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3.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4.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06" r:id="rId1"/>
    <p:sldMasterId id="2147483949" r:id="rId2"/>
    <p:sldMasterId id="2147483985" r:id="rId3"/>
    <p:sldMasterId id="2147484033" r:id="rId4"/>
    <p:sldMasterId id="2147484080" r:id="rId5"/>
  </p:sldMasterIdLst>
  <p:notesMasterIdLst>
    <p:notesMasterId r:id="rId51"/>
  </p:notesMasterIdLst>
  <p:handoutMasterIdLst>
    <p:handoutMasterId r:id="rId52"/>
  </p:handoutMasterIdLst>
  <p:sldIdLst>
    <p:sldId id="260" r:id="rId6"/>
    <p:sldId id="422" r:id="rId7"/>
    <p:sldId id="300" r:id="rId8"/>
    <p:sldId id="431" r:id="rId9"/>
    <p:sldId id="357" r:id="rId10"/>
    <p:sldId id="367" r:id="rId11"/>
    <p:sldId id="427" r:id="rId12"/>
    <p:sldId id="421" r:id="rId13"/>
    <p:sldId id="423" r:id="rId14"/>
    <p:sldId id="432" r:id="rId15"/>
    <p:sldId id="430" r:id="rId16"/>
    <p:sldId id="383" r:id="rId17"/>
    <p:sldId id="384" r:id="rId18"/>
    <p:sldId id="410" r:id="rId19"/>
    <p:sldId id="382" r:id="rId20"/>
    <p:sldId id="380" r:id="rId21"/>
    <p:sldId id="373" r:id="rId22"/>
    <p:sldId id="374" r:id="rId23"/>
    <p:sldId id="375" r:id="rId24"/>
    <p:sldId id="435" r:id="rId25"/>
    <p:sldId id="377" r:id="rId26"/>
    <p:sldId id="385" r:id="rId27"/>
    <p:sldId id="396" r:id="rId28"/>
    <p:sldId id="392" r:id="rId29"/>
    <p:sldId id="393" r:id="rId30"/>
    <p:sldId id="425" r:id="rId31"/>
    <p:sldId id="399" r:id="rId32"/>
    <p:sldId id="394" r:id="rId33"/>
    <p:sldId id="404" r:id="rId34"/>
    <p:sldId id="400" r:id="rId35"/>
    <p:sldId id="411" r:id="rId36"/>
    <p:sldId id="405" r:id="rId37"/>
    <p:sldId id="407" r:id="rId38"/>
    <p:sldId id="434" r:id="rId39"/>
    <p:sldId id="406" r:id="rId40"/>
    <p:sldId id="414" r:id="rId41"/>
    <p:sldId id="415" r:id="rId42"/>
    <p:sldId id="412" r:id="rId43"/>
    <p:sldId id="413" r:id="rId44"/>
    <p:sldId id="402" r:id="rId45"/>
    <p:sldId id="409" r:id="rId46"/>
    <p:sldId id="417" r:id="rId47"/>
    <p:sldId id="398" r:id="rId48"/>
    <p:sldId id="418" r:id="rId49"/>
    <p:sldId id="420" r:id="rId50"/>
  </p:sldIdLst>
  <p:sldSz cx="12188825" cy="6858000"/>
  <p:notesSz cx="7010400" cy="9296400"/>
  <p:custShowLst>
    <p:custShow name="DF16 theater" id="0">
      <p:sldLst>
        <p:sld r:id="rId6"/>
        <p:sld r:id="rId8"/>
        <p:sld r:id="rId10"/>
        <p:sld r:id="rId11"/>
        <p:sld r:id="rId17"/>
        <p:sld r:id="rId18"/>
        <p:sld r:id="rId20"/>
        <p:sld r:id="rId21"/>
        <p:sld r:id="rId22"/>
        <p:sld r:id="rId23"/>
        <p:sld r:id="rId24"/>
        <p:sld r:id="rId26"/>
        <p:sld r:id="rId27"/>
        <p:sld r:id="rId28"/>
        <p:sld r:id="rId29"/>
        <p:sld r:id="rId30"/>
        <p:sld r:id="rId33"/>
        <p:sld r:id="rId32"/>
        <p:sld r:id="rId35"/>
        <p:sld r:id="rId48"/>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re Presentation Template" id="{00E5D945-C151-0C4D-91A5-6F57C71F26D2}">
          <p14:sldIdLst>
            <p14:sldId id="260"/>
            <p14:sldId id="422"/>
            <p14:sldId id="300"/>
            <p14:sldId id="431"/>
            <p14:sldId id="357"/>
            <p14:sldId id="367"/>
            <p14:sldId id="427"/>
            <p14:sldId id="421"/>
            <p14:sldId id="423"/>
            <p14:sldId id="432"/>
            <p14:sldId id="430"/>
            <p14:sldId id="383"/>
            <p14:sldId id="384"/>
            <p14:sldId id="410"/>
            <p14:sldId id="382"/>
            <p14:sldId id="380"/>
            <p14:sldId id="373"/>
            <p14:sldId id="374"/>
            <p14:sldId id="375"/>
            <p14:sldId id="435"/>
            <p14:sldId id="377"/>
            <p14:sldId id="385"/>
            <p14:sldId id="396"/>
            <p14:sldId id="392"/>
            <p14:sldId id="393"/>
            <p14:sldId id="425"/>
            <p14:sldId id="399"/>
            <p14:sldId id="394"/>
            <p14:sldId id="404"/>
            <p14:sldId id="400"/>
            <p14:sldId id="411"/>
            <p14:sldId id="405"/>
            <p14:sldId id="407"/>
            <p14:sldId id="434"/>
            <p14:sldId id="406"/>
            <p14:sldId id="414"/>
            <p14:sldId id="415"/>
            <p14:sldId id="412"/>
            <p14:sldId id="413"/>
            <p14:sldId id="402"/>
            <p14:sldId id="409"/>
            <p14:sldId id="417"/>
            <p14:sldId id="398"/>
            <p14:sldId id="418"/>
            <p14:sldId id="420"/>
          </p14:sldIdLst>
        </p14:section>
        <p14:section name="Chart &amp; Data Examples" id="{2D509AC4-E834-AA48-8342-F091A07979E1}">
          <p14:sldIdLst/>
        </p14:section>
        <p14:section name="Graphic Assets" id="{C2B77DE5-4D48-D642-8D0E-1E616218605C}">
          <p14:sldIdLst/>
        </p14:section>
      </p14:sectionLst>
    </p:ext>
    <p:ext uri="{EFAFB233-063F-42B5-8137-9DF3F51BA10A}">
      <p15:sldGuideLst xmlns:p15="http://schemas.microsoft.com/office/powerpoint/2012/main">
        <p15:guide id="1" orient="horz" pos="147">
          <p15:clr>
            <a:srgbClr val="A4A3A4"/>
          </p15:clr>
        </p15:guide>
        <p15:guide id="2" orient="horz" pos="3912" userDrawn="1">
          <p15:clr>
            <a:srgbClr val="A4A3A4"/>
          </p15:clr>
        </p15:guide>
        <p15:guide id="3" orient="horz" pos="546" userDrawn="1">
          <p15:clr>
            <a:srgbClr val="A4A3A4"/>
          </p15:clr>
        </p15:guide>
        <p15:guide id="4" orient="horz" pos="738" userDrawn="1">
          <p15:clr>
            <a:srgbClr val="A4A3A4"/>
          </p15:clr>
        </p15:guide>
        <p15:guide id="5" orient="horz" pos="4319">
          <p15:clr>
            <a:srgbClr val="A4A3A4"/>
          </p15:clr>
        </p15:guide>
        <p15:guide id="6" orient="horz" pos="1248" userDrawn="1">
          <p15:clr>
            <a:srgbClr val="A4A3A4"/>
          </p15:clr>
        </p15:guide>
        <p15:guide id="11" orient="horz" pos="3832">
          <p15:clr>
            <a:srgbClr val="A4A3A4"/>
          </p15:clr>
        </p15:guide>
        <p15:guide id="12" orient="horz" pos="386">
          <p15:clr>
            <a:srgbClr val="A4A3A4"/>
          </p15:clr>
        </p15:guide>
        <p15:guide id="13" orient="horz" pos="1008" userDrawn="1">
          <p15:clr>
            <a:srgbClr val="A4A3A4"/>
          </p15:clr>
        </p15:guide>
        <p15:guide id="14" pos="383" userDrawn="1">
          <p15:clr>
            <a:srgbClr val="A4A3A4"/>
          </p15:clr>
        </p15:guide>
        <p15:guide id="15" pos="7319" userDrawn="1">
          <p15:clr>
            <a:srgbClr val="A4A3A4"/>
          </p15:clr>
        </p15:guide>
        <p15:guide id="16" orient="horz" pos="4108">
          <p15:clr>
            <a:srgbClr val="A4A3A4"/>
          </p15:clr>
        </p15:guide>
        <p15:guide id="17" orient="horz" pos="918">
          <p15:clr>
            <a:srgbClr val="A4A3A4"/>
          </p15:clr>
        </p15:guide>
        <p15:guide id="18" orient="horz" pos="1101">
          <p15:clr>
            <a:srgbClr val="A4A3A4"/>
          </p15:clr>
        </p15:guide>
        <p15:guide id="19" orient="horz" pos="417">
          <p15:clr>
            <a:srgbClr val="A4A3A4"/>
          </p15:clr>
        </p15:guide>
        <p15:guide id="20" orient="horz" pos="3772">
          <p15:clr>
            <a:srgbClr val="A4A3A4"/>
          </p15:clr>
        </p15:guide>
        <p15:guide id="21" pos="7318">
          <p15:clr>
            <a:srgbClr val="A4A3A4"/>
          </p15:clr>
        </p15:guide>
        <p15:guide id="22" pos="358">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BDB"/>
    <a:srgbClr val="EFEFEF"/>
    <a:srgbClr val="FFFFFF"/>
    <a:srgbClr val="FFC72C"/>
    <a:srgbClr val="0230AD"/>
    <a:srgbClr val="000B5D"/>
    <a:srgbClr val="032750"/>
    <a:srgbClr val="148DD9"/>
    <a:srgbClr val="81B3E4"/>
    <a:srgbClr val="158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3" autoAdjust="0"/>
    <p:restoredTop sz="77675" autoAdjust="0"/>
  </p:normalViewPr>
  <p:slideViewPr>
    <p:cSldViewPr snapToGrid="0">
      <p:cViewPr varScale="1">
        <p:scale>
          <a:sx n="71" d="100"/>
          <a:sy n="71" d="100"/>
        </p:scale>
        <p:origin x="1296" y="78"/>
      </p:cViewPr>
      <p:guideLst>
        <p:guide orient="horz" pos="147"/>
        <p:guide orient="horz" pos="3912"/>
        <p:guide orient="horz" pos="546"/>
        <p:guide orient="horz" pos="738"/>
        <p:guide orient="horz" pos="4319"/>
        <p:guide orient="horz" pos="1248"/>
        <p:guide orient="horz" pos="3832"/>
        <p:guide orient="horz" pos="386"/>
        <p:guide orient="horz" pos="1008"/>
        <p:guide pos="383"/>
        <p:guide pos="7319"/>
        <p:guide orient="horz" pos="4108"/>
        <p:guide orient="horz" pos="918"/>
        <p:guide orient="horz" pos="1101"/>
        <p:guide orient="horz" pos="417"/>
        <p:guide orient="horz" pos="3772"/>
        <p:guide pos="7318"/>
        <p:guide pos="358"/>
      </p:guideLst>
    </p:cSldViewPr>
  </p:slideViewPr>
  <p:outlineViewPr>
    <p:cViewPr>
      <p:scale>
        <a:sx n="33" d="100"/>
        <a:sy n="33" d="100"/>
      </p:scale>
      <p:origin x="0" y="-1440"/>
    </p:cViewPr>
  </p:outlineViewPr>
  <p:notesTextViewPr>
    <p:cViewPr>
      <p:scale>
        <a:sx n="3" d="2"/>
        <a:sy n="3" d="2"/>
      </p:scale>
      <p:origin x="0" y="0"/>
    </p:cViewPr>
  </p:notesTextViewPr>
  <p:sorterViewPr>
    <p:cViewPr varScale="1">
      <p:scale>
        <a:sx n="1" d="1"/>
        <a:sy n="1" d="1"/>
      </p:scale>
      <p:origin x="0" y="-1902"/>
    </p:cViewPr>
  </p:sorterViewPr>
  <p:notesViewPr>
    <p:cSldViewPr snapToGrid="0">
      <p:cViewPr varScale="1">
        <p:scale>
          <a:sx n="110" d="100"/>
          <a:sy n="110" d="100"/>
        </p:scale>
        <p:origin x="-4216" y="-11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bg1"/>
                </a:solidFill>
                <a:latin typeface="+mn-lt"/>
                <a:ea typeface="+mn-ea"/>
                <a:cs typeface="+mn-cs"/>
              </a:defRPr>
            </a:pPr>
            <a:r>
              <a:rPr lang="en-US"/>
              <a:t>Available Licenses vs Low Limit Threshold</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Avaialble Licenses</c:v>
                </c:pt>
              </c:strCache>
            </c:strRef>
          </c:tx>
          <c:spPr>
            <a:ln w="50800" cap="rnd">
              <a:solidFill>
                <a:schemeClr val="accent1"/>
              </a:solidFill>
            </a:ln>
            <a:effectLst>
              <a:glow rad="139700">
                <a:schemeClr val="accent6">
                  <a:satMod val="175000"/>
                  <a:alpha val="14000"/>
                </a:schemeClr>
              </a:glow>
            </a:effectLst>
          </c:spPr>
          <c:marker>
            <c:symbol val="none"/>
          </c:marker>
          <c:cat>
            <c:strRef>
              <c:f>Sheet1!$A$2:$A$9</c:f>
              <c:strCache>
                <c:ptCount val="8"/>
                <c:pt idx="0">
                  <c:v>Q115</c:v>
                </c:pt>
                <c:pt idx="1">
                  <c:v>Q215</c:v>
                </c:pt>
                <c:pt idx="2">
                  <c:v>Q315</c:v>
                </c:pt>
                <c:pt idx="3">
                  <c:v>Q415</c:v>
                </c:pt>
                <c:pt idx="4">
                  <c:v>Q116</c:v>
                </c:pt>
                <c:pt idx="5">
                  <c:v>Q216</c:v>
                </c:pt>
                <c:pt idx="6">
                  <c:v>Q316</c:v>
                </c:pt>
                <c:pt idx="7">
                  <c:v>Q416</c:v>
                </c:pt>
              </c:strCache>
            </c:strRef>
          </c:cat>
          <c:val>
            <c:numRef>
              <c:f>Sheet1!$B$2:$B$9</c:f>
              <c:numCache>
                <c:formatCode>General</c:formatCode>
                <c:ptCount val="8"/>
                <c:pt idx="0">
                  <c:v>107</c:v>
                </c:pt>
                <c:pt idx="1">
                  <c:v>97</c:v>
                </c:pt>
                <c:pt idx="2">
                  <c:v>74</c:v>
                </c:pt>
                <c:pt idx="3">
                  <c:v>62</c:v>
                </c:pt>
                <c:pt idx="4">
                  <c:v>60</c:v>
                </c:pt>
                <c:pt idx="5">
                  <c:v>41</c:v>
                </c:pt>
                <c:pt idx="6">
                  <c:v>32</c:v>
                </c:pt>
                <c:pt idx="7">
                  <c:v>17</c:v>
                </c:pt>
              </c:numCache>
            </c:numRef>
          </c:val>
          <c:smooth val="0"/>
        </c:ser>
        <c:ser>
          <c:idx val="1"/>
          <c:order val="1"/>
          <c:tx>
            <c:strRef>
              <c:f>Sheet1!$C$1</c:f>
              <c:strCache>
                <c:ptCount val="1"/>
                <c:pt idx="0">
                  <c:v>Low Limit</c:v>
                </c:pt>
              </c:strCache>
            </c:strRef>
          </c:tx>
          <c:spPr>
            <a:ln w="50800" cap="rnd">
              <a:solidFill>
                <a:srgbClr val="FFFF00"/>
              </a:solidFill>
            </a:ln>
            <a:effectLst>
              <a:glow rad="139700">
                <a:schemeClr val="accent5">
                  <a:satMod val="175000"/>
                  <a:alpha val="14000"/>
                </a:schemeClr>
              </a:glow>
            </a:effectLst>
          </c:spPr>
          <c:marker>
            <c:symbol val="none"/>
          </c:marker>
          <c:cat>
            <c:strRef>
              <c:f>Sheet1!$A$2:$A$9</c:f>
              <c:strCache>
                <c:ptCount val="8"/>
                <c:pt idx="0">
                  <c:v>Q115</c:v>
                </c:pt>
                <c:pt idx="1">
                  <c:v>Q215</c:v>
                </c:pt>
                <c:pt idx="2">
                  <c:v>Q315</c:v>
                </c:pt>
                <c:pt idx="3">
                  <c:v>Q415</c:v>
                </c:pt>
                <c:pt idx="4">
                  <c:v>Q116</c:v>
                </c:pt>
                <c:pt idx="5">
                  <c:v>Q216</c:v>
                </c:pt>
                <c:pt idx="6">
                  <c:v>Q316</c:v>
                </c:pt>
                <c:pt idx="7">
                  <c:v>Q416</c:v>
                </c:pt>
              </c:strCache>
            </c:strRef>
          </c:cat>
          <c:val>
            <c:numRef>
              <c:f>Sheet1!$C$2:$C$9</c:f>
              <c:numCache>
                <c:formatCode>General</c:formatCode>
                <c:ptCount val="8"/>
                <c:pt idx="0">
                  <c:v>10</c:v>
                </c:pt>
                <c:pt idx="1">
                  <c:v>10</c:v>
                </c:pt>
                <c:pt idx="2">
                  <c:v>10</c:v>
                </c:pt>
                <c:pt idx="3">
                  <c:v>10</c:v>
                </c:pt>
                <c:pt idx="4">
                  <c:v>10</c:v>
                </c:pt>
                <c:pt idx="5">
                  <c:v>10</c:v>
                </c:pt>
                <c:pt idx="6">
                  <c:v>10</c:v>
                </c:pt>
                <c:pt idx="7">
                  <c:v>10</c:v>
                </c:pt>
              </c:numCache>
            </c:numRef>
          </c:val>
          <c:smooth val="0"/>
        </c:ser>
        <c:dLbls>
          <c:showLegendKey val="0"/>
          <c:showVal val="0"/>
          <c:showCatName val="0"/>
          <c:showSerName val="0"/>
          <c:showPercent val="0"/>
          <c:showBubbleSize val="0"/>
        </c:dLbls>
        <c:smooth val="0"/>
        <c:axId val="262316952"/>
        <c:axId val="262317344"/>
      </c:lineChart>
      <c:catAx>
        <c:axId val="262316952"/>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solidFill>
            <a:schemeClr val="bg1">
              <a:alpha val="0"/>
            </a:schemeClr>
          </a:solid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262317344"/>
        <c:crosses val="autoZero"/>
        <c:auto val="1"/>
        <c:lblAlgn val="ctr"/>
        <c:lblOffset val="100"/>
        <c:noMultiLvlLbl val="0"/>
      </c:catAx>
      <c:valAx>
        <c:axId val="262317344"/>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2623169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362832" cy="464820"/>
          </a:xfrm>
          <a:prstGeom prst="rect">
            <a:avLst/>
          </a:prstGeom>
        </p:spPr>
        <p:txBody>
          <a:bodyPr vert="horz" lIns="93177" tIns="46589" rIns="93177" bIns="46589" rtlCol="0"/>
          <a:lstStyle>
            <a:lvl1pPr algn="l">
              <a:defRPr sz="1200"/>
            </a:lvl1pPr>
          </a:lstStyle>
          <a:p>
            <a:r>
              <a:rPr lang="en-US" dirty="0" smtClean="0">
                <a:solidFill>
                  <a:schemeClr val="accent1"/>
                </a:solidFill>
                <a:latin typeface="Salesforce Sans"/>
              </a:rPr>
              <a:t>Presentation Title</a:t>
            </a:r>
            <a:endParaRPr lang="en-US" dirty="0">
              <a:solidFill>
                <a:schemeClr val="accent1"/>
              </a:solidFill>
              <a:latin typeface="Salesforce Sans"/>
            </a:endParaRPr>
          </a:p>
        </p:txBody>
      </p:sp>
      <p:sp>
        <p:nvSpPr>
          <p:cNvPr id="3" name="Date Placeholder 2"/>
          <p:cNvSpPr>
            <a:spLocks noGrp="1"/>
          </p:cNvSpPr>
          <p:nvPr>
            <p:ph type="dt" sz="quarter" idx="1"/>
          </p:nvPr>
        </p:nvSpPr>
        <p:spPr>
          <a:xfrm>
            <a:off x="5494638" y="0"/>
            <a:ext cx="1514140" cy="464820"/>
          </a:xfrm>
          <a:prstGeom prst="rect">
            <a:avLst/>
          </a:prstGeom>
        </p:spPr>
        <p:txBody>
          <a:bodyPr vert="horz" lIns="93177" tIns="46589" rIns="93177" bIns="46589" rtlCol="0"/>
          <a:lstStyle>
            <a:lvl1pPr algn="r">
              <a:defRPr sz="1200"/>
            </a:lvl1pPr>
          </a:lstStyle>
          <a:p>
            <a:pPr algn="l"/>
            <a:r>
              <a:rPr lang="en-US" sz="1100" dirty="0" smtClean="0">
                <a:solidFill>
                  <a:schemeClr val="tx1">
                    <a:lumMod val="75000"/>
                    <a:lumOff val="25000"/>
                  </a:schemeClr>
                </a:solidFill>
                <a:latin typeface="Salesforce Sans"/>
              </a:rPr>
              <a:t>Date</a:t>
            </a:r>
            <a:endParaRPr lang="en-US" sz="1100" dirty="0">
              <a:solidFill>
                <a:schemeClr val="tx1">
                  <a:lumMod val="75000"/>
                  <a:lumOff val="25000"/>
                </a:schemeClr>
              </a:solidFill>
              <a:latin typeface="Salesforce Sans"/>
            </a:endParaRPr>
          </a:p>
        </p:txBody>
      </p:sp>
      <p:sp>
        <p:nvSpPr>
          <p:cNvPr id="4" name="Footer Placeholder 3"/>
          <p:cNvSpPr>
            <a:spLocks noGrp="1"/>
          </p:cNvSpPr>
          <p:nvPr>
            <p:ph type="ftr" sz="quarter" idx="2"/>
          </p:nvPr>
        </p:nvSpPr>
        <p:spPr>
          <a:xfrm>
            <a:off x="0" y="8996337"/>
            <a:ext cx="3037840" cy="215444"/>
          </a:xfrm>
          <a:prstGeom prst="rect">
            <a:avLst/>
          </a:prstGeom>
          <a:noFill/>
        </p:spPr>
        <p:txBody>
          <a:bodyPr wrap="square" rtlCol="0">
            <a:spAutoFit/>
          </a:bodyPr>
          <a:lstStyle/>
          <a:p>
            <a:r>
              <a:rPr lang="en-US" sz="800" dirty="0">
                <a:solidFill>
                  <a:schemeClr val="tx1">
                    <a:lumMod val="75000"/>
                    <a:lumOff val="25000"/>
                  </a:schemeClr>
                </a:solidFill>
                <a:latin typeface="Salesforce Sans"/>
              </a:rPr>
              <a:t>Copyright Salesforce </a:t>
            </a:r>
            <a:r>
              <a:rPr lang="en-US" sz="800" dirty="0" smtClean="0">
                <a:solidFill>
                  <a:schemeClr val="tx1">
                    <a:lumMod val="75000"/>
                    <a:lumOff val="25000"/>
                  </a:schemeClr>
                </a:solidFill>
                <a:latin typeface="Salesforce Sans"/>
              </a:rPr>
              <a:t>2016. </a:t>
            </a:r>
            <a:r>
              <a:rPr lang="en-US" sz="800" dirty="0">
                <a:solidFill>
                  <a:schemeClr val="tx1">
                    <a:lumMod val="75000"/>
                    <a:lumOff val="25000"/>
                  </a:schemeClr>
                </a:solidFill>
                <a:latin typeface="Salesforce Sans"/>
              </a:rPr>
              <a:t>Legal Terms and more here.</a:t>
            </a:r>
          </a:p>
        </p:txBody>
      </p:sp>
      <p:sp>
        <p:nvSpPr>
          <p:cNvPr id="6" name="Rectangle 5"/>
          <p:cNvSpPr/>
          <p:nvPr/>
        </p:nvSpPr>
        <p:spPr>
          <a:xfrm flipV="1">
            <a:off x="1" y="9225416"/>
            <a:ext cx="7010400" cy="709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lesforce Sans"/>
            </a:endParaRPr>
          </a:p>
        </p:txBody>
      </p:sp>
      <p:grpSp>
        <p:nvGrpSpPr>
          <p:cNvPr id="8" name="Group 18"/>
          <p:cNvGrpSpPr>
            <a:grpSpLocks noChangeAspect="1"/>
          </p:cNvGrpSpPr>
          <p:nvPr/>
        </p:nvGrpSpPr>
        <p:grpSpPr bwMode="auto">
          <a:xfrm>
            <a:off x="6249040" y="8675676"/>
            <a:ext cx="611829" cy="428383"/>
            <a:chOff x="267" y="-340"/>
            <a:chExt cx="7144" cy="5002"/>
          </a:xfrm>
        </p:grpSpPr>
        <p:sp>
          <p:nvSpPr>
            <p:cNvPr id="9"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0"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1" name="Freeform 21"/>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2" name="Freeform 22"/>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3" name="Freeform 23"/>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4" name="Freeform 24"/>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5" name="Freeform 25"/>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6" name="Freeform 26"/>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7" name="Freeform 27"/>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8" name="Freeform 28"/>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9" name="Freeform 29"/>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cxnSp>
        <p:nvCxnSpPr>
          <p:cNvPr id="20" name="Straight Connector 19"/>
          <p:cNvCxnSpPr/>
          <p:nvPr/>
        </p:nvCxnSpPr>
        <p:spPr>
          <a:xfrm>
            <a:off x="5420497" y="0"/>
            <a:ext cx="0" cy="47779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35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5049795" cy="464820"/>
          </a:xfrm>
          <a:prstGeom prst="rect">
            <a:avLst/>
          </a:prstGeom>
        </p:spPr>
        <p:txBody>
          <a:bodyPr vert="horz" lIns="93177" tIns="46589" rIns="93177" bIns="46589" rtlCol="0"/>
          <a:lstStyle>
            <a:lvl1pPr algn="l">
              <a:defRPr sz="800">
                <a:solidFill>
                  <a:schemeClr val="accent1"/>
                </a:solidFill>
                <a:latin typeface="Salesforce Sans"/>
              </a:defRPr>
            </a:lvl1pPr>
          </a:lstStyle>
          <a:p>
            <a:r>
              <a:rPr lang="en-US" dirty="0" smtClean="0"/>
              <a:t>Presentation Title</a:t>
            </a:r>
            <a:endParaRPr lang="en-US" dirty="0"/>
          </a:p>
        </p:txBody>
      </p:sp>
      <p:sp>
        <p:nvSpPr>
          <p:cNvPr id="3" name="Date Placeholder 2"/>
          <p:cNvSpPr>
            <a:spLocks noGrp="1"/>
          </p:cNvSpPr>
          <p:nvPr>
            <p:ph type="dt" idx="1"/>
          </p:nvPr>
        </p:nvSpPr>
        <p:spPr>
          <a:xfrm>
            <a:off x="5766485" y="0"/>
            <a:ext cx="1243915" cy="464820"/>
          </a:xfrm>
          <a:prstGeom prst="rect">
            <a:avLst/>
          </a:prstGeom>
        </p:spPr>
        <p:txBody>
          <a:bodyPr vert="horz" lIns="93177" tIns="46589" rIns="93177" bIns="46589" rtlCol="0"/>
          <a:lstStyle>
            <a:lvl1pPr algn="l">
              <a:defRPr sz="800">
                <a:solidFill>
                  <a:schemeClr val="tx1">
                    <a:lumMod val="50000"/>
                    <a:lumOff val="50000"/>
                  </a:schemeClr>
                </a:solidFill>
                <a:latin typeface="Salesforce Sans"/>
              </a:defRPr>
            </a:lvl1pPr>
          </a:lstStyle>
          <a:p>
            <a:r>
              <a:rPr lang="en-US" dirty="0" smtClean="0"/>
              <a:t>Date</a:t>
            </a:r>
            <a:endParaRPr lang="en-US" dirty="0"/>
          </a:p>
        </p:txBody>
      </p:sp>
      <p:sp>
        <p:nvSpPr>
          <p:cNvPr id="4" name="Slide Image Placeholder 3"/>
          <p:cNvSpPr>
            <a:spLocks noGrp="1" noRot="1" noChangeAspect="1"/>
          </p:cNvSpPr>
          <p:nvPr>
            <p:ph type="sldImg" idx="2"/>
          </p:nvPr>
        </p:nvSpPr>
        <p:spPr>
          <a:xfrm>
            <a:off x="407988" y="696913"/>
            <a:ext cx="6194425" cy="3486150"/>
          </a:xfrm>
          <a:prstGeom prst="rect">
            <a:avLst/>
          </a:prstGeom>
          <a:noFill/>
          <a:ln w="6350">
            <a:solidFill>
              <a:schemeClr val="accent2"/>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407987" y="4415790"/>
            <a:ext cx="6194425" cy="4183380"/>
          </a:xfrm>
          <a:prstGeom prst="rect">
            <a:avLst/>
          </a:prstGeom>
        </p:spPr>
        <p:txBody>
          <a:bodyPr vert="horz" lIns="93177" tIns="46589" rIns="93177" bIns="46589" rtlCol="0"/>
          <a:lstStyle/>
          <a:p>
            <a:pPr lvl="0"/>
            <a:r>
              <a:rPr lang="en-US" dirty="0" smtClean="0"/>
              <a:t>Click to edit Master text styles</a:t>
            </a:r>
          </a:p>
        </p:txBody>
      </p:sp>
      <p:sp>
        <p:nvSpPr>
          <p:cNvPr id="8" name="Rectangle 7"/>
          <p:cNvSpPr/>
          <p:nvPr/>
        </p:nvSpPr>
        <p:spPr>
          <a:xfrm flipV="1">
            <a:off x="1" y="9225416"/>
            <a:ext cx="7010400" cy="709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lesforce Sans"/>
            </a:endParaRPr>
          </a:p>
        </p:txBody>
      </p:sp>
      <p:sp>
        <p:nvSpPr>
          <p:cNvPr id="11" name="Footer Placeholder 10"/>
          <p:cNvSpPr>
            <a:spLocks noGrp="1"/>
          </p:cNvSpPr>
          <p:nvPr>
            <p:ph type="ftr" sz="quarter" idx="4"/>
          </p:nvPr>
        </p:nvSpPr>
        <p:spPr>
          <a:xfrm>
            <a:off x="0" y="8996337"/>
            <a:ext cx="3038475" cy="215444"/>
          </a:xfrm>
          <a:prstGeom prst="rect">
            <a:avLst/>
          </a:prstGeom>
          <a:noFill/>
        </p:spPr>
        <p:txBody>
          <a:bodyPr wrap="square" rtlCol="0">
            <a:spAutoFit/>
          </a:bodyPr>
          <a:lstStyle>
            <a:lvl1pPr>
              <a:defRPr lang="en-US" sz="800" dirty="0">
                <a:solidFill>
                  <a:schemeClr val="tx1">
                    <a:lumMod val="75000"/>
                    <a:lumOff val="25000"/>
                  </a:schemeClr>
                </a:solidFill>
                <a:latin typeface="Salesforce Sans"/>
              </a:defRPr>
            </a:lvl1pPr>
          </a:lstStyle>
          <a:p>
            <a:r>
              <a:rPr lang="en-US" dirty="0" smtClean="0"/>
              <a:t>Copyright Salesforce 2016. Legal Terms and more here.</a:t>
            </a:r>
          </a:p>
        </p:txBody>
      </p:sp>
      <p:grpSp>
        <p:nvGrpSpPr>
          <p:cNvPr id="10" name="Group 18"/>
          <p:cNvGrpSpPr>
            <a:grpSpLocks noChangeAspect="1"/>
          </p:cNvGrpSpPr>
          <p:nvPr/>
        </p:nvGrpSpPr>
        <p:grpSpPr bwMode="auto">
          <a:xfrm>
            <a:off x="6393468" y="8874285"/>
            <a:ext cx="417887" cy="292591"/>
            <a:chOff x="267" y="-340"/>
            <a:chExt cx="7144" cy="5002"/>
          </a:xfrm>
        </p:grpSpPr>
        <p:sp>
          <p:nvSpPr>
            <p:cNvPr id="1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4" name="Freeform 21"/>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5" name="Freeform 22"/>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6" name="Freeform 23"/>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7" name="Freeform 24"/>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8" name="Freeform 25"/>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9" name="Freeform 26"/>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20" name="Freeform 27"/>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21" name="Freeform 28"/>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22" name="Freeform 29"/>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cxnSp>
        <p:nvCxnSpPr>
          <p:cNvPr id="7" name="Straight Connector 6"/>
          <p:cNvCxnSpPr/>
          <p:nvPr/>
        </p:nvCxnSpPr>
        <p:spPr>
          <a:xfrm>
            <a:off x="5832389" y="0"/>
            <a:ext cx="0" cy="46955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004603"/>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a:solidFill>
          <a:schemeClr val="tx1"/>
        </a:solidFill>
        <a:latin typeface="Salesforce Sans"/>
        <a:ea typeface="+mn-ea"/>
        <a:cs typeface="+mn-cs"/>
      </a:defRPr>
    </a:lvl1pPr>
    <a:lvl2pPr marL="4572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i="1" u="none" kern="1200" baseline="0" dirty="0" smtClean="0">
                <a:solidFill>
                  <a:schemeClr val="tx1"/>
                </a:solidFill>
                <a:ea typeface="+mn-ea"/>
                <a:cs typeface="+mn-cs"/>
              </a:rPr>
              <a:t>Key Takeaway:</a:t>
            </a:r>
            <a:br>
              <a:rPr lang="en-US" sz="1000" i="1" u="none" kern="1200" baseline="0" dirty="0" smtClean="0">
                <a:solidFill>
                  <a:schemeClr val="tx1"/>
                </a:solidFill>
                <a:ea typeface="+mn-ea"/>
                <a:cs typeface="+mn-cs"/>
              </a:rPr>
            </a:br>
            <a:r>
              <a:rPr lang="en-US" sz="1000" kern="1200" dirty="0" smtClean="0">
                <a:solidFill>
                  <a:schemeClr val="tx2"/>
                </a:solidFill>
                <a:effectLst/>
                <a:ea typeface="+mn-ea"/>
                <a:cs typeface="+mn-cs"/>
              </a:rPr>
              <a:t>We are a publicly traded company.  Please make your buying decisions only on the products commercially available from Salesforce.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i="1" u="none" kern="1200" baseline="0" dirty="0" smtClean="0">
              <a:solidFill>
                <a:schemeClr val="tx1"/>
              </a:solidFill>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i="1" u="none" kern="1200" baseline="0" dirty="0" smtClean="0">
                <a:solidFill>
                  <a:schemeClr val="tx1"/>
                </a:solidFill>
                <a:ea typeface="+mn-ea"/>
                <a:cs typeface="+mn-cs"/>
              </a:rPr>
              <a:t>Talk Track:</a:t>
            </a:r>
          </a:p>
          <a:p>
            <a:pPr marL="0" indent="0">
              <a:buNone/>
            </a:pPr>
            <a:r>
              <a:rPr lang="en-US" dirty="0" smtClean="0"/>
              <a:t>Before I begin, just</a:t>
            </a:r>
            <a:r>
              <a:rPr lang="en-US" baseline="0" dirty="0" smtClean="0"/>
              <a:t> a quick note that w</a:t>
            </a:r>
            <a:r>
              <a:rPr lang="en-US" dirty="0" smtClean="0"/>
              <a:t>hen considering future developments, whether by us or with any other solution provider, you should always base your purchasing decisions on what is currently available. </a:t>
            </a:r>
            <a:endParaRPr lang="en-US" dirty="0"/>
          </a:p>
        </p:txBody>
      </p:sp>
    </p:spTree>
    <p:extLst>
      <p:ext uri="{BB962C8B-B14F-4D97-AF65-F5344CB8AC3E}">
        <p14:creationId xmlns:p14="http://schemas.microsoft.com/office/powerpoint/2010/main" val="592202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step… Lookup Production Org Id. </a:t>
            </a:r>
          </a:p>
          <a:p>
            <a:r>
              <a:rPr lang="en-US" baseline="0" dirty="0" smtClean="0"/>
              <a:t>We are going to store that value in a Hierarchy Type Custom Setting since we are going to use Process Builder and Workflow as well as Apex in the demo</a:t>
            </a:r>
          </a:p>
          <a:p>
            <a:r>
              <a:rPr lang="en-US" baseline="0" dirty="0" smtClean="0"/>
              <a:t>We have two Custom Fields. One holds a 15 character Org Id (as text). One holds are 18 character Org Id.</a:t>
            </a:r>
          </a:p>
          <a:p>
            <a:r>
              <a:rPr lang="en-US" baseline="0" dirty="0" smtClean="0"/>
              <a:t>We populate our Custom Setting with only one data set. That’s kind of like populating a custom object with only one record.</a:t>
            </a:r>
          </a:p>
          <a:p>
            <a:r>
              <a:rPr lang="en-US" baseline="0" dirty="0" smtClean="0"/>
              <a:t>Kind of important… .we populate that one data set at the Organization Default Level.</a:t>
            </a:r>
          </a:p>
          <a:p>
            <a:endParaRPr lang="en-US" dirty="0" smtClean="0"/>
          </a:p>
          <a:p>
            <a:endParaRPr lang="en-US" dirty="0"/>
          </a:p>
        </p:txBody>
      </p:sp>
    </p:spTree>
    <p:extLst>
      <p:ext uri="{BB962C8B-B14F-4D97-AF65-F5344CB8AC3E}">
        <p14:creationId xmlns:p14="http://schemas.microsoft.com/office/powerpoint/2010/main" val="1325947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screen with the two custom fields</a:t>
            </a:r>
            <a:endParaRPr lang="en-US" dirty="0"/>
          </a:p>
        </p:txBody>
      </p:sp>
    </p:spTree>
    <p:extLst>
      <p:ext uri="{BB962C8B-B14F-4D97-AF65-F5344CB8AC3E}">
        <p14:creationId xmlns:p14="http://schemas.microsoft.com/office/powerpoint/2010/main" val="2140446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Dataset</a:t>
            </a:r>
            <a:r>
              <a:rPr lang="en-US" baseline="0" dirty="0" smtClean="0"/>
              <a:t> management screen</a:t>
            </a:r>
          </a:p>
          <a:p>
            <a:r>
              <a:rPr lang="en-US" baseline="0" dirty="0" smtClean="0"/>
              <a:t>Note that the 18 char Org ID looks like a case safe version of the 15 char Org Id, which makes perfect sense.</a:t>
            </a:r>
            <a:endParaRPr lang="en-US" dirty="0"/>
          </a:p>
        </p:txBody>
      </p:sp>
    </p:spTree>
    <p:extLst>
      <p:ext uri="{BB962C8B-B14F-4D97-AF65-F5344CB8AC3E}">
        <p14:creationId xmlns:p14="http://schemas.microsoft.com/office/powerpoint/2010/main" val="963153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lookup Custom</a:t>
            </a:r>
            <a:r>
              <a:rPr lang="en-US" baseline="0" dirty="0" smtClean="0"/>
              <a:t> Setting values in Apex we use Custom Settings Methods… There are different methods for List and Hierarchy Custom Settings…but they are all instance methods</a:t>
            </a:r>
          </a:p>
          <a:p>
            <a:r>
              <a:rPr lang="en-US" baseline="0" dirty="0" smtClean="0"/>
              <a:t>In Formulas and Process Builder, the Custom Settings are surfaced through the $Setup Global Variable…. Very easy to figure out when you are putting it together.</a:t>
            </a:r>
            <a:endParaRPr lang="en-US" dirty="0"/>
          </a:p>
        </p:txBody>
      </p:sp>
    </p:spTree>
    <p:extLst>
      <p:ext uri="{BB962C8B-B14F-4D97-AF65-F5344CB8AC3E}">
        <p14:creationId xmlns:p14="http://schemas.microsoft.com/office/powerpoint/2010/main" val="1635200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2, determine</a:t>
            </a:r>
            <a:r>
              <a:rPr lang="en-US" baseline="0" dirty="0" smtClean="0"/>
              <a:t> </a:t>
            </a:r>
            <a:r>
              <a:rPr lang="en-US" dirty="0" smtClean="0"/>
              <a:t>the current Org Id.</a:t>
            </a:r>
          </a:p>
          <a:p>
            <a:r>
              <a:rPr lang="en-US" dirty="0" smtClean="0"/>
              <a:t>Getting</a:t>
            </a:r>
            <a:r>
              <a:rPr lang="en-US" baseline="0" dirty="0" smtClean="0"/>
              <a:t> </a:t>
            </a:r>
            <a:r>
              <a:rPr lang="en-US" dirty="0" smtClean="0"/>
              <a:t>the current</a:t>
            </a:r>
            <a:r>
              <a:rPr lang="en-US" baseline="0" dirty="0" smtClean="0"/>
              <a:t> Org Id really depends on what you are using to build your solution.</a:t>
            </a:r>
          </a:p>
          <a:p>
            <a:r>
              <a:rPr lang="en-US" baseline="0" dirty="0" smtClean="0"/>
              <a:t>Apex has the </a:t>
            </a:r>
            <a:r>
              <a:rPr lang="en-US" baseline="0" dirty="0" err="1" smtClean="0"/>
              <a:t>UserInfo</a:t>
            </a:r>
            <a:r>
              <a:rPr lang="en-US" baseline="0" dirty="0" smtClean="0"/>
              <a:t> Class with a </a:t>
            </a:r>
            <a:r>
              <a:rPr lang="en-US" baseline="0" dirty="0" err="1" smtClean="0"/>
              <a:t>getOrganizationId</a:t>
            </a:r>
            <a:r>
              <a:rPr lang="en-US" baseline="0" dirty="0" smtClean="0"/>
              <a:t>(); method.</a:t>
            </a:r>
          </a:p>
          <a:p>
            <a:r>
              <a:rPr lang="en-US" baseline="0" dirty="0" smtClean="0"/>
              <a:t>For Workflows, formulas, and Processes, you have the $Organization global variable.</a:t>
            </a:r>
          </a:p>
          <a:p>
            <a:r>
              <a:rPr lang="en-US" baseline="0" dirty="0" smtClean="0"/>
              <a:t>You just have to pay attention to 15 vs. 18 character results and this is why we have both a 15 character and 18 character Org Id in our Custom Setting</a:t>
            </a:r>
            <a:endParaRPr lang="en-US" dirty="0"/>
          </a:p>
        </p:txBody>
      </p:sp>
    </p:spTree>
    <p:extLst>
      <p:ext uri="{BB962C8B-B14F-4D97-AF65-F5344CB8AC3E}">
        <p14:creationId xmlns:p14="http://schemas.microsoft.com/office/powerpoint/2010/main" val="786950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Sandbox</a:t>
            </a:r>
            <a:r>
              <a:rPr lang="en-US" baseline="0" dirty="0" smtClean="0"/>
              <a:t> Org:</a:t>
            </a:r>
          </a:p>
          <a:p>
            <a:r>
              <a:rPr lang="en-US" baseline="0" dirty="0" smtClean="0"/>
              <a:t> - load Lightning tab. UI button implements that design pattern, and updates a component attribute</a:t>
            </a:r>
          </a:p>
          <a:p>
            <a:r>
              <a:rPr lang="en-US" baseline="0" dirty="0" smtClean="0"/>
              <a:t> - create Case. We have added a formula field to the case, there’s a process that makes a chatter post, and we have a workflow rule that updates the </a:t>
            </a:r>
            <a:r>
              <a:rPr lang="en-US" baseline="0" dirty="0" err="1" smtClean="0"/>
              <a:t>Case.Subject</a:t>
            </a:r>
            <a:endParaRPr lang="en-US" baseline="0" dirty="0" smtClean="0"/>
          </a:p>
          <a:p>
            <a:r>
              <a:rPr lang="en-US" baseline="0" dirty="0" smtClean="0"/>
              <a:t>In Production Org</a:t>
            </a:r>
          </a:p>
          <a:p>
            <a:r>
              <a:rPr lang="en-US" baseline="0" dirty="0" smtClean="0"/>
              <a:t> - Same procedure</a:t>
            </a:r>
            <a:endParaRPr lang="en-US" dirty="0"/>
          </a:p>
        </p:txBody>
      </p:sp>
    </p:spTree>
    <p:extLst>
      <p:ext uri="{BB962C8B-B14F-4D97-AF65-F5344CB8AC3E}">
        <p14:creationId xmlns:p14="http://schemas.microsoft.com/office/powerpoint/2010/main" val="3318928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Component has a text attribute… and a button.</a:t>
            </a:r>
          </a:p>
          <a:p>
            <a:r>
              <a:rPr lang="en-US" dirty="0" smtClean="0"/>
              <a:t>Button invokes a client side</a:t>
            </a:r>
            <a:r>
              <a:rPr lang="en-US" baseline="0" dirty="0" smtClean="0"/>
              <a:t> controller action.</a:t>
            </a:r>
            <a:endParaRPr lang="en-US" dirty="0"/>
          </a:p>
        </p:txBody>
      </p:sp>
    </p:spTree>
    <p:extLst>
      <p:ext uri="{BB962C8B-B14F-4D97-AF65-F5344CB8AC3E}">
        <p14:creationId xmlns:p14="http://schemas.microsoft.com/office/powerpoint/2010/main" val="1550587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action invokes the server side apex Class that returns</a:t>
            </a:r>
            <a:r>
              <a:rPr lang="en-US" baseline="0" dirty="0" smtClean="0"/>
              <a:t> a Boolean.</a:t>
            </a:r>
          </a:p>
          <a:p>
            <a:r>
              <a:rPr lang="en-US" baseline="0" dirty="0" smtClean="0"/>
              <a:t>We evaluate the Boolean using a ternary operator, then update the text attribute</a:t>
            </a:r>
            <a:endParaRPr lang="en-US" dirty="0"/>
          </a:p>
        </p:txBody>
      </p:sp>
    </p:spTree>
    <p:extLst>
      <p:ext uri="{BB962C8B-B14F-4D97-AF65-F5344CB8AC3E}">
        <p14:creationId xmlns:p14="http://schemas.microsoft.com/office/powerpoint/2010/main" val="3465722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where we implement that basic design pattern in the server-side Apex</a:t>
            </a:r>
          </a:p>
          <a:p>
            <a:r>
              <a:rPr lang="en-US" baseline="0" dirty="0" smtClean="0"/>
              <a:t>Create a variable to represent our Custom Setting, populate with the Org Defaults</a:t>
            </a:r>
          </a:p>
          <a:p>
            <a:r>
              <a:rPr lang="en-US" baseline="0" dirty="0" smtClean="0"/>
              <a:t>Create another variable (string) and populate that with the Org Id from the </a:t>
            </a:r>
            <a:r>
              <a:rPr lang="en-US" baseline="0" dirty="0" err="1" smtClean="0"/>
              <a:t>UserInfo</a:t>
            </a:r>
            <a:r>
              <a:rPr lang="en-US" baseline="0" dirty="0" smtClean="0"/>
              <a:t> Class</a:t>
            </a:r>
          </a:p>
          <a:p>
            <a:r>
              <a:rPr lang="en-US" baseline="0" dirty="0" smtClean="0"/>
              <a:t>Compare the two, set the Boolean, and return it.</a:t>
            </a:r>
            <a:endParaRPr lang="en-US" dirty="0"/>
          </a:p>
        </p:txBody>
      </p:sp>
    </p:spTree>
    <p:extLst>
      <p:ext uri="{BB962C8B-B14F-4D97-AF65-F5344CB8AC3E}">
        <p14:creationId xmlns:p14="http://schemas.microsoft.com/office/powerpoint/2010/main" val="2132573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in the apex controller, the fundamental</a:t>
            </a:r>
            <a:r>
              <a:rPr lang="en-US" baseline="0" dirty="0" smtClean="0"/>
              <a:t> part is comparing the current Org Id to the Org Id stored in the custom setting. Without getting too deep into process builder, here’s that critical decision point expressed as a formula. Current Org Id on the left, custom setting value on the right.</a:t>
            </a:r>
            <a:endParaRPr lang="en-US" dirty="0"/>
          </a:p>
        </p:txBody>
      </p:sp>
    </p:spTree>
    <p:extLst>
      <p:ext uri="{BB962C8B-B14F-4D97-AF65-F5344CB8AC3E}">
        <p14:creationId xmlns:p14="http://schemas.microsoft.com/office/powerpoint/2010/main" val="3161009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So here’s what I’m going to cover today.</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Couple of demos, some food for thought, and a quick comparison</a:t>
            </a:r>
            <a:endParaRPr lang="en-US" dirty="0"/>
          </a:p>
        </p:txBody>
      </p:sp>
    </p:spTree>
    <p:extLst>
      <p:ext uri="{BB962C8B-B14F-4D97-AF65-F5344CB8AC3E}">
        <p14:creationId xmlns:p14="http://schemas.microsoft.com/office/powerpoint/2010/main" val="2366246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Essentially the same deal and syntax</a:t>
            </a:r>
            <a:r>
              <a:rPr lang="en-US" baseline="0" dirty="0" smtClean="0"/>
              <a:t> here in the workflow rule.</a:t>
            </a:r>
            <a:endParaRPr lang="en-US" dirty="0"/>
          </a:p>
        </p:txBody>
      </p:sp>
    </p:spTree>
    <p:extLst>
      <p:ext uri="{BB962C8B-B14F-4D97-AF65-F5344CB8AC3E}">
        <p14:creationId xmlns:p14="http://schemas.microsoft.com/office/powerpoint/2010/main" val="3103159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is, </a:t>
            </a:r>
            <a:r>
              <a:rPr lang="en-US" baseline="0" dirty="0" smtClean="0"/>
              <a:t>our little </a:t>
            </a:r>
            <a:r>
              <a:rPr lang="en-US" baseline="0" dirty="0" err="1" smtClean="0"/>
              <a:t>Org.Id</a:t>
            </a:r>
            <a:r>
              <a:rPr lang="en-US" baseline="0" dirty="0" smtClean="0"/>
              <a:t> demo here is far from practical, but does demonstrate conditional execution based on sandbox vs. production.</a:t>
            </a:r>
          </a:p>
          <a:p>
            <a:r>
              <a:rPr lang="en-US" baseline="0" dirty="0" smtClean="0"/>
              <a:t>We can leverage that conditional execution to do whatever we need to. To dynamically control the endpoint for a callout, or not even make a callout at all. Whatever we need to do.</a:t>
            </a:r>
            <a:endParaRPr lang="en-US" dirty="0"/>
          </a:p>
        </p:txBody>
      </p:sp>
    </p:spTree>
    <p:extLst>
      <p:ext uri="{BB962C8B-B14F-4D97-AF65-F5344CB8AC3E}">
        <p14:creationId xmlns:p14="http://schemas.microsoft.com/office/powerpoint/2010/main" val="3015609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Thresholds app is a means to monitor a slow moving process. This is not the kind of thing that goes on a dashboard, because It looks the same day after day.</a:t>
            </a:r>
          </a:p>
          <a:p>
            <a:r>
              <a:rPr lang="en-US" baseline="0" dirty="0" smtClean="0"/>
              <a:t>Use this for something that takes a year or so before it needs attention.</a:t>
            </a:r>
            <a:endParaRPr lang="en-US" dirty="0"/>
          </a:p>
        </p:txBody>
      </p:sp>
    </p:spTree>
    <p:extLst>
      <p:ext uri="{BB962C8B-B14F-4D97-AF65-F5344CB8AC3E}">
        <p14:creationId xmlns:p14="http://schemas.microsoft.com/office/powerpoint/2010/main" val="3283484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Thresholds app is a means to monitor a slow moving process. This is not the kind of thing that goes on a dashboard, because It looks the same day after day.</a:t>
            </a:r>
          </a:p>
          <a:p>
            <a:r>
              <a:rPr lang="en-US" baseline="0" dirty="0" smtClean="0"/>
              <a:t>Use this for something that takes a year or so before it needs attention.</a:t>
            </a:r>
            <a:endParaRPr lang="en-US" dirty="0"/>
          </a:p>
        </p:txBody>
      </p:sp>
    </p:spTree>
    <p:extLst>
      <p:ext uri="{BB962C8B-B14F-4D97-AF65-F5344CB8AC3E}">
        <p14:creationId xmlns:p14="http://schemas.microsoft.com/office/powerpoint/2010/main" val="3454468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there’s this</a:t>
            </a:r>
            <a:r>
              <a:rPr lang="en-US" baseline="0" dirty="0" smtClean="0"/>
              <a:t> thing called a License, issued one at a time. Licenses are either Issued or available.</a:t>
            </a:r>
          </a:p>
          <a:p>
            <a:r>
              <a:rPr lang="en-US" baseline="0" dirty="0" smtClean="0"/>
              <a:t>They need to be replenished at some point, and that might take some time. We *DO NOT* want to run out of Licenses.</a:t>
            </a:r>
          </a:p>
          <a:p>
            <a:r>
              <a:rPr lang="en-US" baseline="0" dirty="0" smtClean="0"/>
              <a:t>We want to monitor the number of available Licenses, and open a case when we get to a certain level.</a:t>
            </a:r>
          </a:p>
          <a:p>
            <a:r>
              <a:rPr lang="en-US" baseline="0" dirty="0" smtClean="0"/>
              <a:t>We also don’t want to open a bunch of duplicate cases when we issue license after we hit that </a:t>
            </a:r>
            <a:r>
              <a:rPr lang="en-US" baseline="0" dirty="0" err="1" smtClean="0"/>
              <a:t>treshold</a:t>
            </a:r>
            <a:endParaRPr lang="en-US" dirty="0"/>
          </a:p>
        </p:txBody>
      </p:sp>
    </p:spTree>
    <p:extLst>
      <p:ext uri="{BB962C8B-B14F-4D97-AF65-F5344CB8AC3E}">
        <p14:creationId xmlns:p14="http://schemas.microsoft.com/office/powerpoint/2010/main" val="117306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we going to monitor.</a:t>
            </a:r>
            <a:r>
              <a:rPr lang="en-US" baseline="0" dirty="0" smtClean="0"/>
              <a:t> In the demo it’s a custom object called a License</a:t>
            </a:r>
          </a:p>
          <a:p>
            <a:r>
              <a:rPr lang="en-US" baseline="0" dirty="0" smtClean="0"/>
              <a:t>We need a Custom Setting with numeric fields</a:t>
            </a:r>
          </a:p>
          <a:p>
            <a:r>
              <a:rPr lang="en-US" baseline="0" dirty="0" smtClean="0"/>
              <a:t>We need a way to invoke an apex class to make a measurement (e.g. scheduled apex) and take action if required</a:t>
            </a:r>
            <a:endParaRPr lang="en-US" dirty="0"/>
          </a:p>
        </p:txBody>
      </p:sp>
    </p:spTree>
    <p:extLst>
      <p:ext uri="{BB962C8B-B14F-4D97-AF65-F5344CB8AC3E}">
        <p14:creationId xmlns:p14="http://schemas.microsoft.com/office/powerpoint/2010/main" val="957064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a few integers, a High Limit, a Low Limit, and Adjustment Factor, and a Low Limit Default value…</a:t>
            </a:r>
            <a:endParaRPr lang="en-US" dirty="0"/>
          </a:p>
        </p:txBody>
      </p:sp>
    </p:spTree>
    <p:extLst>
      <p:ext uri="{BB962C8B-B14F-4D97-AF65-F5344CB8AC3E}">
        <p14:creationId xmlns:p14="http://schemas.microsoft.com/office/powerpoint/2010/main" val="1222750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for this demo we are going</a:t>
            </a:r>
            <a:r>
              <a:rPr lang="en-US" baseline="0" dirty="0" smtClean="0"/>
              <a:t> to work with our </a:t>
            </a:r>
            <a:r>
              <a:rPr lang="en-US" baseline="0" dirty="0" err="1" smtClean="0"/>
              <a:t>Licenses__c</a:t>
            </a:r>
            <a:r>
              <a:rPr lang="en-US" baseline="0" dirty="0" smtClean="0"/>
              <a:t> </a:t>
            </a:r>
            <a:r>
              <a:rPr lang="en-US" baseline="0" dirty="0" err="1" smtClean="0"/>
              <a:t>sObject</a:t>
            </a:r>
            <a:r>
              <a:rPr lang="en-US" baseline="0" dirty="0" smtClean="0"/>
              <a:t>. This is a VERY contrived demo… We have some licenses with a few to spare… that is above our threshold. We will issue a few, and observe the results. Then we will issue a few more and observe MORE results!</a:t>
            </a:r>
          </a:p>
          <a:p>
            <a:r>
              <a:rPr lang="en-US" baseline="0" dirty="0" smtClean="0"/>
              <a:t>Finally we will replenish our Available Licenses, and see what happens then.</a:t>
            </a:r>
          </a:p>
          <a:p>
            <a:r>
              <a:rPr lang="en-US" baseline="0" dirty="0" smtClean="0"/>
              <a:t>Please don’t let me forget to invoke that scheduled apex!</a:t>
            </a:r>
            <a:endParaRPr lang="en-US" dirty="0"/>
          </a:p>
        </p:txBody>
      </p:sp>
    </p:spTree>
    <p:extLst>
      <p:ext uri="{BB962C8B-B14F-4D97-AF65-F5344CB8AC3E}">
        <p14:creationId xmlns:p14="http://schemas.microsoft.com/office/powerpoint/2010/main" val="3150289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clicked</a:t>
            </a:r>
            <a:r>
              <a:rPr lang="en-US" baseline="0" dirty="0" smtClean="0"/>
              <a:t> a button to invoke this method, but a practical application will probably use scheduled Apex</a:t>
            </a:r>
          </a:p>
          <a:p>
            <a:r>
              <a:rPr lang="en-US" baseline="0" dirty="0" smtClean="0"/>
              <a:t>Familiar pattern. Create a variable to represent out Custom Setting, populate that variable using one of those instance methods</a:t>
            </a:r>
          </a:p>
          <a:p>
            <a:r>
              <a:rPr lang="en-US" baseline="0" dirty="0" smtClean="0"/>
              <a:t>Compare to the results of an aggregate query</a:t>
            </a:r>
          </a:p>
          <a:p>
            <a:r>
              <a:rPr lang="en-US" baseline="0" dirty="0" smtClean="0"/>
              <a:t>Take action or not based on the results of that aggregate query</a:t>
            </a:r>
          </a:p>
          <a:p>
            <a:r>
              <a:rPr lang="en-US" baseline="0" dirty="0" smtClean="0"/>
              <a:t>Adjust the threshold DOWN with a DML statement.</a:t>
            </a:r>
          </a:p>
          <a:p>
            <a:r>
              <a:rPr lang="en-US" baseline="0" dirty="0" smtClean="0"/>
              <a:t>Adjusting UP is a little more complex, we want to make sure that the threshold isn’t already at the Default Low Limit.</a:t>
            </a:r>
            <a:endParaRPr lang="en-US" dirty="0"/>
          </a:p>
        </p:txBody>
      </p:sp>
    </p:spTree>
    <p:extLst>
      <p:ext uri="{BB962C8B-B14F-4D97-AF65-F5344CB8AC3E}">
        <p14:creationId xmlns:p14="http://schemas.microsoft.com/office/powerpoint/2010/main" val="42138807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a quick look at the Apex that creates a case behind the thresholds app..</a:t>
            </a:r>
            <a:endParaRPr lang="en-US" dirty="0"/>
          </a:p>
        </p:txBody>
      </p:sp>
    </p:spTree>
    <p:extLst>
      <p:ext uri="{BB962C8B-B14F-4D97-AF65-F5344CB8AC3E}">
        <p14:creationId xmlns:p14="http://schemas.microsoft.com/office/powerpoint/2010/main" val="3023353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show of hands, who does most of their work in a Sandbox?</a:t>
            </a:r>
          </a:p>
          <a:p>
            <a:r>
              <a:rPr lang="en-US" baseline="0" dirty="0" smtClean="0"/>
              <a:t>….and who does most of their work in a Dev Org?</a:t>
            </a:r>
          </a:p>
          <a:p>
            <a:r>
              <a:rPr lang="en-US" baseline="0" dirty="0" smtClean="0"/>
              <a:t>We’re going to talk mostly about sandboxes first.</a:t>
            </a:r>
          </a:p>
        </p:txBody>
      </p:sp>
    </p:spTree>
    <p:extLst>
      <p:ext uri="{BB962C8B-B14F-4D97-AF65-F5344CB8AC3E}">
        <p14:creationId xmlns:p14="http://schemas.microsoft.com/office/powerpoint/2010/main" val="26737262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some</a:t>
            </a:r>
            <a:r>
              <a:rPr lang="en-US" baseline="0" dirty="0" smtClean="0"/>
              <a:t> other use cases that Custom Settings handle pretty well</a:t>
            </a:r>
          </a:p>
          <a:p>
            <a:r>
              <a:rPr lang="en-US" baseline="0" dirty="0" smtClean="0"/>
              <a:t>Avoiding hard coded record Ids</a:t>
            </a:r>
          </a:p>
          <a:p>
            <a:r>
              <a:rPr lang="en-US" baseline="0" dirty="0" smtClean="0"/>
              <a:t>Default values for complex business processes</a:t>
            </a:r>
          </a:p>
          <a:p>
            <a:r>
              <a:rPr lang="en-US" baseline="0" dirty="0" smtClean="0"/>
              <a:t>A means to make adjustments periodically</a:t>
            </a:r>
            <a:endParaRPr lang="en-US" dirty="0"/>
          </a:p>
        </p:txBody>
      </p:sp>
    </p:spTree>
    <p:extLst>
      <p:ext uri="{BB962C8B-B14F-4D97-AF65-F5344CB8AC3E}">
        <p14:creationId xmlns:p14="http://schemas.microsoft.com/office/powerpoint/2010/main" val="1631935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Trial period, true</a:t>
            </a:r>
            <a:r>
              <a:rPr lang="en-US" baseline="0" dirty="0" smtClean="0"/>
              <a:t> story</a:t>
            </a:r>
            <a:endParaRPr lang="en-US" dirty="0"/>
          </a:p>
        </p:txBody>
      </p:sp>
    </p:spTree>
    <p:extLst>
      <p:ext uri="{BB962C8B-B14F-4D97-AF65-F5344CB8AC3E}">
        <p14:creationId xmlns:p14="http://schemas.microsoft.com/office/powerpoint/2010/main" val="3049432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True</a:t>
            </a:r>
            <a:r>
              <a:rPr lang="en-US" baseline="0" dirty="0" smtClean="0"/>
              <a:t> story….</a:t>
            </a:r>
            <a:endParaRPr lang="en-US" dirty="0"/>
          </a:p>
        </p:txBody>
      </p:sp>
    </p:spTree>
    <p:extLst>
      <p:ext uri="{BB962C8B-B14F-4D97-AF65-F5344CB8AC3E}">
        <p14:creationId xmlns:p14="http://schemas.microsoft.com/office/powerpoint/2010/main" val="2985542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like</a:t>
            </a:r>
            <a:r>
              <a:rPr lang="en-US" baseline="0" dirty="0" smtClean="0"/>
              <a:t> to think of CMTs as the next generation of Custom Settings. What they are is a boatload of awesome….</a:t>
            </a:r>
            <a:endParaRPr lang="en-US" dirty="0"/>
          </a:p>
        </p:txBody>
      </p:sp>
    </p:spTree>
    <p:extLst>
      <p:ext uri="{BB962C8B-B14F-4D97-AF65-F5344CB8AC3E}">
        <p14:creationId xmlns:p14="http://schemas.microsoft.com/office/powerpoint/2010/main" val="2102779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they are not is compatible with Formulas, Process Builder, and Workflow.</a:t>
            </a:r>
          </a:p>
          <a:p>
            <a:r>
              <a:rPr lang="en-US" baseline="0" dirty="0" smtClean="0"/>
              <a:t>I would like to ask everyone to review and vote up this Idea. Link in the Session Chatter feed.</a:t>
            </a:r>
            <a:endParaRPr lang="en-US" dirty="0"/>
          </a:p>
        </p:txBody>
      </p:sp>
    </p:spTree>
    <p:extLst>
      <p:ext uri="{BB962C8B-B14F-4D97-AF65-F5344CB8AC3E}">
        <p14:creationId xmlns:p14="http://schemas.microsoft.com/office/powerpoint/2010/main" val="308305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to know the unique properties</a:t>
            </a:r>
            <a:r>
              <a:rPr lang="en-US" baseline="0" dirty="0" smtClean="0"/>
              <a:t> of Custom Settings</a:t>
            </a:r>
          </a:p>
          <a:p>
            <a:endParaRPr lang="en-US" baseline="0" dirty="0" smtClean="0"/>
          </a:p>
          <a:p>
            <a:r>
              <a:rPr lang="en-US" baseline="0" dirty="0" smtClean="0"/>
              <a:t>I don’t know where I heard that quote… maybe in science fiction novel. Custom Settings make great little control mechanisms.</a:t>
            </a:r>
            <a:endParaRPr lang="en-US" dirty="0"/>
          </a:p>
        </p:txBody>
      </p:sp>
    </p:spTree>
    <p:extLst>
      <p:ext uri="{BB962C8B-B14F-4D97-AF65-F5344CB8AC3E}">
        <p14:creationId xmlns:p14="http://schemas.microsoft.com/office/powerpoint/2010/main" val="29434751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5095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Normally, you want and</a:t>
            </a:r>
            <a:r>
              <a:rPr lang="en-US" baseline="0" dirty="0" smtClean="0"/>
              <a:t> expect that your code does the same thing in a dev sandbox, a full sandbox, and production. If it doesn’t… well that’s usually when you get “The Call….”</a:t>
            </a:r>
            <a:endParaRPr lang="en-US" dirty="0"/>
          </a:p>
        </p:txBody>
      </p:sp>
    </p:spTree>
    <p:extLst>
      <p:ext uri="{BB962C8B-B14F-4D97-AF65-F5344CB8AC3E}">
        <p14:creationId xmlns:p14="http://schemas.microsoft.com/office/powerpoint/2010/main" val="748567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integration to external systems can take many</a:t>
            </a:r>
            <a:r>
              <a:rPr lang="en-US" baseline="0" dirty="0" smtClean="0"/>
              <a:t> forms. Billing Systems, ERPs, even sending out an E-mail could be considered a form of data integration</a:t>
            </a:r>
            <a:endParaRPr lang="en-US" dirty="0"/>
          </a:p>
        </p:txBody>
      </p:sp>
    </p:spTree>
    <p:extLst>
      <p:ext uri="{BB962C8B-B14F-4D97-AF65-F5344CB8AC3E}">
        <p14:creationId xmlns:p14="http://schemas.microsoft.com/office/powerpoint/2010/main" val="2679281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do not want this! You really want to prevent any sandbox data from integrating with external Production Systems.</a:t>
            </a:r>
          </a:p>
        </p:txBody>
      </p:sp>
    </p:spTree>
    <p:extLst>
      <p:ext uri="{BB962C8B-B14F-4D97-AF65-F5344CB8AC3E}">
        <p14:creationId xmlns:p14="http://schemas.microsoft.com/office/powerpoint/2010/main" val="734517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how</a:t>
            </a:r>
            <a:r>
              <a:rPr lang="en-US" baseline="0" dirty="0" smtClean="0"/>
              <a:t> you want your Sandboxes to integrate. If you are fortunate, your external systems will have Dev or Sandbox instance for you to develop against. If you are less fortunate, you will have to mock those external systems.</a:t>
            </a:r>
          </a:p>
          <a:p>
            <a:r>
              <a:rPr lang="en-US" baseline="0" dirty="0" smtClean="0"/>
              <a:t>SO! How do we make that happen… you could manually adjust remote site settings, tweak lines of code, or other un-scalable approached.</a:t>
            </a:r>
          </a:p>
          <a:p>
            <a:r>
              <a:rPr lang="en-US" baseline="0" dirty="0" smtClean="0"/>
              <a:t>But as it turns out, there’s a pretty straightforward design pattern.</a:t>
            </a:r>
            <a:endParaRPr lang="en-US" dirty="0"/>
          </a:p>
        </p:txBody>
      </p:sp>
    </p:spTree>
    <p:extLst>
      <p:ext uri="{BB962C8B-B14F-4D97-AF65-F5344CB8AC3E}">
        <p14:creationId xmlns:p14="http://schemas.microsoft.com/office/powerpoint/2010/main" val="319078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Lookup Production Org Id (from Custom</a:t>
            </a:r>
            <a:r>
              <a:rPr lang="en-US" baseline="0" dirty="0" smtClean="0"/>
              <a:t> Setting)</a:t>
            </a:r>
          </a:p>
          <a:p>
            <a:pPr marL="228600" indent="-228600">
              <a:buAutoNum type="arabicParenR"/>
            </a:pPr>
            <a:r>
              <a:rPr lang="en-US" baseline="0" dirty="0" smtClean="0"/>
              <a:t>Determine Current Org Id (from </a:t>
            </a:r>
            <a:r>
              <a:rPr lang="en-US" baseline="0" dirty="0" err="1" smtClean="0"/>
              <a:t>UserInfo</a:t>
            </a:r>
            <a:r>
              <a:rPr lang="en-US" baseline="0" dirty="0" smtClean="0"/>
              <a:t> Class)</a:t>
            </a:r>
          </a:p>
          <a:p>
            <a:pPr marL="228600" indent="-228600">
              <a:buAutoNum type="arabicParenR"/>
            </a:pPr>
            <a:r>
              <a:rPr lang="en-US" baseline="0" dirty="0" smtClean="0"/>
              <a:t>Compare the two</a:t>
            </a:r>
          </a:p>
          <a:p>
            <a:pPr marL="228600" indent="-228600">
              <a:buAutoNum type="arabicParenR"/>
            </a:pPr>
            <a:r>
              <a:rPr lang="en-US" baseline="0" dirty="0" smtClean="0"/>
              <a:t>Match means we are in Production, non-Match mean we are NOT in production</a:t>
            </a:r>
            <a:endParaRPr lang="en-US" dirty="0"/>
          </a:p>
        </p:txBody>
      </p:sp>
    </p:spTree>
    <p:extLst>
      <p:ext uri="{BB962C8B-B14F-4D97-AF65-F5344CB8AC3E}">
        <p14:creationId xmlns:p14="http://schemas.microsoft.com/office/powerpoint/2010/main" val="2457137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Special kind of Custom Object… like the love child of Custom</a:t>
            </a:r>
            <a:r>
              <a:rPr lang="en-US" baseline="0" dirty="0" smtClean="0"/>
              <a:t> Objects and Metadata</a:t>
            </a:r>
          </a:p>
          <a:p>
            <a:r>
              <a:rPr lang="en-US" baseline="0" dirty="0" smtClean="0"/>
              <a:t>They have datasets, not records</a:t>
            </a:r>
          </a:p>
          <a:p>
            <a:r>
              <a:rPr lang="en-US" baseline="0" dirty="0" smtClean="0"/>
              <a:t>Two main types… Hierarchy can be used in formulas, process builder and workflow</a:t>
            </a:r>
          </a:p>
          <a:p>
            <a:endParaRPr lang="en-US" baseline="0" dirty="0" smtClean="0"/>
          </a:p>
          <a:p>
            <a:r>
              <a:rPr lang="en-US" baseline="0" dirty="0" smtClean="0"/>
              <a:t>They live in the application cache… don’t need SOQL to get at the datasets</a:t>
            </a:r>
          </a:p>
          <a:p>
            <a:endParaRPr lang="en-US" baseline="0" dirty="0" smtClean="0"/>
          </a:p>
          <a:p>
            <a:r>
              <a:rPr lang="en-US" baseline="0" dirty="0" smtClean="0"/>
              <a:t>Not visible to unit tests, Must be setup in test Classes like test </a:t>
            </a:r>
            <a:r>
              <a:rPr lang="en-US" baseline="0" dirty="0" err="1" smtClean="0"/>
              <a:t>Opportunites</a:t>
            </a:r>
            <a:r>
              <a:rPr lang="en-US" baseline="0" dirty="0" smtClean="0"/>
              <a:t>, test Accounts, </a:t>
            </a:r>
            <a:r>
              <a:rPr lang="en-US" baseline="0" dirty="0" err="1" smtClean="0"/>
              <a:t>etc</a:t>
            </a:r>
            <a:r>
              <a:rPr lang="en-US" baseline="0" dirty="0" smtClean="0"/>
              <a:t>…</a:t>
            </a:r>
          </a:p>
          <a:p>
            <a:r>
              <a:rPr lang="en-US" baseline="0" dirty="0" smtClean="0"/>
              <a:t>No Owners or Field Level Security</a:t>
            </a:r>
          </a:p>
          <a:p>
            <a:endParaRPr lang="en-US" baseline="0" dirty="0" smtClean="0"/>
          </a:p>
          <a:p>
            <a:r>
              <a:rPr lang="en-US" baseline="0" dirty="0" smtClean="0"/>
              <a:t>Migrated to Sandboxes on refresh</a:t>
            </a:r>
            <a:endParaRPr lang="en-US" dirty="0"/>
          </a:p>
        </p:txBody>
      </p:sp>
    </p:spTree>
    <p:extLst>
      <p:ext uri="{BB962C8B-B14F-4D97-AF65-F5344CB8AC3E}">
        <p14:creationId xmlns:p14="http://schemas.microsoft.com/office/powerpoint/2010/main" val="13155993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Master" Target="../slideMasters/slideMaster4.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Master" Target="../slideMasters/slideMaster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5.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5.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Logo_Slide">
    <p:bg>
      <p:bgPr>
        <a:solidFill>
          <a:srgbClr val="032750"/>
        </a:solidFill>
        <a:effectLst/>
      </p:bgPr>
    </p:bg>
    <p:spTree>
      <p:nvGrpSpPr>
        <p:cNvPr id="1" name=""/>
        <p:cNvGrpSpPr/>
        <p:nvPr/>
      </p:nvGrpSpPr>
      <p:grpSpPr>
        <a:xfrm>
          <a:off x="0" y="0"/>
          <a:ext cx="0" cy="0"/>
          <a:chOff x="0" y="0"/>
          <a:chExt cx="0" cy="0"/>
        </a:xfrm>
      </p:grpSpPr>
      <p:pic>
        <p:nvPicPr>
          <p:cNvPr id="2" name="Picture 8" descr="Salesforce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422775" y="2259013"/>
            <a:ext cx="3343275" cy="233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Salesforce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422728" y="2258820"/>
            <a:ext cx="3343368" cy="2340360"/>
          </a:xfrm>
          <a:prstGeom prst="rect">
            <a:avLst/>
          </a:prstGeom>
        </p:spPr>
      </p:pic>
    </p:spTree>
    <p:extLst>
      <p:ext uri="{BB962C8B-B14F-4D97-AF65-F5344CB8AC3E}">
        <p14:creationId xmlns:p14="http://schemas.microsoft.com/office/powerpoint/2010/main" val="62805267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column">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4" name="Content Placeholder 3"/>
          <p:cNvSpPr>
            <a:spLocks noGrp="1"/>
          </p:cNvSpPr>
          <p:nvPr>
            <p:ph sz="quarter" idx="11"/>
          </p:nvPr>
        </p:nvSpPr>
        <p:spPr>
          <a:xfrm>
            <a:off x="3405753" y="1763713"/>
            <a:ext cx="2542086"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6240005" y="1763713"/>
            <a:ext cx="2540125" cy="422477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3"/>
          </p:nvPr>
        </p:nvSpPr>
        <p:spPr>
          <a:xfrm>
            <a:off x="9072296" y="1763713"/>
            <a:ext cx="2545029" cy="422477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sz="quarter" idx="14"/>
          </p:nvPr>
        </p:nvSpPr>
        <p:spPr>
          <a:xfrm>
            <a:off x="571501" y="1764284"/>
            <a:ext cx="2542086"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1" name="Footer Placeholder 3"/>
          <p:cNvSpPr>
            <a:spLocks noGrp="1"/>
          </p:cNvSpPr>
          <p:nvPr>
            <p:ph type="ftr" sz="quarter" idx="17"/>
          </p:nvPr>
        </p:nvSpPr>
        <p:spPr/>
        <p:txBody>
          <a:bodyPr/>
          <a:lstStyle>
            <a:lvl1pPr>
              <a:defRPr/>
            </a:lvl1pPr>
          </a:lstStyle>
          <a:p>
            <a:endParaRPr lang="en-US" dirty="0"/>
          </a:p>
        </p:txBody>
      </p:sp>
    </p:spTree>
    <p:extLst>
      <p:ext uri="{BB962C8B-B14F-4D97-AF65-F5344CB8AC3E}">
        <p14:creationId xmlns:p14="http://schemas.microsoft.com/office/powerpoint/2010/main" val="1873493756"/>
      </p:ext>
    </p:extLst>
  </p:cSld>
  <p:clrMapOvr>
    <a:masterClrMapping/>
  </p:clrMapOvr>
  <p:transition spd="med">
    <p:fade/>
  </p:transition>
  <p:hf sldNum="0" hd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2Line_Photo_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588756"/>
            <a:ext cx="6726767" cy="990119"/>
          </a:xfrm>
          <a:prstGeom prst="rect">
            <a:avLst/>
          </a:prstGeom>
          <a:effectLst/>
        </p:spPr>
        <p:txBody>
          <a:bodyPr rtlCol="0" anchor="t">
            <a:noAutofit/>
          </a:bodyPr>
          <a:lstStyle>
            <a:lvl1pPr>
              <a:lnSpc>
                <a:spcPct val="95000"/>
              </a:lnSpc>
              <a:defRPr baseline="0">
                <a:solidFill>
                  <a:schemeClr val="accent1"/>
                </a:solidFill>
              </a:defRPr>
            </a:lvl1pPr>
          </a:lstStyle>
          <a:p>
            <a:r>
              <a:rPr lang="en-US" smtClean="0"/>
              <a:t>Click to edit Master title style</a:t>
            </a:r>
            <a:endParaRPr lang="en-US" dirty="0"/>
          </a:p>
        </p:txBody>
      </p:sp>
      <p:sp>
        <p:nvSpPr>
          <p:cNvPr id="8" name="Text Placeholder 2"/>
          <p:cNvSpPr>
            <a:spLocks noGrp="1"/>
          </p:cNvSpPr>
          <p:nvPr>
            <p:ph type="body" idx="10"/>
          </p:nvPr>
        </p:nvSpPr>
        <p:spPr>
          <a:xfrm>
            <a:off x="571500" y="1581419"/>
            <a:ext cx="6718300" cy="369332"/>
          </a:xfrm>
        </p:spPr>
        <p:txBody>
          <a:bodyPr>
            <a:spAutoFit/>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Picture Placeholder 7"/>
          <p:cNvSpPr>
            <a:spLocks noGrp="1"/>
          </p:cNvSpPr>
          <p:nvPr>
            <p:ph type="pic" sz="quarter" idx="18"/>
          </p:nvPr>
        </p:nvSpPr>
        <p:spPr>
          <a:xfrm>
            <a:off x="7845504" y="0"/>
            <a:ext cx="4343321" cy="6870730"/>
          </a:xfrm>
          <a:prstGeom prst="rect">
            <a:avLst/>
          </a:prstGeom>
          <a:solidFill>
            <a:schemeClr val="bg1">
              <a:lumMod val="75000"/>
            </a:schemeClr>
          </a:solidFill>
          <a:ln>
            <a:noFill/>
          </a:ln>
        </p:spPr>
        <p:txBody>
          <a:bodyPr rtlCol="0" anchor="ctr">
            <a:noAutofit/>
          </a:bodyPr>
          <a:lstStyle>
            <a:lvl1pPr marL="0" indent="0" algn="ctr">
              <a:buNone/>
              <a:defRPr sz="1600" baseline="0">
                <a:solidFill>
                  <a:schemeClr val="bg1"/>
                </a:solidFill>
              </a:defRPr>
            </a:lvl1pPr>
          </a:lstStyle>
          <a:p>
            <a:pPr lvl="0"/>
            <a:r>
              <a:rPr lang="en-US" noProof="0" smtClean="0"/>
              <a:t>Click icon to add picture</a:t>
            </a:r>
            <a:endParaRPr lang="en-US" noProof="0" dirty="0"/>
          </a:p>
        </p:txBody>
      </p:sp>
      <p:sp>
        <p:nvSpPr>
          <p:cNvPr id="12" name="Content Placeholder 2"/>
          <p:cNvSpPr>
            <a:spLocks noGrp="1"/>
          </p:cNvSpPr>
          <p:nvPr>
            <p:ph idx="1"/>
          </p:nvPr>
        </p:nvSpPr>
        <p:spPr>
          <a:xfrm>
            <a:off x="571500" y="2266113"/>
            <a:ext cx="6713894" cy="2589384"/>
          </a:xfrm>
        </p:spPr>
        <p:txBody>
          <a:bodyPr rtlCol="0">
            <a:noAutofit/>
          </a:bodyPr>
          <a:lstStyle>
            <a:lvl1pPr>
              <a:lnSpc>
                <a:spcPct val="100000"/>
              </a:lnSpc>
              <a:spcBef>
                <a:spcPts val="1000"/>
              </a:spcBef>
              <a:defRPr lang="en-US" spc="0" dirty="0" smtClean="0"/>
            </a:lvl1pPr>
            <a:lvl2pPr>
              <a:lnSpc>
                <a:spcPct val="100000"/>
              </a:lnSpc>
              <a:spcBef>
                <a:spcPts val="0"/>
              </a:spcBef>
              <a:spcAft>
                <a:spcPts val="400"/>
              </a:spcAft>
              <a:defRPr lang="en-US" spc="0" dirty="0" smtClean="0"/>
            </a:lvl2pPr>
            <a:lvl3pPr>
              <a:defRPr lang="en-US" spc="0" dirty="0" smtClean="0"/>
            </a:lvl3pPr>
            <a:lvl4pPr>
              <a:defRPr lang="en-US" spc="0" dirty="0" smtClean="0"/>
            </a:lvl4pPr>
            <a:lvl5pPr>
              <a:defRPr lang="en-US" spc="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3"/>
          <p:cNvSpPr>
            <a:spLocks noGrp="1"/>
          </p:cNvSpPr>
          <p:nvPr>
            <p:ph type="ftr" sz="quarter" idx="19"/>
          </p:nvPr>
        </p:nvSpPr>
        <p:spPr/>
        <p:txBody>
          <a:bodyPr/>
          <a:lstStyle>
            <a:lvl1pPr>
              <a:defRPr/>
            </a:lvl1pPr>
          </a:lstStyle>
          <a:p>
            <a:endParaRPr lang="en-US" dirty="0"/>
          </a:p>
        </p:txBody>
      </p:sp>
    </p:spTree>
    <p:extLst>
      <p:ext uri="{BB962C8B-B14F-4D97-AF65-F5344CB8AC3E}">
        <p14:creationId xmlns:p14="http://schemas.microsoft.com/office/powerpoint/2010/main" val="3306968371"/>
      </p:ext>
    </p:extLst>
  </p:cSld>
  <p:clrMapOvr>
    <a:masterClrMapping/>
  </p:clrMapOvr>
  <p:transition>
    <p:fade/>
  </p:transition>
  <p:hf sldNum="0" hd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Vertical Split">
    <p:spTree>
      <p:nvGrpSpPr>
        <p:cNvPr id="1" name=""/>
        <p:cNvGrpSpPr/>
        <p:nvPr/>
      </p:nvGrpSpPr>
      <p:grpSpPr>
        <a:xfrm>
          <a:off x="0" y="0"/>
          <a:ext cx="0" cy="0"/>
          <a:chOff x="0" y="0"/>
          <a:chExt cx="0" cy="0"/>
        </a:xfrm>
      </p:grpSpPr>
      <p:sp>
        <p:nvSpPr>
          <p:cNvPr id="2" name="Rectangle 1"/>
          <p:cNvSpPr/>
          <p:nvPr/>
        </p:nvSpPr>
        <p:spPr>
          <a:xfrm>
            <a:off x="7848600" y="1"/>
            <a:ext cx="4340225" cy="6858000"/>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latin typeface="Salesforce Sans"/>
              <a:cs typeface="Salesforce Sans"/>
            </a:endParaRPr>
          </a:p>
        </p:txBody>
      </p:sp>
      <p:pic>
        <p:nvPicPr>
          <p:cNvPr id="9" name="Picture 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862268" y="6157"/>
            <a:ext cx="4326557" cy="6834910"/>
          </a:xfrm>
          <a:prstGeom prst="rect">
            <a:avLst/>
          </a:prstGeom>
        </p:spPr>
      </p:pic>
      <p:sp>
        <p:nvSpPr>
          <p:cNvPr id="7" name="Title Placeholder 1"/>
          <p:cNvSpPr>
            <a:spLocks noGrp="1"/>
          </p:cNvSpPr>
          <p:nvPr>
            <p:ph type="title"/>
          </p:nvPr>
        </p:nvSpPr>
        <p:spPr>
          <a:xfrm>
            <a:off x="571500" y="56641"/>
            <a:ext cx="6721137" cy="990119"/>
          </a:xfrm>
          <a:prstGeom prst="rect">
            <a:avLst/>
          </a:prstGeom>
          <a:effectLst/>
        </p:spPr>
        <p:txBody>
          <a:bodyPr rtlCol="0" anchor="b">
            <a:noAutofit/>
          </a:bodyPr>
          <a:lstStyle>
            <a:lvl1pPr>
              <a:lnSpc>
                <a:spcPct val="95000"/>
              </a:lnSpc>
              <a:defRPr baseline="0">
                <a:solidFill>
                  <a:schemeClr val="accent1"/>
                </a:solidFill>
              </a:defRPr>
            </a:lvl1pPr>
          </a:lstStyle>
          <a:p>
            <a:r>
              <a:rPr lang="en-US" smtClean="0"/>
              <a:t>Click to edit Master title style</a:t>
            </a:r>
            <a:endParaRPr lang="en-US" dirty="0"/>
          </a:p>
        </p:txBody>
      </p:sp>
      <p:sp>
        <p:nvSpPr>
          <p:cNvPr id="8" name="Text Placeholder 2"/>
          <p:cNvSpPr>
            <a:spLocks noGrp="1"/>
          </p:cNvSpPr>
          <p:nvPr>
            <p:ph type="body" idx="10"/>
          </p:nvPr>
        </p:nvSpPr>
        <p:spPr>
          <a:xfrm>
            <a:off x="571500" y="1079526"/>
            <a:ext cx="6718300" cy="369332"/>
          </a:xfrm>
        </p:spPr>
        <p:txBody>
          <a:bodyPr>
            <a:spAutoFit/>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2"/>
          <p:cNvSpPr>
            <a:spLocks noGrp="1"/>
          </p:cNvSpPr>
          <p:nvPr>
            <p:ph idx="1"/>
          </p:nvPr>
        </p:nvSpPr>
        <p:spPr>
          <a:xfrm>
            <a:off x="571500" y="1765477"/>
            <a:ext cx="6713894" cy="2589384"/>
          </a:xfrm>
        </p:spPr>
        <p:txBody>
          <a:bodyPr rtlCol="0">
            <a:noAutofit/>
          </a:bodyPr>
          <a:lstStyle>
            <a:lvl1pPr>
              <a:lnSpc>
                <a:spcPct val="100000"/>
              </a:lnSpc>
              <a:spcBef>
                <a:spcPts val="1000"/>
              </a:spcBef>
              <a:defRPr lang="en-US" spc="0" dirty="0" smtClean="0"/>
            </a:lvl1pPr>
            <a:lvl2pPr>
              <a:lnSpc>
                <a:spcPct val="100000"/>
              </a:lnSpc>
              <a:spcBef>
                <a:spcPts val="0"/>
              </a:spcBef>
              <a:spcAft>
                <a:spcPts val="400"/>
              </a:spcAft>
              <a:defRPr lang="en-US" spc="0" dirty="0" smtClean="0"/>
            </a:lvl2pPr>
            <a:lvl3pPr>
              <a:defRPr lang="en-US" spc="0" dirty="0" smtClean="0"/>
            </a:lvl3pPr>
            <a:lvl4pPr>
              <a:defRPr lang="en-US" spc="0" dirty="0" smtClean="0"/>
            </a:lvl4pPr>
            <a:lvl5pPr>
              <a:defRPr lang="en-US" spc="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3"/>
          <p:cNvSpPr>
            <a:spLocks noGrp="1"/>
          </p:cNvSpPr>
          <p:nvPr>
            <p:ph type="ftr" sz="quarter" idx="19"/>
          </p:nvPr>
        </p:nvSpPr>
        <p:spPr/>
        <p:txBody>
          <a:bodyPr/>
          <a:lstStyle>
            <a:lvl1pPr>
              <a:defRPr/>
            </a:lvl1pPr>
          </a:lstStyle>
          <a:p>
            <a:endParaRPr lang="en-US" dirty="0"/>
          </a:p>
        </p:txBody>
      </p:sp>
      <p:sp>
        <p:nvSpPr>
          <p:cNvPr id="10" name="Rectangle 9"/>
          <p:cNvSpPr/>
          <p:nvPr userDrawn="1"/>
        </p:nvSpPr>
        <p:spPr>
          <a:xfrm>
            <a:off x="7848600" y="8468"/>
            <a:ext cx="4340225" cy="6858000"/>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Salesforce Sans"/>
            </a:endParaRPr>
          </a:p>
        </p:txBody>
      </p:sp>
    </p:spTree>
    <p:extLst>
      <p:ext uri="{BB962C8B-B14F-4D97-AF65-F5344CB8AC3E}">
        <p14:creationId xmlns:p14="http://schemas.microsoft.com/office/powerpoint/2010/main" val="2831738441"/>
      </p:ext>
    </p:extLst>
  </p:cSld>
  <p:clrMapOvr>
    <a:masterClrMapping/>
  </p:clrMapOvr>
  <p:transition>
    <p:fade/>
  </p:transition>
  <p:hf sldNum="0" hdr="0" dt="0"/>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Segue_slide">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7" y="1714"/>
            <a:ext cx="12182730" cy="6852785"/>
          </a:xfrm>
          <a:prstGeom prst="rect">
            <a:avLst/>
          </a:prstGeom>
        </p:spPr>
      </p:pic>
      <p:sp>
        <p:nvSpPr>
          <p:cNvPr id="9" name="Title 1"/>
          <p:cNvSpPr>
            <a:spLocks noGrp="1"/>
          </p:cNvSpPr>
          <p:nvPr>
            <p:ph type="ctrTitle"/>
          </p:nvPr>
        </p:nvSpPr>
        <p:spPr>
          <a:xfrm>
            <a:off x="545570" y="1899840"/>
            <a:ext cx="11097684" cy="1994104"/>
          </a:xfrm>
        </p:spPr>
        <p:txBody>
          <a:bodyPr>
            <a:noAutofit/>
          </a:bodyPr>
          <a:lstStyle>
            <a:lvl1pPr marL="0" algn="l" defTabSz="914400" rtl="0" eaLnBrk="1" latinLnBrk="0" hangingPunct="1">
              <a:lnSpc>
                <a:spcPct val="100000"/>
              </a:lnSpc>
              <a:spcBef>
                <a:spcPct val="0"/>
              </a:spcBef>
              <a:buNone/>
              <a:defRPr lang="en-US" sz="6400" b="0" kern="1200" spc="0" baseline="0" dirty="0">
                <a:solidFill>
                  <a:schemeClr val="bg1"/>
                </a:solidFill>
                <a:latin typeface="Salesforce Sans Light" panose="020B0305020202020203" pitchFamily="34" charset="0"/>
                <a:ea typeface="+mj-ea"/>
                <a:cs typeface="+mj-cs"/>
              </a:defRPr>
            </a:lvl1pPr>
          </a:lstStyle>
          <a:p>
            <a:r>
              <a:rPr lang="en-US" smtClean="0"/>
              <a:t>Click to edit Master title style</a:t>
            </a:r>
            <a:endParaRPr lang="en-US" dirty="0"/>
          </a:p>
        </p:txBody>
      </p:sp>
      <p:sp>
        <p:nvSpPr>
          <p:cNvPr id="11" name="Text Placeholder 2"/>
          <p:cNvSpPr>
            <a:spLocks noGrp="1"/>
          </p:cNvSpPr>
          <p:nvPr>
            <p:ph type="body" idx="11"/>
          </p:nvPr>
        </p:nvSpPr>
        <p:spPr>
          <a:xfrm>
            <a:off x="545570" y="4052678"/>
            <a:ext cx="11104958" cy="715903"/>
          </a:xfrm>
        </p:spPr>
        <p:txBody>
          <a:bodyPr/>
          <a:lstStyle>
            <a:lvl1pPr marL="0" indent="0">
              <a:lnSpc>
                <a:spcPct val="100000"/>
              </a:lnSpc>
              <a:spcBef>
                <a:spcPts val="0"/>
              </a:spcBef>
              <a:spcAft>
                <a:spcPts val="0"/>
              </a:spcAft>
              <a:buNone/>
              <a:defRPr sz="2400" b="0">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grpSp>
        <p:nvGrpSpPr>
          <p:cNvPr id="8" name="Group 7"/>
          <p:cNvGrpSpPr/>
          <p:nvPr/>
        </p:nvGrpSpPr>
        <p:grpSpPr>
          <a:xfrm>
            <a:off x="11007220" y="6090027"/>
            <a:ext cx="620825" cy="435426"/>
            <a:chOff x="3073406" y="1312864"/>
            <a:chExt cx="6038864" cy="4235448"/>
          </a:xfrm>
        </p:grpSpPr>
        <p:sp>
          <p:nvSpPr>
            <p:cNvPr id="10"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Freeform 8"/>
          <p:cNvSpPr>
            <a:spLocks/>
          </p:cNvSpPr>
          <p:nvPr userDrawn="1"/>
        </p:nvSpPr>
        <p:spPr bwMode="auto">
          <a:xfrm rot="5400000">
            <a:off x="-3027362" y="3027362"/>
            <a:ext cx="6858000" cy="803275"/>
          </a:xfrm>
          <a:custGeom>
            <a:avLst/>
            <a:gdLst>
              <a:gd name="T0" fmla="*/ 0 w 6858000"/>
              <a:gd name="T1" fmla="*/ 802516 h 802516"/>
              <a:gd name="T2" fmla="*/ 0 w 6858000"/>
              <a:gd name="T3" fmla="*/ 236134 h 802516"/>
              <a:gd name="T4" fmla="*/ 3256361 w 6858000"/>
              <a:gd name="T5" fmla="*/ 236134 h 802516"/>
              <a:gd name="T6" fmla="*/ 3429000 w 6858000"/>
              <a:gd name="T7" fmla="*/ 0 h 802516"/>
              <a:gd name="T8" fmla="*/ 3601639 w 6858000"/>
              <a:gd name="T9" fmla="*/ 236134 h 802516"/>
              <a:gd name="T10" fmla="*/ 6858000 w 6858000"/>
              <a:gd name="T11" fmla="*/ 236134 h 802516"/>
              <a:gd name="T12" fmla="*/ 6858000 w 6858000"/>
              <a:gd name="T13" fmla="*/ 802516 h 8025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58000" h="802516">
                <a:moveTo>
                  <a:pt x="0" y="802516"/>
                </a:moveTo>
                <a:lnTo>
                  <a:pt x="0" y="236134"/>
                </a:lnTo>
                <a:lnTo>
                  <a:pt x="3256361" y="236134"/>
                </a:lnTo>
                <a:lnTo>
                  <a:pt x="3429000" y="0"/>
                </a:lnTo>
                <a:lnTo>
                  <a:pt x="3601639" y="236134"/>
                </a:lnTo>
                <a:lnTo>
                  <a:pt x="6858000" y="236134"/>
                </a:lnTo>
                <a:lnTo>
                  <a:pt x="6858000" y="802516"/>
                </a:lnTo>
                <a:lnTo>
                  <a:pt x="0" y="802516"/>
                </a:lnTo>
                <a:close/>
              </a:path>
            </a:pathLst>
          </a:custGeom>
          <a:solidFill>
            <a:srgbClr val="FFFFFF">
              <a:alpha val="18039"/>
            </a:srgb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pPr lvl="0"/>
            <a:endParaRPr lang="en-US"/>
          </a:p>
        </p:txBody>
      </p:sp>
    </p:spTree>
    <p:extLst>
      <p:ext uri="{BB962C8B-B14F-4D97-AF65-F5344CB8AC3E}">
        <p14:creationId xmlns:p14="http://schemas.microsoft.com/office/powerpoint/2010/main" val="144098072"/>
      </p:ext>
    </p:extLst>
  </p:cSld>
  <p:clrMapOvr>
    <a:masterClrMapping/>
  </p:clrMapOvr>
  <p:transition>
    <p:fade/>
  </p:transition>
  <p:hf sldNum="0" hdr="0" dt="0"/>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Segue_slide_Simple">
    <p:spTree>
      <p:nvGrpSpPr>
        <p:cNvPr id="1" name=""/>
        <p:cNvGrpSpPr/>
        <p:nvPr/>
      </p:nvGrpSpPr>
      <p:grpSpPr>
        <a:xfrm>
          <a:off x="0" y="0"/>
          <a:ext cx="0" cy="0"/>
          <a:chOff x="0" y="0"/>
          <a:chExt cx="0" cy="0"/>
        </a:xfrm>
      </p:grpSpPr>
      <p:sp>
        <p:nvSpPr>
          <p:cNvPr id="7" name="Rectangle 6"/>
          <p:cNvSpPr/>
          <p:nvPr/>
        </p:nvSpPr>
        <p:spPr>
          <a:xfrm>
            <a:off x="457136" y="457200"/>
            <a:ext cx="11274552" cy="5943600"/>
          </a:xfrm>
          <a:prstGeom prst="rect">
            <a:avLst/>
          </a:prstGeom>
          <a:solidFill>
            <a:schemeClr val="bg2">
              <a:alpha val="55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latin typeface="Salesforce Sans"/>
              <a:cs typeface="Salesforce Sans"/>
            </a:endParaRP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b="-5801"/>
          <a:stretch/>
        </p:blipFill>
        <p:spPr>
          <a:xfrm>
            <a:off x="0" y="0"/>
            <a:ext cx="12188825" cy="6856214"/>
          </a:xfrm>
          <a:prstGeom prst="rect">
            <a:avLst/>
          </a:prstGeom>
        </p:spPr>
      </p:pic>
      <p:sp>
        <p:nvSpPr>
          <p:cNvPr id="10" name="Rectangle 9"/>
          <p:cNvSpPr/>
          <p:nvPr/>
        </p:nvSpPr>
        <p:spPr>
          <a:xfrm>
            <a:off x="457136" y="456306"/>
            <a:ext cx="11274552" cy="5943600"/>
          </a:xfrm>
          <a:prstGeom prst="rect">
            <a:avLst/>
          </a:prstGeom>
          <a:gradFill flip="none" rotWithShape="1">
            <a:gsLst>
              <a:gs pos="33000">
                <a:srgbClr val="E2E8EF">
                  <a:alpha val="50000"/>
                </a:srgbClr>
              </a:gs>
              <a:gs pos="100000">
                <a:srgbClr val="E2E8EF"/>
              </a:gs>
              <a:gs pos="0">
                <a:srgbClr val="E2E8EF">
                  <a:alpha val="0"/>
                </a:srgb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latin typeface="Salesforce Sans"/>
              <a:cs typeface="Salesforce Sans"/>
            </a:endParaRPr>
          </a:p>
        </p:txBody>
      </p:sp>
      <p:sp>
        <p:nvSpPr>
          <p:cNvPr id="9" name="Title 1"/>
          <p:cNvSpPr>
            <a:spLocks noGrp="1"/>
          </p:cNvSpPr>
          <p:nvPr>
            <p:ph type="ctrTitle"/>
          </p:nvPr>
        </p:nvSpPr>
        <p:spPr>
          <a:xfrm>
            <a:off x="854609" y="1899840"/>
            <a:ext cx="11097684" cy="1994104"/>
          </a:xfrm>
        </p:spPr>
        <p:txBody>
          <a:bodyPr>
            <a:noAutofit/>
          </a:bodyPr>
          <a:lstStyle>
            <a:lvl1pPr marL="0" algn="l" defTabSz="914400" rtl="0" eaLnBrk="1" latinLnBrk="0" hangingPunct="1">
              <a:lnSpc>
                <a:spcPct val="100000"/>
              </a:lnSpc>
              <a:spcBef>
                <a:spcPct val="0"/>
              </a:spcBef>
              <a:buNone/>
              <a:defRPr lang="en-US" sz="6400" b="0" kern="1200" spc="0" baseline="0" dirty="0">
                <a:solidFill>
                  <a:schemeClr val="tx2"/>
                </a:solidFill>
                <a:latin typeface="Salesforce Sans Light" panose="020B0305020202020203" pitchFamily="34" charset="0"/>
                <a:ea typeface="+mj-ea"/>
                <a:cs typeface="+mj-cs"/>
              </a:defRPr>
            </a:lvl1pPr>
          </a:lstStyle>
          <a:p>
            <a:r>
              <a:rPr lang="en-US" smtClean="0"/>
              <a:t>Click to edit Master title style</a:t>
            </a:r>
            <a:endParaRPr lang="en-US" dirty="0"/>
          </a:p>
        </p:txBody>
      </p:sp>
      <p:sp>
        <p:nvSpPr>
          <p:cNvPr id="11" name="Text Placeholder 2"/>
          <p:cNvSpPr>
            <a:spLocks noGrp="1"/>
          </p:cNvSpPr>
          <p:nvPr>
            <p:ph type="body" idx="11"/>
          </p:nvPr>
        </p:nvSpPr>
        <p:spPr>
          <a:xfrm>
            <a:off x="854609" y="4052678"/>
            <a:ext cx="11104958" cy="715903"/>
          </a:xfrm>
        </p:spPr>
        <p:txBody>
          <a:bodyPr/>
          <a:lstStyle>
            <a:lvl1pPr marL="0" indent="0">
              <a:lnSpc>
                <a:spcPct val="100000"/>
              </a:lnSpc>
              <a:spcBef>
                <a:spcPts val="0"/>
              </a:spcBef>
              <a:spcAft>
                <a:spcPts val="0"/>
              </a:spcAft>
              <a:buNone/>
              <a:defRPr sz="2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787213832"/>
      </p:ext>
    </p:extLst>
  </p:cSld>
  <p:clrMapOvr>
    <a:masterClrMapping/>
  </p:clrMapOvr>
  <p:transition>
    <p:fade/>
  </p:transition>
  <p:hf sldNum="0" hdr="0" dt="0"/>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Segue_slide_Mountain">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850115" y="951109"/>
            <a:ext cx="7465295" cy="2860057"/>
          </a:xfrm>
        </p:spPr>
        <p:txBody>
          <a:bodyPr>
            <a:noAutofit/>
          </a:bodyPr>
          <a:lstStyle>
            <a:lvl1pPr marL="0" algn="l" defTabSz="914400" rtl="0" eaLnBrk="1" latinLnBrk="0" hangingPunct="1">
              <a:lnSpc>
                <a:spcPct val="100000"/>
              </a:lnSpc>
              <a:spcBef>
                <a:spcPct val="0"/>
              </a:spcBef>
              <a:buNone/>
              <a:defRPr lang="en-US" sz="5400" b="0" kern="1200" spc="0" baseline="0" dirty="0">
                <a:solidFill>
                  <a:schemeClr val="bg1"/>
                </a:solidFill>
                <a:latin typeface="Salesforce Sans Light" panose="020B0305020202020203" pitchFamily="34" charset="0"/>
                <a:ea typeface="+mj-ea"/>
                <a:cs typeface="+mj-cs"/>
              </a:defRPr>
            </a:lvl1pPr>
          </a:lstStyle>
          <a:p>
            <a:r>
              <a:rPr lang="en-US" smtClean="0"/>
              <a:t>Click to edit Master title style</a:t>
            </a:r>
            <a:endParaRPr lang="en-US" dirty="0"/>
          </a:p>
        </p:txBody>
      </p:sp>
      <p:sp>
        <p:nvSpPr>
          <p:cNvPr id="10" name="Text Placeholder 2"/>
          <p:cNvSpPr>
            <a:spLocks noGrp="1"/>
          </p:cNvSpPr>
          <p:nvPr>
            <p:ph type="body" idx="11"/>
          </p:nvPr>
        </p:nvSpPr>
        <p:spPr>
          <a:xfrm>
            <a:off x="3852048" y="3862863"/>
            <a:ext cx="7470188" cy="715903"/>
          </a:xfrm>
        </p:spPr>
        <p:txBody>
          <a:bodyPr/>
          <a:lstStyle>
            <a:lvl1pPr marL="0" indent="0">
              <a:lnSpc>
                <a:spcPct val="100000"/>
              </a:lnSpc>
              <a:spcBef>
                <a:spcPts val="0"/>
              </a:spcBef>
              <a:spcAft>
                <a:spcPts val="0"/>
              </a:spcAft>
              <a:buNone/>
              <a:defRPr sz="2400" b="0">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Shape 986"/>
          <p:cNvSpPr/>
          <p:nvPr/>
        </p:nvSpPr>
        <p:spPr>
          <a:xfrm>
            <a:off x="10198651" y="-567871"/>
            <a:ext cx="2872106" cy="1992706"/>
          </a:xfrm>
          <a:custGeom>
            <a:avLst/>
            <a:gdLst/>
            <a:ahLst/>
            <a:cxnLst>
              <a:cxn ang="0">
                <a:pos x="wd2" y="hd2"/>
              </a:cxn>
              <a:cxn ang="5400000">
                <a:pos x="wd2" y="hd2"/>
              </a:cxn>
              <a:cxn ang="10800000">
                <a:pos x="wd2" y="hd2"/>
              </a:cxn>
              <a:cxn ang="16200000">
                <a:pos x="wd2" y="hd2"/>
              </a:cxn>
            </a:cxnLst>
            <a:rect l="0" t="0" r="r" b="b"/>
            <a:pathLst>
              <a:path w="21600" h="21600" extrusionOk="0">
                <a:moveTo>
                  <a:pt x="8991" y="2357"/>
                </a:moveTo>
                <a:cubicBezTo>
                  <a:pt x="9688" y="1319"/>
                  <a:pt x="10657" y="678"/>
                  <a:pt x="11728" y="678"/>
                </a:cubicBezTo>
                <a:cubicBezTo>
                  <a:pt x="13155" y="678"/>
                  <a:pt x="14397" y="1814"/>
                  <a:pt x="15061" y="3498"/>
                </a:cubicBezTo>
                <a:cubicBezTo>
                  <a:pt x="15636" y="3131"/>
                  <a:pt x="16274" y="2928"/>
                  <a:pt x="16944" y="2928"/>
                </a:cubicBezTo>
                <a:cubicBezTo>
                  <a:pt x="19516" y="2928"/>
                  <a:pt x="21600" y="5932"/>
                  <a:pt x="21600" y="9638"/>
                </a:cubicBezTo>
                <a:cubicBezTo>
                  <a:pt x="21600" y="13343"/>
                  <a:pt x="19516" y="16346"/>
                  <a:pt x="16944" y="16346"/>
                </a:cubicBezTo>
                <a:cubicBezTo>
                  <a:pt x="16629" y="16346"/>
                  <a:pt x="16324" y="16300"/>
                  <a:pt x="16026" y="16216"/>
                </a:cubicBezTo>
                <a:cubicBezTo>
                  <a:pt x="15441" y="17702"/>
                  <a:pt x="14331" y="18708"/>
                  <a:pt x="13055" y="18708"/>
                </a:cubicBezTo>
                <a:cubicBezTo>
                  <a:pt x="12520" y="18708"/>
                  <a:pt x="12014" y="18533"/>
                  <a:pt x="11564" y="18218"/>
                </a:cubicBezTo>
                <a:cubicBezTo>
                  <a:pt x="10974" y="20209"/>
                  <a:pt x="9598" y="21600"/>
                  <a:pt x="7991" y="21600"/>
                </a:cubicBezTo>
                <a:cubicBezTo>
                  <a:pt x="6318" y="21600"/>
                  <a:pt x="4895" y="20086"/>
                  <a:pt x="4348" y="17967"/>
                </a:cubicBezTo>
                <a:cubicBezTo>
                  <a:pt x="4108" y="18040"/>
                  <a:pt x="3860" y="18080"/>
                  <a:pt x="3606" y="18080"/>
                </a:cubicBezTo>
                <a:cubicBezTo>
                  <a:pt x="1615" y="18080"/>
                  <a:pt x="0" y="15748"/>
                  <a:pt x="0" y="12874"/>
                </a:cubicBezTo>
                <a:cubicBezTo>
                  <a:pt x="0" y="10948"/>
                  <a:pt x="725" y="9269"/>
                  <a:pt x="1801" y="8367"/>
                </a:cubicBezTo>
                <a:cubicBezTo>
                  <a:pt x="1577" y="7639"/>
                  <a:pt x="1455" y="6831"/>
                  <a:pt x="1455" y="5986"/>
                </a:cubicBezTo>
                <a:cubicBezTo>
                  <a:pt x="1455" y="2680"/>
                  <a:pt x="3332" y="0"/>
                  <a:pt x="5649" y="0"/>
                </a:cubicBezTo>
                <a:cubicBezTo>
                  <a:pt x="7014" y="0"/>
                  <a:pt x="8223" y="925"/>
                  <a:pt x="8991" y="2357"/>
                </a:cubicBezTo>
              </a:path>
            </a:pathLst>
          </a:custGeom>
          <a:solidFill>
            <a:srgbClr val="FFFFFF"/>
          </a:solidFill>
          <a:ln w="12700" cap="flat">
            <a:noFill/>
            <a:miter lim="400000"/>
          </a:ln>
          <a:effectLst/>
        </p:spPr>
        <p:txBody>
          <a:bodyPr wrap="square" lIns="45719" tIns="45719" rIns="45719" bIns="45719" numCol="1" anchor="ctr">
            <a:noAutofit/>
          </a:bodyPr>
          <a:lstStyle/>
          <a:p>
            <a:pPr algn="l">
              <a:lnSpc>
                <a:spcPct val="93000"/>
              </a:lnSpc>
              <a:spcBef>
                <a:spcPts val="0"/>
              </a:spcBef>
              <a:defRPr sz="1800">
                <a:solidFill>
                  <a:srgbClr val="000000"/>
                </a:solidFill>
                <a:latin typeface="Arial"/>
                <a:ea typeface="Arial"/>
                <a:cs typeface="Arial"/>
                <a:sym typeface="Arial"/>
              </a:defRPr>
            </a:pPr>
            <a:endParaRPr sz="900" dirty="0"/>
          </a:p>
        </p:txBody>
      </p:sp>
      <p:sp>
        <p:nvSpPr>
          <p:cNvPr id="11" name="Shape 971"/>
          <p:cNvSpPr/>
          <p:nvPr/>
        </p:nvSpPr>
        <p:spPr>
          <a:xfrm>
            <a:off x="-4178923" y="1354534"/>
            <a:ext cx="9389448" cy="55034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38" y="16124"/>
                </a:lnTo>
                <a:lnTo>
                  <a:pt x="1934" y="16607"/>
                </a:lnTo>
                <a:lnTo>
                  <a:pt x="2311" y="15078"/>
                </a:lnTo>
                <a:lnTo>
                  <a:pt x="2730" y="15078"/>
                </a:lnTo>
                <a:lnTo>
                  <a:pt x="4247" y="9603"/>
                </a:lnTo>
                <a:lnTo>
                  <a:pt x="7717" y="6692"/>
                </a:lnTo>
                <a:lnTo>
                  <a:pt x="11161" y="105"/>
                </a:lnTo>
                <a:lnTo>
                  <a:pt x="12593" y="596"/>
                </a:lnTo>
                <a:lnTo>
                  <a:pt x="13073" y="0"/>
                </a:lnTo>
                <a:lnTo>
                  <a:pt x="14054" y="3328"/>
                </a:lnTo>
                <a:lnTo>
                  <a:pt x="15802" y="10740"/>
                </a:lnTo>
                <a:lnTo>
                  <a:pt x="16727" y="10009"/>
                </a:lnTo>
                <a:lnTo>
                  <a:pt x="18487" y="14998"/>
                </a:lnTo>
                <a:lnTo>
                  <a:pt x="19242" y="15212"/>
                </a:lnTo>
                <a:lnTo>
                  <a:pt x="21600" y="21600"/>
                </a:lnTo>
                <a:cubicBezTo>
                  <a:pt x="21600" y="21600"/>
                  <a:pt x="0" y="21600"/>
                  <a:pt x="0" y="21600"/>
                </a:cubicBezTo>
                <a:close/>
              </a:path>
            </a:pathLst>
          </a:custGeom>
          <a:gradFill flip="none" rotWithShape="1">
            <a:gsLst>
              <a:gs pos="0">
                <a:srgbClr val="00B2A9"/>
              </a:gs>
              <a:gs pos="61888">
                <a:srgbClr val="00A59C"/>
              </a:gs>
              <a:gs pos="100000">
                <a:srgbClr val="009790"/>
              </a:gs>
            </a:gsLst>
            <a:lin ang="5400000" scaled="0"/>
          </a:gradFill>
          <a:ln w="12700" cap="flat">
            <a:noFill/>
            <a:miter lim="400000"/>
          </a:ln>
          <a:effectLst/>
        </p:spPr>
        <p:txBody>
          <a:bodyPr wrap="square" lIns="38100" tIns="38100" rIns="38100" bIns="38100"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pic>
        <p:nvPicPr>
          <p:cNvPr id="12" name="pasted-image.pdf"/>
          <p:cNvPicPr>
            <a:picLocks noChangeAspect="1"/>
          </p:cNvPicPr>
          <p:nvPr/>
        </p:nvPicPr>
        <p:blipFill>
          <a:blip r:embed="rId2" cstate="email">
            <a:alphaModFix amt="18397"/>
            <a:extLst>
              <a:ext uri="{28A0092B-C50C-407E-A947-70E740481C1C}">
                <a14:useLocalDpi xmlns:a14="http://schemas.microsoft.com/office/drawing/2010/main"/>
              </a:ext>
            </a:extLst>
          </a:blip>
          <a:srcRect/>
          <a:stretch>
            <a:fillRect/>
          </a:stretch>
        </p:blipFill>
        <p:spPr>
          <a:xfrm>
            <a:off x="-4178923" y="1354534"/>
            <a:ext cx="9389404" cy="5503467"/>
          </a:xfrm>
          <a:custGeom>
            <a:avLst/>
            <a:gdLst/>
            <a:ahLst/>
            <a:cxnLst>
              <a:cxn ang="0">
                <a:pos x="wd2" y="hd2"/>
              </a:cxn>
              <a:cxn ang="5400000">
                <a:pos x="wd2" y="hd2"/>
              </a:cxn>
              <a:cxn ang="10800000">
                <a:pos x="wd2" y="hd2"/>
              </a:cxn>
              <a:cxn ang="16200000">
                <a:pos x="wd2" y="hd2"/>
              </a:cxn>
            </a:cxnLst>
            <a:rect l="0" t="0" r="r" b="b"/>
            <a:pathLst>
              <a:path w="21600" h="21600" extrusionOk="0">
                <a:moveTo>
                  <a:pt x="13073" y="0"/>
                </a:moveTo>
                <a:lnTo>
                  <a:pt x="12592" y="596"/>
                </a:lnTo>
                <a:lnTo>
                  <a:pt x="11161" y="105"/>
                </a:lnTo>
                <a:lnTo>
                  <a:pt x="7716" y="6692"/>
                </a:lnTo>
                <a:lnTo>
                  <a:pt x="4247" y="9603"/>
                </a:lnTo>
                <a:lnTo>
                  <a:pt x="2730" y="15078"/>
                </a:lnTo>
                <a:lnTo>
                  <a:pt x="2311" y="15078"/>
                </a:lnTo>
                <a:lnTo>
                  <a:pt x="1934" y="16607"/>
                </a:lnTo>
                <a:lnTo>
                  <a:pt x="1037" y="16124"/>
                </a:lnTo>
                <a:lnTo>
                  <a:pt x="0" y="21600"/>
                </a:lnTo>
                <a:cubicBezTo>
                  <a:pt x="0" y="21600"/>
                  <a:pt x="21600" y="21600"/>
                  <a:pt x="21600" y="21600"/>
                </a:cubicBezTo>
                <a:lnTo>
                  <a:pt x="19242" y="15212"/>
                </a:lnTo>
                <a:lnTo>
                  <a:pt x="18487" y="14998"/>
                </a:lnTo>
                <a:lnTo>
                  <a:pt x="16727" y="10009"/>
                </a:lnTo>
                <a:lnTo>
                  <a:pt x="15802" y="10740"/>
                </a:lnTo>
                <a:lnTo>
                  <a:pt x="14054" y="3328"/>
                </a:lnTo>
                <a:lnTo>
                  <a:pt x="13073" y="0"/>
                </a:lnTo>
                <a:close/>
              </a:path>
            </a:pathLst>
          </a:custGeom>
          <a:ln w="12700" cap="flat">
            <a:noFill/>
            <a:miter lim="400000"/>
          </a:ln>
          <a:effectLst/>
        </p:spPr>
      </p:pic>
      <p:sp>
        <p:nvSpPr>
          <p:cNvPr id="13" name="Shape 973"/>
          <p:cNvSpPr/>
          <p:nvPr/>
        </p:nvSpPr>
        <p:spPr>
          <a:xfrm>
            <a:off x="-820527" y="1377386"/>
            <a:ext cx="1531489" cy="1678363"/>
          </a:xfrm>
          <a:custGeom>
            <a:avLst/>
            <a:gdLst/>
            <a:ahLst/>
            <a:cxnLst>
              <a:cxn ang="0">
                <a:pos x="wd2" y="hd2"/>
              </a:cxn>
              <a:cxn ang="5400000">
                <a:pos x="wd2" y="hd2"/>
              </a:cxn>
              <a:cxn ang="10800000">
                <a:pos x="wd2" y="hd2"/>
              </a:cxn>
              <a:cxn ang="16200000">
                <a:pos x="wd2" y="hd2"/>
              </a:cxn>
            </a:cxnLst>
            <a:rect l="0" t="0" r="r" b="b"/>
            <a:pathLst>
              <a:path w="21600" h="21600" extrusionOk="0">
                <a:moveTo>
                  <a:pt x="21115" y="0"/>
                </a:moveTo>
                <a:lnTo>
                  <a:pt x="21600" y="12687"/>
                </a:lnTo>
                <a:lnTo>
                  <a:pt x="0" y="21600"/>
                </a:lnTo>
                <a:cubicBezTo>
                  <a:pt x="0" y="21600"/>
                  <a:pt x="21115" y="0"/>
                  <a:pt x="21115" y="0"/>
                </a:cubicBezTo>
                <a:close/>
              </a:path>
            </a:pathLst>
          </a:custGeom>
          <a:gradFill flip="none" rotWithShape="1">
            <a:gsLst>
              <a:gs pos="0">
                <a:srgbClr val="009790"/>
              </a:gs>
              <a:gs pos="38111">
                <a:srgbClr val="00A59C"/>
              </a:gs>
              <a:gs pos="100000">
                <a:srgbClr val="00B2A9"/>
              </a:gs>
            </a:gsLst>
            <a:path path="shape">
              <a:fillToRect l="95206" t="1392" r="4793" b="98607"/>
            </a:path>
          </a:gradFill>
          <a:ln w="12700" cap="flat">
            <a:noFill/>
            <a:miter lim="400000"/>
          </a:ln>
          <a:effectLst/>
        </p:spPr>
        <p:txBody>
          <a:bodyPr wrap="square" lIns="38100" tIns="38100" rIns="38100" bIns="38100"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 name="Shape 974"/>
          <p:cNvSpPr/>
          <p:nvPr/>
        </p:nvSpPr>
        <p:spPr>
          <a:xfrm>
            <a:off x="-4178923" y="3057022"/>
            <a:ext cx="3354398" cy="3798373"/>
          </a:xfrm>
          <a:custGeom>
            <a:avLst/>
            <a:gdLst/>
            <a:ahLst/>
            <a:cxnLst>
              <a:cxn ang="0">
                <a:pos x="wd2" y="hd2"/>
              </a:cxn>
              <a:cxn ang="5400000">
                <a:pos x="wd2" y="hd2"/>
              </a:cxn>
              <a:cxn ang="10800000">
                <a:pos x="wd2" y="hd2"/>
              </a:cxn>
              <a:cxn ang="16200000">
                <a:pos x="wd2" y="hd2"/>
              </a:cxn>
            </a:cxnLst>
            <a:rect l="0" t="0" r="r" b="b"/>
            <a:pathLst>
              <a:path w="21600" h="21600" extrusionOk="0">
                <a:moveTo>
                  <a:pt x="14262" y="7569"/>
                </a:moveTo>
                <a:lnTo>
                  <a:pt x="18926" y="5865"/>
                </a:lnTo>
                <a:lnTo>
                  <a:pt x="21600" y="0"/>
                </a:lnTo>
                <a:lnTo>
                  <a:pt x="11887" y="4217"/>
                </a:lnTo>
                <a:lnTo>
                  <a:pt x="7642" y="12150"/>
                </a:lnTo>
                <a:lnTo>
                  <a:pt x="6469" y="12150"/>
                </a:lnTo>
                <a:lnTo>
                  <a:pt x="5413" y="14366"/>
                </a:lnTo>
                <a:lnTo>
                  <a:pt x="2904" y="13666"/>
                </a:lnTo>
                <a:lnTo>
                  <a:pt x="0" y="21600"/>
                </a:lnTo>
                <a:lnTo>
                  <a:pt x="7372" y="21600"/>
                </a:lnTo>
                <a:lnTo>
                  <a:pt x="12766" y="16198"/>
                </a:lnTo>
                <a:cubicBezTo>
                  <a:pt x="12766" y="16198"/>
                  <a:pt x="14262" y="7569"/>
                  <a:pt x="14262" y="7569"/>
                </a:cubicBezTo>
                <a:close/>
              </a:path>
            </a:pathLst>
          </a:custGeom>
          <a:gradFill flip="none" rotWithShape="1">
            <a:gsLst>
              <a:gs pos="0">
                <a:srgbClr val="009C95"/>
              </a:gs>
              <a:gs pos="100000">
                <a:srgbClr val="007F78"/>
              </a:gs>
            </a:gsLst>
            <a:lin ang="6133777" scaled="0"/>
          </a:gradFill>
          <a:ln w="12700" cap="flat">
            <a:noFill/>
            <a:miter lim="400000"/>
          </a:ln>
          <a:effectLst/>
        </p:spPr>
        <p:txBody>
          <a:bodyPr wrap="square" lIns="38100" tIns="38100" rIns="38100" bIns="38100"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 name="Shape 975"/>
          <p:cNvSpPr/>
          <p:nvPr/>
        </p:nvSpPr>
        <p:spPr>
          <a:xfrm>
            <a:off x="-3293783" y="3799718"/>
            <a:ext cx="659242" cy="13950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095" y="16969"/>
                </a:lnTo>
                <a:lnTo>
                  <a:pt x="0" y="21600"/>
                </a:lnTo>
                <a:cubicBezTo>
                  <a:pt x="0" y="21600"/>
                  <a:pt x="21600" y="0"/>
                  <a:pt x="21600" y="0"/>
                </a:cubicBezTo>
                <a:close/>
              </a:path>
            </a:pathLst>
          </a:custGeom>
          <a:solidFill>
            <a:srgbClr val="007F79"/>
          </a:solidFill>
          <a:ln w="12700" cap="flat">
            <a:noFill/>
            <a:miter lim="400000"/>
          </a:ln>
          <a:effectLst/>
        </p:spPr>
        <p:txBody>
          <a:bodyPr wrap="square" lIns="38100" tIns="38100" rIns="38100" bIns="38100"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 name="Shape 976"/>
          <p:cNvSpPr/>
          <p:nvPr/>
        </p:nvSpPr>
        <p:spPr>
          <a:xfrm>
            <a:off x="-2374070" y="3868275"/>
            <a:ext cx="2265019" cy="2985231"/>
          </a:xfrm>
          <a:custGeom>
            <a:avLst/>
            <a:gdLst/>
            <a:ahLst/>
            <a:cxnLst>
              <a:cxn ang="0">
                <a:pos x="wd2" y="hd2"/>
              </a:cxn>
              <a:cxn ang="5400000">
                <a:pos x="wd2" y="hd2"/>
              </a:cxn>
              <a:cxn ang="10800000">
                <a:pos x="wd2" y="hd2"/>
              </a:cxn>
              <a:cxn ang="16200000">
                <a:pos x="wd2" y="hd2"/>
              </a:cxn>
            </a:cxnLst>
            <a:rect l="0" t="0" r="r" b="b"/>
            <a:pathLst>
              <a:path w="21600" h="21600" extrusionOk="0">
                <a:moveTo>
                  <a:pt x="17633" y="0"/>
                </a:moveTo>
                <a:lnTo>
                  <a:pt x="21600" y="7858"/>
                </a:lnTo>
                <a:lnTo>
                  <a:pt x="13781" y="16553"/>
                </a:lnTo>
                <a:lnTo>
                  <a:pt x="3616" y="18710"/>
                </a:lnTo>
                <a:lnTo>
                  <a:pt x="0" y="21600"/>
                </a:lnTo>
                <a:lnTo>
                  <a:pt x="6451" y="13814"/>
                </a:lnTo>
                <a:lnTo>
                  <a:pt x="13683" y="11505"/>
                </a:lnTo>
                <a:lnTo>
                  <a:pt x="17006" y="7858"/>
                </a:lnTo>
                <a:cubicBezTo>
                  <a:pt x="17006" y="7858"/>
                  <a:pt x="17633" y="0"/>
                  <a:pt x="17633" y="0"/>
                </a:cubicBezTo>
                <a:close/>
              </a:path>
            </a:pathLst>
          </a:custGeom>
          <a:gradFill flip="none" rotWithShape="1">
            <a:gsLst>
              <a:gs pos="0">
                <a:srgbClr val="009C95"/>
              </a:gs>
              <a:gs pos="100000">
                <a:srgbClr val="007F78"/>
              </a:gs>
            </a:gsLst>
            <a:lin ang="6133777" scaled="0"/>
          </a:gradFill>
          <a:ln w="12700" cap="flat">
            <a:noFill/>
            <a:miter lim="400000"/>
          </a:ln>
          <a:effectLst/>
        </p:spPr>
        <p:txBody>
          <a:bodyPr wrap="square" lIns="38100" tIns="38100" rIns="38100" bIns="38100"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 name="Shape 977"/>
          <p:cNvSpPr/>
          <p:nvPr/>
        </p:nvSpPr>
        <p:spPr>
          <a:xfrm>
            <a:off x="675903" y="1377386"/>
            <a:ext cx="622429" cy="2990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892" y="21600"/>
                </a:lnTo>
                <a:lnTo>
                  <a:pt x="21600" y="9041"/>
                </a:lnTo>
                <a:cubicBezTo>
                  <a:pt x="21600" y="9041"/>
                  <a:pt x="0" y="0"/>
                  <a:pt x="0" y="0"/>
                </a:cubicBezTo>
                <a:close/>
              </a:path>
            </a:pathLst>
          </a:custGeom>
          <a:gradFill flip="none" rotWithShape="1">
            <a:gsLst>
              <a:gs pos="0">
                <a:srgbClr val="64CCC9"/>
              </a:gs>
              <a:gs pos="100000">
                <a:srgbClr val="00B2A9"/>
              </a:gs>
            </a:gsLst>
            <a:path path="shape">
              <a:fillToRect l="50000" t="-254" r="50000" b="100254"/>
            </a:path>
          </a:gradFill>
          <a:ln w="12700" cap="flat">
            <a:noFill/>
            <a:miter lim="400000"/>
          </a:ln>
          <a:effectLst/>
        </p:spPr>
        <p:txBody>
          <a:bodyPr wrap="square" lIns="38100" tIns="38100" rIns="38100" bIns="38100"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 name="Shape 978"/>
          <p:cNvSpPr/>
          <p:nvPr/>
        </p:nvSpPr>
        <p:spPr>
          <a:xfrm>
            <a:off x="1292750" y="1354534"/>
            <a:ext cx="1394992" cy="3262129"/>
          </a:xfrm>
          <a:custGeom>
            <a:avLst/>
            <a:gdLst/>
            <a:ahLst/>
            <a:cxnLst>
              <a:cxn ang="0">
                <a:pos x="wd2" y="hd2"/>
              </a:cxn>
              <a:cxn ang="5400000">
                <a:pos x="wd2" y="hd2"/>
              </a:cxn>
              <a:cxn ang="10800000">
                <a:pos x="wd2" y="hd2"/>
              </a:cxn>
              <a:cxn ang="16200000">
                <a:pos x="wd2" y="hd2"/>
              </a:cxn>
            </a:cxnLst>
            <a:rect l="0" t="0" r="r" b="b"/>
            <a:pathLst>
              <a:path w="21600" h="21600" extrusionOk="0">
                <a:moveTo>
                  <a:pt x="3233" y="0"/>
                </a:moveTo>
                <a:lnTo>
                  <a:pt x="638" y="8683"/>
                </a:lnTo>
                <a:lnTo>
                  <a:pt x="0" y="11290"/>
                </a:lnTo>
                <a:lnTo>
                  <a:pt x="7395" y="12103"/>
                </a:lnTo>
                <a:lnTo>
                  <a:pt x="7630" y="15571"/>
                </a:lnTo>
                <a:lnTo>
                  <a:pt x="7630" y="21600"/>
                </a:lnTo>
                <a:lnTo>
                  <a:pt x="21600" y="18119"/>
                </a:lnTo>
                <a:lnTo>
                  <a:pt x="9838" y="5614"/>
                </a:lnTo>
                <a:cubicBezTo>
                  <a:pt x="9838" y="5614"/>
                  <a:pt x="3233" y="0"/>
                  <a:pt x="3233" y="0"/>
                </a:cubicBezTo>
                <a:close/>
              </a:path>
            </a:pathLst>
          </a:custGeom>
          <a:gradFill flip="none" rotWithShape="1">
            <a:gsLst>
              <a:gs pos="0">
                <a:srgbClr val="64CCC9"/>
              </a:gs>
              <a:gs pos="100000">
                <a:srgbClr val="00B2A9"/>
              </a:gs>
            </a:gsLst>
            <a:path path="shape">
              <a:fillToRect l="50000" t="-254" r="50000" b="100254"/>
            </a:path>
          </a:gradFill>
          <a:ln w="12700" cap="flat">
            <a:noFill/>
            <a:miter lim="400000"/>
          </a:ln>
          <a:effectLst/>
        </p:spPr>
        <p:txBody>
          <a:bodyPr wrap="square" lIns="38100" tIns="38100" rIns="38100" bIns="38100"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 name="Shape 979"/>
          <p:cNvSpPr/>
          <p:nvPr/>
        </p:nvSpPr>
        <p:spPr>
          <a:xfrm>
            <a:off x="3063333" y="3902553"/>
            <a:ext cx="788715" cy="1558019"/>
          </a:xfrm>
          <a:custGeom>
            <a:avLst/>
            <a:gdLst/>
            <a:ahLst/>
            <a:cxnLst>
              <a:cxn ang="0">
                <a:pos x="wd2" y="hd2"/>
              </a:cxn>
              <a:cxn ang="5400000">
                <a:pos x="wd2" y="hd2"/>
              </a:cxn>
              <a:cxn ang="10800000">
                <a:pos x="wd2" y="hd2"/>
              </a:cxn>
              <a:cxn ang="16200000">
                <a:pos x="wd2" y="hd2"/>
              </a:cxn>
            </a:cxnLst>
            <a:rect l="0" t="0" r="r" b="b"/>
            <a:pathLst>
              <a:path w="21600" h="21600" extrusionOk="0">
                <a:moveTo>
                  <a:pt x="639" y="0"/>
                </a:moveTo>
                <a:lnTo>
                  <a:pt x="0" y="21600"/>
                </a:lnTo>
                <a:lnTo>
                  <a:pt x="21600" y="17620"/>
                </a:lnTo>
                <a:cubicBezTo>
                  <a:pt x="21600" y="17620"/>
                  <a:pt x="639" y="0"/>
                  <a:pt x="639" y="0"/>
                </a:cubicBezTo>
                <a:close/>
              </a:path>
            </a:pathLst>
          </a:custGeom>
          <a:gradFill flip="none" rotWithShape="1">
            <a:gsLst>
              <a:gs pos="0">
                <a:srgbClr val="64CCC9"/>
              </a:gs>
              <a:gs pos="100000">
                <a:srgbClr val="00B2A9"/>
              </a:gs>
            </a:gsLst>
            <a:path path="shape">
              <a:fillToRect l="51894" t="-273" r="48105" b="100273"/>
            </a:path>
          </a:gradFill>
          <a:ln w="12700" cap="flat">
            <a:noFill/>
            <a:miter lim="400000"/>
          </a:ln>
          <a:effectLst/>
        </p:spPr>
        <p:txBody>
          <a:bodyPr wrap="square" lIns="38100" tIns="38100" rIns="38100" bIns="38100"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 name="Shape 980"/>
          <p:cNvSpPr/>
          <p:nvPr/>
        </p:nvSpPr>
        <p:spPr>
          <a:xfrm>
            <a:off x="1776373" y="4085370"/>
            <a:ext cx="902207" cy="99387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5505"/>
                </a:lnTo>
                <a:lnTo>
                  <a:pt x="490" y="21600"/>
                </a:lnTo>
                <a:cubicBezTo>
                  <a:pt x="490" y="21600"/>
                  <a:pt x="21600" y="0"/>
                  <a:pt x="21600" y="0"/>
                </a:cubicBezTo>
                <a:close/>
              </a:path>
            </a:pathLst>
          </a:custGeom>
          <a:gradFill flip="none" rotWithShape="1">
            <a:gsLst>
              <a:gs pos="27981">
                <a:srgbClr val="009790"/>
              </a:gs>
              <a:gs pos="55428">
                <a:srgbClr val="00A59C"/>
              </a:gs>
              <a:gs pos="100000">
                <a:srgbClr val="00B2A9"/>
              </a:gs>
            </a:gsLst>
            <a:path path="shape">
              <a:fillToRect l="95206" t="1392" r="4793" b="98607"/>
            </a:path>
          </a:gradFill>
          <a:ln w="12700" cap="flat">
            <a:noFill/>
            <a:miter lim="400000"/>
          </a:ln>
          <a:effectLst/>
        </p:spPr>
        <p:txBody>
          <a:bodyPr wrap="square" lIns="38100" tIns="38100" rIns="38100" bIns="38100"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nvGrpSpPr>
          <p:cNvPr id="25" name="Group 24"/>
          <p:cNvGrpSpPr/>
          <p:nvPr/>
        </p:nvGrpSpPr>
        <p:grpSpPr>
          <a:xfrm>
            <a:off x="11007220" y="559548"/>
            <a:ext cx="620825" cy="435426"/>
            <a:chOff x="3073406" y="1312864"/>
            <a:chExt cx="6038864" cy="4235448"/>
          </a:xfrm>
        </p:grpSpPr>
        <p:sp>
          <p:nvSpPr>
            <p:cNvPr id="26"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21944552"/>
      </p:ext>
    </p:extLst>
  </p:cSld>
  <p:clrMapOvr>
    <a:masterClrMapping/>
  </p:clrMapOvr>
  <p:transition>
    <p:fade/>
  </p:transition>
  <p:hf sldNum="0" hdr="0" dt="0"/>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Quote_A">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7" y="1714"/>
            <a:ext cx="12182730" cy="6852785"/>
          </a:xfrm>
          <a:prstGeom prst="rect">
            <a:avLst/>
          </a:prstGeom>
        </p:spPr>
      </p:pic>
      <p:sp>
        <p:nvSpPr>
          <p:cNvPr id="9" name="Title 1"/>
          <p:cNvSpPr>
            <a:spLocks noGrp="1"/>
          </p:cNvSpPr>
          <p:nvPr>
            <p:ph type="ctrTitle"/>
          </p:nvPr>
        </p:nvSpPr>
        <p:spPr>
          <a:xfrm>
            <a:off x="545570" y="421443"/>
            <a:ext cx="11097684" cy="4169990"/>
          </a:xfrm>
        </p:spPr>
        <p:txBody>
          <a:bodyPr>
            <a:noAutofit/>
          </a:bodyPr>
          <a:lstStyle>
            <a:lvl1pPr marL="228600" indent="-228600" algn="l" defTabSz="914400" rtl="0" eaLnBrk="1" latinLnBrk="0" hangingPunct="1">
              <a:lnSpc>
                <a:spcPct val="100000"/>
              </a:lnSpc>
              <a:spcBef>
                <a:spcPct val="0"/>
              </a:spcBef>
              <a:buNone/>
              <a:defRPr lang="en-US" sz="4800" b="0" kern="1200" spc="0" baseline="0" dirty="0">
                <a:solidFill>
                  <a:schemeClr val="bg1"/>
                </a:solidFill>
                <a:latin typeface="Salesforce Sans Light" panose="020B0305020202020203" pitchFamily="34" charset="0"/>
                <a:ea typeface="+mj-ea"/>
                <a:cs typeface="+mj-cs"/>
              </a:defRPr>
            </a:lvl1pPr>
          </a:lstStyle>
          <a:p>
            <a:r>
              <a:rPr lang="en-US" smtClean="0"/>
              <a:t>Click to edit Master title style</a:t>
            </a:r>
            <a:endParaRPr lang="en-US" dirty="0"/>
          </a:p>
        </p:txBody>
      </p:sp>
      <p:sp>
        <p:nvSpPr>
          <p:cNvPr id="11" name="Text Placeholder 2"/>
          <p:cNvSpPr>
            <a:spLocks noGrp="1"/>
          </p:cNvSpPr>
          <p:nvPr>
            <p:ph type="body" idx="11"/>
          </p:nvPr>
        </p:nvSpPr>
        <p:spPr>
          <a:xfrm>
            <a:off x="777240" y="4788333"/>
            <a:ext cx="10845695" cy="681560"/>
          </a:xfrm>
        </p:spPr>
        <p:txBody>
          <a:bodyPr/>
          <a:lstStyle>
            <a:lvl1pPr marL="0" indent="0">
              <a:lnSpc>
                <a:spcPct val="100000"/>
              </a:lnSpc>
              <a:spcBef>
                <a:spcPts val="0"/>
              </a:spcBef>
              <a:spcAft>
                <a:spcPts val="0"/>
              </a:spcAft>
              <a:buNone/>
              <a:defRPr sz="2000" b="0">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grpSp>
        <p:nvGrpSpPr>
          <p:cNvPr id="10" name="Group 9"/>
          <p:cNvGrpSpPr/>
          <p:nvPr/>
        </p:nvGrpSpPr>
        <p:grpSpPr>
          <a:xfrm>
            <a:off x="11007220" y="6090027"/>
            <a:ext cx="620825" cy="435426"/>
            <a:chOff x="3073406" y="1312864"/>
            <a:chExt cx="6038864" cy="4235448"/>
          </a:xfrm>
        </p:grpSpPr>
        <p:sp>
          <p:nvSpPr>
            <p:cNvPr id="12"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0491391"/>
      </p:ext>
    </p:extLst>
  </p:cSld>
  <p:clrMapOvr>
    <a:masterClrMapping/>
  </p:clrMapOvr>
  <p:transition>
    <p:fade/>
  </p:transition>
  <p:hf sldNum="0" hdr="0" dt="0"/>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Quote_B">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457136" y="456306"/>
            <a:ext cx="11274552" cy="5943600"/>
          </a:xfrm>
          <a:prstGeom prst="rect">
            <a:avLst/>
          </a:prstGeom>
          <a:gradFill flip="none" rotWithShape="1">
            <a:gsLst>
              <a:gs pos="64000">
                <a:srgbClr val="E2E8EF">
                  <a:alpha val="50000"/>
                </a:srgbClr>
              </a:gs>
              <a:gs pos="100000">
                <a:srgbClr val="E2E8EF">
                  <a:alpha val="90000"/>
                </a:srgbClr>
              </a:gs>
              <a:gs pos="0">
                <a:srgbClr val="E2E8EF">
                  <a:alpha val="0"/>
                </a:srgb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latin typeface="Salesforce Sans"/>
              <a:cs typeface="Salesforce Sans"/>
            </a:endParaRPr>
          </a:p>
        </p:txBody>
      </p:sp>
      <p:sp>
        <p:nvSpPr>
          <p:cNvPr id="7" name="Rectangle 6"/>
          <p:cNvSpPr/>
          <p:nvPr/>
        </p:nvSpPr>
        <p:spPr>
          <a:xfrm>
            <a:off x="457136" y="457200"/>
            <a:ext cx="11274552" cy="5943600"/>
          </a:xfrm>
          <a:prstGeom prst="rect">
            <a:avLst/>
          </a:prstGeom>
          <a:solidFill>
            <a:schemeClr val="bg2">
              <a:alpha val="55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latin typeface="Salesforce Sans"/>
              <a:cs typeface="Salesforce Sans"/>
            </a:endParaRPr>
          </a:p>
        </p:txBody>
      </p:sp>
      <p:pic>
        <p:nvPicPr>
          <p:cNvPr id="13" name="Picture 12"/>
          <p:cNvPicPr>
            <a:picLocks noChangeAspect="1"/>
          </p:cNvPicPr>
          <p:nvPr/>
        </p:nvPicPr>
        <p:blipFill>
          <a:blip r:embed="rId2" cstate="email">
            <a:alphaModFix amt="62000"/>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9" name="Title 1"/>
          <p:cNvSpPr>
            <a:spLocks noGrp="1"/>
          </p:cNvSpPr>
          <p:nvPr>
            <p:ph type="ctrTitle"/>
          </p:nvPr>
        </p:nvSpPr>
        <p:spPr>
          <a:xfrm>
            <a:off x="914400" y="421443"/>
            <a:ext cx="10086854" cy="4169990"/>
          </a:xfrm>
        </p:spPr>
        <p:txBody>
          <a:bodyPr>
            <a:noAutofit/>
          </a:bodyPr>
          <a:lstStyle>
            <a:lvl1pPr marL="228600" indent="-228600" algn="l" defTabSz="914400" rtl="0" eaLnBrk="1" latinLnBrk="0" hangingPunct="1">
              <a:lnSpc>
                <a:spcPct val="100000"/>
              </a:lnSpc>
              <a:spcBef>
                <a:spcPct val="0"/>
              </a:spcBef>
              <a:buNone/>
              <a:defRPr lang="en-US" sz="4800" b="0" kern="1200" spc="0" baseline="0" dirty="0">
                <a:solidFill>
                  <a:srgbClr val="0A3B61"/>
                </a:solidFill>
                <a:latin typeface="Salesforce Sans Light" panose="020B0305020202020203" pitchFamily="34" charset="0"/>
                <a:ea typeface="+mj-ea"/>
                <a:cs typeface="+mj-cs"/>
              </a:defRPr>
            </a:lvl1pPr>
          </a:lstStyle>
          <a:p>
            <a:r>
              <a:rPr lang="en-US" smtClean="0"/>
              <a:t>Click to edit Master title style</a:t>
            </a:r>
            <a:endParaRPr lang="en-US" dirty="0"/>
          </a:p>
        </p:txBody>
      </p:sp>
      <p:sp>
        <p:nvSpPr>
          <p:cNvPr id="11" name="Text Placeholder 2"/>
          <p:cNvSpPr>
            <a:spLocks noGrp="1"/>
          </p:cNvSpPr>
          <p:nvPr>
            <p:ph type="body" idx="11"/>
          </p:nvPr>
        </p:nvSpPr>
        <p:spPr>
          <a:xfrm>
            <a:off x="1143000" y="4788333"/>
            <a:ext cx="9857817" cy="681560"/>
          </a:xfrm>
        </p:spPr>
        <p:txBody>
          <a:bodyPr/>
          <a:lstStyle>
            <a:lvl1pPr marL="0" indent="0">
              <a:lnSpc>
                <a:spcPct val="100000"/>
              </a:lnSpc>
              <a:spcBef>
                <a:spcPts val="0"/>
              </a:spcBef>
              <a:spcAft>
                <a:spcPts val="0"/>
              </a:spcAft>
              <a:buNone/>
              <a:defRPr sz="2000" b="0">
                <a:solidFill>
                  <a:schemeClr val="bg2">
                    <a:lumMod val="5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grpSp>
        <p:nvGrpSpPr>
          <p:cNvPr id="8" name="Group 7"/>
          <p:cNvGrpSpPr/>
          <p:nvPr/>
        </p:nvGrpSpPr>
        <p:grpSpPr>
          <a:xfrm>
            <a:off x="10757226" y="5680663"/>
            <a:ext cx="620825" cy="435426"/>
            <a:chOff x="3073406" y="1312864"/>
            <a:chExt cx="6038864" cy="4235448"/>
          </a:xfrm>
        </p:grpSpPr>
        <p:sp>
          <p:nvSpPr>
            <p:cNvPr id="12"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21749037"/>
      </p:ext>
    </p:extLst>
  </p:cSld>
  <p:clrMapOvr>
    <a:masterClrMapping/>
  </p:clrMapOvr>
  <p:transition>
    <p:fade/>
  </p:transition>
  <p:hf sldNum="0" hdr="0" dt="0"/>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Basic_dark">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7" y="1714"/>
            <a:ext cx="12182730" cy="6852785"/>
          </a:xfrm>
          <a:prstGeom prst="rect">
            <a:avLst/>
          </a:prstGeom>
        </p:spPr>
      </p:pic>
      <p:sp>
        <p:nvSpPr>
          <p:cNvPr id="2" name="Title 1"/>
          <p:cNvSpPr>
            <a:spLocks noGrp="1"/>
          </p:cNvSpPr>
          <p:nvPr>
            <p:ph type="title"/>
          </p:nvPr>
        </p:nvSpPr>
        <p:spPr>
          <a:xfrm>
            <a:off x="571500" y="63500"/>
            <a:ext cx="11045952" cy="990119"/>
          </a:xfrm>
        </p:spPr>
        <p:txBody>
          <a:bodyPr/>
          <a:lstStyle>
            <a:lvl1pPr>
              <a:lnSpc>
                <a:spcPct val="100000"/>
              </a:lnSpc>
              <a:defRPr>
                <a:solidFill>
                  <a:srgbClr val="FFFFFF"/>
                </a:solidFill>
              </a:defRPr>
            </a:lvl1pPr>
          </a:lstStyle>
          <a:p>
            <a:r>
              <a:rPr lang="en-US" smtClean="0"/>
              <a:t>Click to edit Master title style</a:t>
            </a:r>
            <a:endParaRPr lang="en-US" dirty="0"/>
          </a:p>
        </p:txBody>
      </p:sp>
      <p:sp>
        <p:nvSpPr>
          <p:cNvPr id="5" name="Content Placeholder 4"/>
          <p:cNvSpPr>
            <a:spLocks noGrp="1"/>
          </p:cNvSpPr>
          <p:nvPr>
            <p:ph sz="quarter" idx="11"/>
          </p:nvPr>
        </p:nvSpPr>
        <p:spPr>
          <a:xfrm>
            <a:off x="571500" y="1764792"/>
            <a:ext cx="11045825" cy="4223258"/>
          </a:xfrm>
        </p:spPr>
        <p:txBody>
          <a:bodyPr/>
          <a:lstStyle>
            <a:lvl1pPr>
              <a:lnSpc>
                <a:spcPct val="100000"/>
              </a:lnSpc>
              <a:defRPr>
                <a:solidFill>
                  <a:schemeClr val="bg1"/>
                </a:solidFill>
              </a:defRPr>
            </a:lvl1pPr>
            <a:lvl2pPr>
              <a:lnSpc>
                <a:spcPct val="100000"/>
              </a:lnSpc>
              <a:buClr>
                <a:schemeClr val="accent2">
                  <a:lumMod val="20000"/>
                  <a:lumOff val="80000"/>
                </a:schemeClr>
              </a:buClr>
              <a:defRPr>
                <a:solidFill>
                  <a:schemeClr val="bg1"/>
                </a:solidFill>
              </a:defRPr>
            </a:lvl2pPr>
            <a:lvl3pPr>
              <a:lnSpc>
                <a:spcPct val="100000"/>
              </a:lnSpc>
              <a:buClr>
                <a:schemeClr val="accent2">
                  <a:lumMod val="20000"/>
                  <a:lumOff val="80000"/>
                </a:schemeClr>
              </a:buClr>
              <a:defRPr>
                <a:solidFill>
                  <a:schemeClr val="bg1"/>
                </a:solidFill>
              </a:defRPr>
            </a:lvl3pPr>
            <a:lvl4pPr>
              <a:lnSpc>
                <a:spcPct val="100000"/>
              </a:lnSpc>
              <a:buClr>
                <a:schemeClr val="accent2">
                  <a:lumMod val="20000"/>
                  <a:lumOff val="80000"/>
                </a:schemeClr>
              </a:buClr>
              <a:defRPr>
                <a:solidFill>
                  <a:schemeClr val="bg1"/>
                </a:solidFill>
              </a:defRPr>
            </a:lvl4pPr>
            <a:lvl5pPr>
              <a:lnSpc>
                <a:spcPct val="100000"/>
              </a:lnSpc>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p:nvPr>
        </p:nvSpPr>
        <p:spPr>
          <a:xfrm>
            <a:off x="571500" y="1078992"/>
            <a:ext cx="11045952" cy="329184"/>
          </a:xfrm>
        </p:spPr>
        <p:txBody>
          <a:bodyPr/>
          <a:lstStyle>
            <a:lvl1pPr marL="0" indent="0">
              <a:lnSpc>
                <a:spcPct val="100000"/>
              </a:lnSpc>
              <a:spcBef>
                <a:spcPts val="0"/>
              </a:spcBef>
              <a:spcAft>
                <a:spcPts val="0"/>
              </a:spcAft>
              <a:buNone/>
              <a:defRPr sz="2400" b="0">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Footer Placeholder 3"/>
          <p:cNvSpPr>
            <a:spLocks noGrp="1"/>
          </p:cNvSpPr>
          <p:nvPr>
            <p:ph type="ftr" sz="quarter" idx="13"/>
          </p:nvPr>
        </p:nvSpPr>
        <p:spPr/>
        <p:txBody>
          <a:bodyPr/>
          <a:lstStyle>
            <a:lvl1pPr algn="l">
              <a:defRPr sz="1000" spc="0" dirty="0">
                <a:solidFill>
                  <a:schemeClr val="bg1"/>
                </a:solidFill>
              </a:defRPr>
            </a:lvl1pPr>
          </a:lstStyle>
          <a:p>
            <a:endParaRPr lang="en-US" dirty="0"/>
          </a:p>
        </p:txBody>
      </p:sp>
      <p:grpSp>
        <p:nvGrpSpPr>
          <p:cNvPr id="10" name="Group 9"/>
          <p:cNvGrpSpPr/>
          <p:nvPr/>
        </p:nvGrpSpPr>
        <p:grpSpPr>
          <a:xfrm>
            <a:off x="11007220" y="6090027"/>
            <a:ext cx="620825" cy="435426"/>
            <a:chOff x="3073406" y="1312864"/>
            <a:chExt cx="6038864" cy="4235448"/>
          </a:xfrm>
        </p:grpSpPr>
        <p:sp>
          <p:nvSpPr>
            <p:cNvPr id="11"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07318290"/>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Speaker_slide_A">
    <p:bg>
      <p:bgPr>
        <a:gradFill flip="none" rotWithShape="1">
          <a:gsLst>
            <a:gs pos="100000">
              <a:srgbClr val="68E2B3"/>
            </a:gs>
            <a:gs pos="69000">
              <a:srgbClr val="4CC0D9"/>
            </a:gs>
            <a:gs pos="0">
              <a:srgbClr val="309FFF"/>
            </a:gs>
          </a:gsLst>
          <a:lin ang="5400000" scaled="0"/>
          <a:tileRect/>
        </a:gradFill>
        <a:effectLst/>
      </p:bgPr>
    </p:bg>
    <p:spTree>
      <p:nvGrpSpPr>
        <p:cNvPr id="1" name=""/>
        <p:cNvGrpSpPr/>
        <p:nvPr/>
      </p:nvGrpSpPr>
      <p:grpSpPr>
        <a:xfrm>
          <a:off x="0" y="0"/>
          <a:ext cx="0" cy="0"/>
          <a:chOff x="0" y="0"/>
          <a:chExt cx="0" cy="0"/>
        </a:xfrm>
      </p:grpSpPr>
      <p:grpSp>
        <p:nvGrpSpPr>
          <p:cNvPr id="2" name="Group 1"/>
          <p:cNvGrpSpPr/>
          <p:nvPr/>
        </p:nvGrpSpPr>
        <p:grpSpPr>
          <a:xfrm>
            <a:off x="1" y="-8382"/>
            <a:ext cx="12188825" cy="6866382"/>
            <a:chOff x="1" y="-8382"/>
            <a:chExt cx="12188825" cy="6866382"/>
          </a:xfrm>
        </p:grpSpPr>
        <p:sp>
          <p:nvSpPr>
            <p:cNvPr id="7" name="Freeform 39"/>
            <p:cNvSpPr/>
            <p:nvPr userDrawn="1"/>
          </p:nvSpPr>
          <p:spPr>
            <a:xfrm>
              <a:off x="3207590" y="-8382"/>
              <a:ext cx="8978738" cy="6790100"/>
            </a:xfrm>
            <a:custGeom>
              <a:avLst/>
              <a:gdLst/>
              <a:ahLst/>
              <a:cxnLst/>
              <a:rect l="l" t="t" r="r" b="b"/>
              <a:pathLst>
                <a:path w="9068525" h="6858001">
                  <a:moveTo>
                    <a:pt x="2227101" y="0"/>
                  </a:moveTo>
                  <a:lnTo>
                    <a:pt x="3579865" y="0"/>
                  </a:lnTo>
                  <a:lnTo>
                    <a:pt x="3731122" y="55361"/>
                  </a:lnTo>
                  <a:cubicBezTo>
                    <a:pt x="3985505" y="162956"/>
                    <a:pt x="4214591" y="318649"/>
                    <a:pt x="4406980" y="511037"/>
                  </a:cubicBezTo>
                  <a:lnTo>
                    <a:pt x="4654237" y="810714"/>
                  </a:lnTo>
                  <a:lnTo>
                    <a:pt x="4723091" y="727259"/>
                  </a:lnTo>
                  <a:cubicBezTo>
                    <a:pt x="5075908" y="374444"/>
                    <a:pt x="5563318" y="156222"/>
                    <a:pt x="6101697" y="156222"/>
                  </a:cubicBezTo>
                  <a:cubicBezTo>
                    <a:pt x="6774671" y="156222"/>
                    <a:pt x="7368006" y="497193"/>
                    <a:pt x="7718370" y="1015802"/>
                  </a:cubicBezTo>
                  <a:lnTo>
                    <a:pt x="7816656" y="1196878"/>
                  </a:lnTo>
                  <a:lnTo>
                    <a:pt x="7902452" y="1155546"/>
                  </a:lnTo>
                  <a:cubicBezTo>
                    <a:pt x="8187504" y="1034980"/>
                    <a:pt x="8500903" y="968308"/>
                    <a:pt x="8829875" y="968308"/>
                  </a:cubicBezTo>
                  <a:lnTo>
                    <a:pt x="9068525" y="980359"/>
                  </a:lnTo>
                  <a:lnTo>
                    <a:pt x="9068525" y="5721498"/>
                  </a:lnTo>
                  <a:lnTo>
                    <a:pt x="8829875" y="5733549"/>
                  </a:lnTo>
                  <a:cubicBezTo>
                    <a:pt x="8747631" y="5733549"/>
                    <a:pt x="8666361" y="5729382"/>
                    <a:pt x="8586265" y="5721250"/>
                  </a:cubicBezTo>
                  <a:lnTo>
                    <a:pt x="8401791" y="5693095"/>
                  </a:lnTo>
                  <a:lnTo>
                    <a:pt x="8339306" y="5808214"/>
                  </a:lnTo>
                  <a:cubicBezTo>
                    <a:pt x="8005085" y="6302923"/>
                    <a:pt x="7439093" y="6628180"/>
                    <a:pt x="6797131" y="6628180"/>
                  </a:cubicBezTo>
                  <a:cubicBezTo>
                    <a:pt x="6540346" y="6628180"/>
                    <a:pt x="6295716" y="6576139"/>
                    <a:pt x="6073214" y="6482028"/>
                  </a:cubicBezTo>
                  <a:lnTo>
                    <a:pt x="6035238" y="6461414"/>
                  </a:lnTo>
                  <a:lnTo>
                    <a:pt x="5863536" y="6777747"/>
                  </a:lnTo>
                  <a:lnTo>
                    <a:pt x="5802014" y="6858001"/>
                  </a:lnTo>
                  <a:lnTo>
                    <a:pt x="2499101" y="6858001"/>
                  </a:lnTo>
                  <a:lnTo>
                    <a:pt x="2468869" y="6818568"/>
                  </a:lnTo>
                  <a:cubicBezTo>
                    <a:pt x="2382545" y="6697178"/>
                    <a:pt x="2309023" y="6566049"/>
                    <a:pt x="2250274" y="6427150"/>
                  </a:cubicBezTo>
                  <a:lnTo>
                    <a:pt x="2235342" y="6379054"/>
                  </a:lnTo>
                  <a:lnTo>
                    <a:pt x="2234613" y="6379279"/>
                  </a:lnTo>
                  <a:cubicBezTo>
                    <a:pt x="2113544" y="6404053"/>
                    <a:pt x="1988191" y="6417063"/>
                    <a:pt x="1859799" y="6417063"/>
                  </a:cubicBezTo>
                  <a:cubicBezTo>
                    <a:pt x="832659" y="6417063"/>
                    <a:pt x="0" y="5584404"/>
                    <a:pt x="0" y="4557265"/>
                  </a:cubicBezTo>
                  <a:cubicBezTo>
                    <a:pt x="0" y="3915302"/>
                    <a:pt x="325257" y="3349310"/>
                    <a:pt x="819967" y="3015091"/>
                  </a:cubicBezTo>
                  <a:lnTo>
                    <a:pt x="988511" y="2923608"/>
                  </a:lnTo>
                  <a:lnTo>
                    <a:pt x="944309" y="2842174"/>
                  </a:lnTo>
                  <a:cubicBezTo>
                    <a:pt x="836715" y="2587791"/>
                    <a:pt x="777218" y="2308111"/>
                    <a:pt x="777218" y="2014534"/>
                  </a:cubicBezTo>
                  <a:cubicBezTo>
                    <a:pt x="777218" y="1133805"/>
                    <a:pt x="1312696" y="378145"/>
                    <a:pt x="2075845" y="55360"/>
                  </a:cubicBezTo>
                  <a:close/>
                </a:path>
              </a:pathLst>
            </a:custGeom>
            <a:solidFill>
              <a:schemeClr val="bg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latin typeface="Salesforce Sans"/>
                <a:cs typeface="Salesforce Sans"/>
              </a:endParaRPr>
            </a:p>
          </p:txBody>
        </p:sp>
        <p:grpSp>
          <p:nvGrpSpPr>
            <p:cNvPr id="42" name="Group 2238"/>
            <p:cNvGrpSpPr/>
            <p:nvPr userDrawn="1"/>
          </p:nvGrpSpPr>
          <p:grpSpPr>
            <a:xfrm>
              <a:off x="9263142" y="4361048"/>
              <a:ext cx="868289" cy="1312771"/>
              <a:chOff x="0" y="0"/>
              <a:chExt cx="2755450" cy="4165978"/>
            </a:xfrm>
          </p:grpSpPr>
          <p:pic>
            <p:nvPicPr>
              <p:cNvPr id="43" name="image1.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0800000">
                <a:off x="1154808" y="3565947"/>
                <a:ext cx="445835" cy="600032"/>
              </a:xfrm>
              <a:prstGeom prst="rect">
                <a:avLst/>
              </a:prstGeom>
              <a:ln w="12700" cap="flat">
                <a:noFill/>
                <a:miter lim="400000"/>
              </a:ln>
              <a:effectLst/>
            </p:spPr>
          </p:pic>
          <p:grpSp>
            <p:nvGrpSpPr>
              <p:cNvPr id="44" name="Group 2237"/>
              <p:cNvGrpSpPr/>
              <p:nvPr/>
            </p:nvGrpSpPr>
            <p:grpSpPr>
              <a:xfrm>
                <a:off x="-1" y="0"/>
                <a:ext cx="2755452" cy="3590132"/>
                <a:chOff x="0" y="0"/>
                <a:chExt cx="2755450" cy="3590131"/>
              </a:xfrm>
            </p:grpSpPr>
            <p:sp>
              <p:nvSpPr>
                <p:cNvPr id="45" name="Shape 2235"/>
                <p:cNvSpPr/>
                <p:nvPr/>
              </p:nvSpPr>
              <p:spPr>
                <a:xfrm>
                  <a:off x="-1" y="-1"/>
                  <a:ext cx="1377726" cy="359013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p>
              </p:txBody>
            </p:sp>
            <p:sp>
              <p:nvSpPr>
                <p:cNvPr id="46" name="Shape 2236"/>
                <p:cNvSpPr/>
                <p:nvPr/>
              </p:nvSpPr>
              <p:spPr>
                <a:xfrm>
                  <a:off x="1377725" y="-1"/>
                  <a:ext cx="1377725" cy="359013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p>
              </p:txBody>
            </p:sp>
          </p:grpSp>
        </p:grpSp>
        <p:grpSp>
          <p:nvGrpSpPr>
            <p:cNvPr id="47" name="Group 2243"/>
            <p:cNvGrpSpPr/>
            <p:nvPr userDrawn="1"/>
          </p:nvGrpSpPr>
          <p:grpSpPr>
            <a:xfrm>
              <a:off x="9952001" y="4618523"/>
              <a:ext cx="669131" cy="1011661"/>
              <a:chOff x="0" y="0"/>
              <a:chExt cx="1149791" cy="1738376"/>
            </a:xfrm>
          </p:grpSpPr>
          <p:pic>
            <p:nvPicPr>
              <p:cNvPr id="48" name="image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0800000">
                <a:off x="481877" y="1487995"/>
                <a:ext cx="186038" cy="250382"/>
              </a:xfrm>
              <a:prstGeom prst="rect">
                <a:avLst/>
              </a:prstGeom>
              <a:ln w="12700" cap="flat">
                <a:noFill/>
                <a:miter lim="400000"/>
              </a:ln>
              <a:effectLst/>
            </p:spPr>
          </p:pic>
          <p:grpSp>
            <p:nvGrpSpPr>
              <p:cNvPr id="49" name="Group 2242"/>
              <p:cNvGrpSpPr/>
              <p:nvPr/>
            </p:nvGrpSpPr>
            <p:grpSpPr>
              <a:xfrm>
                <a:off x="-1" y="-1"/>
                <a:ext cx="1149793" cy="1498089"/>
                <a:chOff x="0" y="0"/>
                <a:chExt cx="1149791" cy="1498087"/>
              </a:xfrm>
            </p:grpSpPr>
            <p:sp>
              <p:nvSpPr>
                <p:cNvPr id="50" name="Shape 2240"/>
                <p:cNvSpPr/>
                <p:nvPr/>
              </p:nvSpPr>
              <p:spPr>
                <a:xfrm>
                  <a:off x="-1" y="-1"/>
                  <a:ext cx="574897" cy="14980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p>
              </p:txBody>
            </p:sp>
            <p:sp>
              <p:nvSpPr>
                <p:cNvPr id="51" name="Shape 2241"/>
                <p:cNvSpPr/>
                <p:nvPr/>
              </p:nvSpPr>
              <p:spPr>
                <a:xfrm>
                  <a:off x="574895" y="-1"/>
                  <a:ext cx="574897" cy="14980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p>
              </p:txBody>
            </p:sp>
          </p:grpSp>
        </p:grpSp>
        <p:sp>
          <p:nvSpPr>
            <p:cNvPr id="77" name="Freeform: Shape 76"/>
            <p:cNvSpPr/>
            <p:nvPr userDrawn="1"/>
          </p:nvSpPr>
          <p:spPr>
            <a:xfrm>
              <a:off x="1" y="5249224"/>
              <a:ext cx="12188825" cy="1608776"/>
            </a:xfrm>
            <a:custGeom>
              <a:avLst/>
              <a:gdLst/>
              <a:ahLst/>
              <a:cxnLst/>
              <a:rect l="l" t="t" r="r" b="b"/>
              <a:pathLst>
                <a:path w="12188825" h="1608776">
                  <a:moveTo>
                    <a:pt x="12188825" y="0"/>
                  </a:moveTo>
                  <a:lnTo>
                    <a:pt x="12188825" y="1608776"/>
                  </a:lnTo>
                  <a:lnTo>
                    <a:pt x="0" y="1608776"/>
                  </a:lnTo>
                  <a:lnTo>
                    <a:pt x="0" y="281796"/>
                  </a:lnTo>
                  <a:lnTo>
                    <a:pt x="429319" y="309013"/>
                  </a:lnTo>
                  <a:cubicBezTo>
                    <a:pt x="1396897" y="374751"/>
                    <a:pt x="2362958" y="457539"/>
                    <a:pt x="3336406" y="485585"/>
                  </a:cubicBezTo>
                  <a:cubicBezTo>
                    <a:pt x="6283758" y="570512"/>
                    <a:pt x="9204482" y="153287"/>
                    <a:pt x="12132071" y="2496"/>
                  </a:cubicBezTo>
                  <a:close/>
                </a:path>
              </a:pathLst>
            </a:custGeom>
            <a:gradFill flip="none" rotWithShape="1">
              <a:gsLst>
                <a:gs pos="100000">
                  <a:srgbClr val="6CC24A"/>
                </a:gs>
                <a:gs pos="0">
                  <a:srgbClr val="15602F"/>
                </a:gs>
              </a:gsLst>
              <a:lin ang="16200000" scaled="0"/>
              <a:tileRect/>
            </a:gradFill>
            <a:ln w="12700" cap="flat">
              <a:noFill/>
              <a:miter lim="400000"/>
            </a:ln>
            <a:effectLst/>
          </p:spPr>
          <p:txBody>
            <a:bodyPr wrap="square" lIns="45719" tIns="45719" rIns="45719" bIns="45719" numCol="1" anchor="t">
              <a:noAutofit/>
            </a:bodyPr>
            <a:lstStyle/>
            <a:p>
              <a:pPr lvl="0" defTabSz="457109"/>
              <a:endParaRPr lang="en-US" sz="900" dirty="0">
                <a:solidFill>
                  <a:srgbClr val="000000"/>
                </a:solidFill>
                <a:latin typeface="Calibri"/>
                <a:ea typeface="Calibri"/>
                <a:cs typeface="Calibri"/>
              </a:endParaRPr>
            </a:p>
          </p:txBody>
        </p:sp>
        <p:grpSp>
          <p:nvGrpSpPr>
            <p:cNvPr id="52" name="Group 51"/>
            <p:cNvGrpSpPr/>
            <p:nvPr userDrawn="1"/>
          </p:nvGrpSpPr>
          <p:grpSpPr>
            <a:xfrm>
              <a:off x="6225620" y="5032684"/>
              <a:ext cx="2094173" cy="960603"/>
              <a:chOff x="522055" y="5591453"/>
              <a:chExt cx="1302062" cy="597259"/>
            </a:xfrm>
          </p:grpSpPr>
          <p:grpSp>
            <p:nvGrpSpPr>
              <p:cNvPr id="53" name="Group 148"/>
              <p:cNvGrpSpPr/>
              <p:nvPr/>
            </p:nvGrpSpPr>
            <p:grpSpPr>
              <a:xfrm flipH="1">
                <a:off x="608200" y="5591453"/>
                <a:ext cx="1045670" cy="511449"/>
                <a:chOff x="-1" y="-2"/>
                <a:chExt cx="2081378" cy="1018021"/>
              </a:xfrm>
            </p:grpSpPr>
            <p:sp>
              <p:nvSpPr>
                <p:cNvPr id="60" name="Shape 146"/>
                <p:cNvSpPr/>
                <p:nvPr/>
              </p:nvSpPr>
              <p:spPr>
                <a:xfrm>
                  <a:off x="-1" y="88908"/>
                  <a:ext cx="2081378" cy="929111"/>
                </a:xfrm>
                <a:custGeom>
                  <a:avLst/>
                  <a:gdLst/>
                  <a:ahLst/>
                  <a:cxnLst>
                    <a:cxn ang="0">
                      <a:pos x="wd2" y="hd2"/>
                    </a:cxn>
                    <a:cxn ang="5400000">
                      <a:pos x="wd2" y="hd2"/>
                    </a:cxn>
                    <a:cxn ang="10800000">
                      <a:pos x="wd2" y="hd2"/>
                    </a:cxn>
                    <a:cxn ang="16200000">
                      <a:pos x="wd2" y="hd2"/>
                    </a:cxn>
                  </a:cxnLst>
                  <a:rect l="0" t="0" r="r" b="b"/>
                  <a:pathLst>
                    <a:path w="20818" h="17389" extrusionOk="0">
                      <a:moveTo>
                        <a:pt x="20179" y="5180"/>
                      </a:moveTo>
                      <a:cubicBezTo>
                        <a:pt x="21108" y="7852"/>
                        <a:pt x="21023" y="11156"/>
                        <a:pt x="19932" y="13652"/>
                      </a:cubicBezTo>
                      <a:cubicBezTo>
                        <a:pt x="18743" y="16373"/>
                        <a:pt x="16637" y="17588"/>
                        <a:pt x="14664" y="16693"/>
                      </a:cubicBezTo>
                      <a:lnTo>
                        <a:pt x="7246" y="17389"/>
                      </a:lnTo>
                      <a:lnTo>
                        <a:pt x="1623" y="17049"/>
                      </a:lnTo>
                      <a:cubicBezTo>
                        <a:pt x="-6" y="15428"/>
                        <a:pt x="-492" y="11925"/>
                        <a:pt x="548" y="9313"/>
                      </a:cubicBezTo>
                      <a:cubicBezTo>
                        <a:pt x="1186" y="7711"/>
                        <a:pt x="2280" y="6861"/>
                        <a:pt x="3318" y="5991"/>
                      </a:cubicBezTo>
                      <a:cubicBezTo>
                        <a:pt x="9499" y="808"/>
                        <a:pt x="16983" y="-4012"/>
                        <a:pt x="20179" y="5180"/>
                      </a:cubicBezTo>
                      <a:close/>
                    </a:path>
                  </a:pathLst>
                </a:custGeom>
                <a:solidFill>
                  <a:srgbClr val="53585F"/>
                </a:solidFill>
                <a:ln w="12700" cap="flat">
                  <a:noFill/>
                  <a:miter lim="400000"/>
                </a:ln>
                <a:effectLst/>
              </p:spPr>
              <p:txBody>
                <a:bodyPr wrap="square" lIns="71437" tIns="71437" rIns="71437" bIns="71437" numCol="1" anchor="ctr">
                  <a:noAutofit/>
                </a:bodyPr>
                <a:lstStyle/>
                <a:p>
                  <a:pPr algn="ctr">
                    <a:lnSpc>
                      <a:spcPct val="90000"/>
                    </a:lnSpc>
                    <a:defRPr sz="2600"/>
                  </a:pPr>
                  <a:endParaRPr/>
                </a:p>
              </p:txBody>
            </p:sp>
            <p:sp>
              <p:nvSpPr>
                <p:cNvPr id="61" name="Shape 147"/>
                <p:cNvSpPr/>
                <p:nvPr/>
              </p:nvSpPr>
              <p:spPr>
                <a:xfrm>
                  <a:off x="53541" y="-2"/>
                  <a:ext cx="1860734" cy="796363"/>
                </a:xfrm>
                <a:custGeom>
                  <a:avLst/>
                  <a:gdLst/>
                  <a:ahLst/>
                  <a:cxnLst>
                    <a:cxn ang="0">
                      <a:pos x="wd2" y="hd2"/>
                    </a:cxn>
                    <a:cxn ang="5400000">
                      <a:pos x="wd2" y="hd2"/>
                    </a:cxn>
                    <a:cxn ang="10800000">
                      <a:pos x="wd2" y="hd2"/>
                    </a:cxn>
                    <a:cxn ang="16200000">
                      <a:pos x="wd2" y="hd2"/>
                    </a:cxn>
                  </a:cxnLst>
                  <a:rect l="0" t="0" r="r" b="b"/>
                  <a:pathLst>
                    <a:path w="21600" h="19631" extrusionOk="0">
                      <a:moveTo>
                        <a:pt x="0" y="14121"/>
                      </a:moveTo>
                      <a:cubicBezTo>
                        <a:pt x="2462" y="8030"/>
                        <a:pt x="5323" y="3753"/>
                        <a:pt x="8375" y="1603"/>
                      </a:cubicBezTo>
                      <a:cubicBezTo>
                        <a:pt x="12811" y="-1522"/>
                        <a:pt x="17448" y="-53"/>
                        <a:pt x="21600" y="5793"/>
                      </a:cubicBezTo>
                      <a:cubicBezTo>
                        <a:pt x="21596" y="9101"/>
                        <a:pt x="20992" y="12107"/>
                        <a:pt x="20046" y="13520"/>
                      </a:cubicBezTo>
                      <a:cubicBezTo>
                        <a:pt x="18769" y="15427"/>
                        <a:pt x="17327" y="13885"/>
                        <a:pt x="15931" y="13525"/>
                      </a:cubicBezTo>
                      <a:cubicBezTo>
                        <a:pt x="12589" y="12663"/>
                        <a:pt x="9559" y="18756"/>
                        <a:pt x="6298" y="19542"/>
                      </a:cubicBezTo>
                      <a:cubicBezTo>
                        <a:pt x="4073" y="20078"/>
                        <a:pt x="1848" y="18182"/>
                        <a:pt x="0" y="14121"/>
                      </a:cubicBezTo>
                      <a:close/>
                    </a:path>
                  </a:pathLst>
                </a:custGeom>
                <a:solidFill>
                  <a:srgbClr val="A6AAA8"/>
                </a:solidFill>
                <a:ln w="12700" cap="flat">
                  <a:noFill/>
                  <a:miter lim="400000"/>
                </a:ln>
                <a:effectLst/>
              </p:spPr>
              <p:txBody>
                <a:bodyPr wrap="square" lIns="71437" tIns="71437" rIns="71437" bIns="71437" numCol="1" anchor="ctr">
                  <a:noAutofit/>
                </a:bodyPr>
                <a:lstStyle/>
                <a:p>
                  <a:pPr algn="ctr" defTabSz="584200">
                    <a:lnSpc>
                      <a:spcPct val="100000"/>
                    </a:lnSpc>
                    <a:defRPr sz="3200">
                      <a:solidFill>
                        <a:srgbClr val="000000"/>
                      </a:solidFill>
                      <a:latin typeface="Helvetica Light"/>
                      <a:ea typeface="Helvetica Light"/>
                      <a:cs typeface="Helvetica Light"/>
                      <a:sym typeface="Helvetica Light"/>
                    </a:defRPr>
                  </a:pPr>
                  <a:endParaRPr/>
                </a:p>
              </p:txBody>
            </p:sp>
          </p:grpSp>
          <p:grpSp>
            <p:nvGrpSpPr>
              <p:cNvPr id="54" name="Group 151"/>
              <p:cNvGrpSpPr/>
              <p:nvPr/>
            </p:nvGrpSpPr>
            <p:grpSpPr>
              <a:xfrm flipH="1">
                <a:off x="522055" y="5965047"/>
                <a:ext cx="457287" cy="223665"/>
                <a:chOff x="0" y="-2"/>
                <a:chExt cx="910215" cy="445197"/>
              </a:xfrm>
            </p:grpSpPr>
            <p:sp>
              <p:nvSpPr>
                <p:cNvPr id="58" name="Shape 149"/>
                <p:cNvSpPr/>
                <p:nvPr/>
              </p:nvSpPr>
              <p:spPr>
                <a:xfrm>
                  <a:off x="0" y="38880"/>
                  <a:ext cx="910215" cy="406315"/>
                </a:xfrm>
                <a:custGeom>
                  <a:avLst/>
                  <a:gdLst/>
                  <a:ahLst/>
                  <a:cxnLst>
                    <a:cxn ang="0">
                      <a:pos x="wd2" y="hd2"/>
                    </a:cxn>
                    <a:cxn ang="5400000">
                      <a:pos x="wd2" y="hd2"/>
                    </a:cxn>
                    <a:cxn ang="10800000">
                      <a:pos x="wd2" y="hd2"/>
                    </a:cxn>
                    <a:cxn ang="16200000">
                      <a:pos x="wd2" y="hd2"/>
                    </a:cxn>
                  </a:cxnLst>
                  <a:rect l="0" t="0" r="r" b="b"/>
                  <a:pathLst>
                    <a:path w="20818" h="17389" extrusionOk="0">
                      <a:moveTo>
                        <a:pt x="20179" y="5180"/>
                      </a:moveTo>
                      <a:cubicBezTo>
                        <a:pt x="21108" y="7852"/>
                        <a:pt x="21023" y="11156"/>
                        <a:pt x="19932" y="13652"/>
                      </a:cubicBezTo>
                      <a:cubicBezTo>
                        <a:pt x="18743" y="16373"/>
                        <a:pt x="16637" y="17588"/>
                        <a:pt x="14664" y="16693"/>
                      </a:cubicBezTo>
                      <a:lnTo>
                        <a:pt x="7246" y="17389"/>
                      </a:lnTo>
                      <a:lnTo>
                        <a:pt x="1623" y="17049"/>
                      </a:lnTo>
                      <a:cubicBezTo>
                        <a:pt x="-6" y="15428"/>
                        <a:pt x="-492" y="11925"/>
                        <a:pt x="548" y="9313"/>
                      </a:cubicBezTo>
                      <a:cubicBezTo>
                        <a:pt x="1186" y="7711"/>
                        <a:pt x="2280" y="6861"/>
                        <a:pt x="3318" y="5991"/>
                      </a:cubicBezTo>
                      <a:cubicBezTo>
                        <a:pt x="9499" y="808"/>
                        <a:pt x="16983" y="-4012"/>
                        <a:pt x="20179" y="5180"/>
                      </a:cubicBezTo>
                      <a:close/>
                    </a:path>
                  </a:pathLst>
                </a:custGeom>
                <a:solidFill>
                  <a:srgbClr val="7C868D"/>
                </a:solidFill>
                <a:ln w="12700" cap="flat">
                  <a:noFill/>
                  <a:miter lim="400000"/>
                </a:ln>
                <a:effectLst/>
              </p:spPr>
              <p:txBody>
                <a:bodyPr wrap="square" lIns="71437" tIns="71437" rIns="71437" bIns="71437" numCol="1" anchor="ctr">
                  <a:noAutofit/>
                </a:bodyPr>
                <a:lstStyle/>
                <a:p>
                  <a:pPr algn="ctr">
                    <a:lnSpc>
                      <a:spcPct val="90000"/>
                    </a:lnSpc>
                    <a:defRPr sz="2600"/>
                  </a:pPr>
                  <a:endParaRPr/>
                </a:p>
              </p:txBody>
            </p:sp>
            <p:sp>
              <p:nvSpPr>
                <p:cNvPr id="59" name="Shape 150"/>
                <p:cNvSpPr/>
                <p:nvPr/>
              </p:nvSpPr>
              <p:spPr>
                <a:xfrm>
                  <a:off x="72387" y="-2"/>
                  <a:ext cx="702066" cy="348259"/>
                </a:xfrm>
                <a:custGeom>
                  <a:avLst/>
                  <a:gdLst/>
                  <a:ahLst/>
                  <a:cxnLst>
                    <a:cxn ang="0">
                      <a:pos x="wd2" y="hd2"/>
                    </a:cxn>
                    <a:cxn ang="5400000">
                      <a:pos x="wd2" y="hd2"/>
                    </a:cxn>
                    <a:cxn ang="10800000">
                      <a:pos x="wd2" y="hd2"/>
                    </a:cxn>
                    <a:cxn ang="16200000">
                      <a:pos x="wd2" y="hd2"/>
                    </a:cxn>
                  </a:cxnLst>
                  <a:rect l="0" t="0" r="r" b="b"/>
                  <a:pathLst>
                    <a:path w="21600" h="19631" extrusionOk="0">
                      <a:moveTo>
                        <a:pt x="0" y="14121"/>
                      </a:moveTo>
                      <a:cubicBezTo>
                        <a:pt x="2462" y="8030"/>
                        <a:pt x="5323" y="3753"/>
                        <a:pt x="8375" y="1603"/>
                      </a:cubicBezTo>
                      <a:cubicBezTo>
                        <a:pt x="12811" y="-1522"/>
                        <a:pt x="17448" y="-53"/>
                        <a:pt x="21600" y="5793"/>
                      </a:cubicBezTo>
                      <a:cubicBezTo>
                        <a:pt x="21596" y="9101"/>
                        <a:pt x="20992" y="12107"/>
                        <a:pt x="20046" y="13520"/>
                      </a:cubicBezTo>
                      <a:cubicBezTo>
                        <a:pt x="18769" y="15427"/>
                        <a:pt x="17327" y="13885"/>
                        <a:pt x="15931" y="13525"/>
                      </a:cubicBezTo>
                      <a:cubicBezTo>
                        <a:pt x="12589" y="12663"/>
                        <a:pt x="9559" y="18756"/>
                        <a:pt x="6298" y="19542"/>
                      </a:cubicBezTo>
                      <a:cubicBezTo>
                        <a:pt x="4073" y="20078"/>
                        <a:pt x="1848" y="18182"/>
                        <a:pt x="0" y="14121"/>
                      </a:cubicBezTo>
                      <a:close/>
                    </a:path>
                  </a:pathLst>
                </a:custGeom>
                <a:solidFill>
                  <a:srgbClr val="A6AAA8"/>
                </a:solidFill>
                <a:ln w="38100" cap="flat">
                  <a:solidFill>
                    <a:srgbClr val="A6AAA8"/>
                  </a:solidFill>
                  <a:prstDash val="solid"/>
                  <a:miter lim="400000"/>
                </a:ln>
                <a:effectLst/>
              </p:spPr>
              <p:txBody>
                <a:bodyPr wrap="square" lIns="71437" tIns="71437" rIns="71437" bIns="71437" numCol="1" anchor="ctr">
                  <a:noAutofit/>
                </a:bodyPr>
                <a:lstStyle/>
                <a:p>
                  <a:pPr algn="ctr" defTabSz="584200">
                    <a:lnSpc>
                      <a:spcPct val="100000"/>
                    </a:lnSpc>
                    <a:defRPr sz="3200">
                      <a:solidFill>
                        <a:srgbClr val="000000"/>
                      </a:solidFill>
                      <a:latin typeface="Helvetica Light"/>
                      <a:ea typeface="Helvetica Light"/>
                      <a:cs typeface="Helvetica Light"/>
                      <a:sym typeface="Helvetica Light"/>
                    </a:defRPr>
                  </a:pPr>
                  <a:endParaRPr/>
                </a:p>
              </p:txBody>
            </p:sp>
          </p:grpSp>
          <p:grpSp>
            <p:nvGrpSpPr>
              <p:cNvPr id="55" name="Group 154"/>
              <p:cNvGrpSpPr/>
              <p:nvPr/>
            </p:nvGrpSpPr>
            <p:grpSpPr>
              <a:xfrm flipH="1">
                <a:off x="1465515" y="6013316"/>
                <a:ext cx="358602" cy="175396"/>
                <a:chOff x="0" y="0"/>
                <a:chExt cx="713785" cy="349119"/>
              </a:xfrm>
            </p:grpSpPr>
            <p:sp>
              <p:nvSpPr>
                <p:cNvPr id="56" name="Shape 152"/>
                <p:cNvSpPr/>
                <p:nvPr/>
              </p:nvSpPr>
              <p:spPr>
                <a:xfrm>
                  <a:off x="0" y="30490"/>
                  <a:ext cx="713785" cy="318629"/>
                </a:xfrm>
                <a:custGeom>
                  <a:avLst/>
                  <a:gdLst/>
                  <a:ahLst/>
                  <a:cxnLst>
                    <a:cxn ang="0">
                      <a:pos x="wd2" y="hd2"/>
                    </a:cxn>
                    <a:cxn ang="5400000">
                      <a:pos x="wd2" y="hd2"/>
                    </a:cxn>
                    <a:cxn ang="10800000">
                      <a:pos x="wd2" y="hd2"/>
                    </a:cxn>
                    <a:cxn ang="16200000">
                      <a:pos x="wd2" y="hd2"/>
                    </a:cxn>
                  </a:cxnLst>
                  <a:rect l="0" t="0" r="r" b="b"/>
                  <a:pathLst>
                    <a:path w="20818" h="17389" extrusionOk="0">
                      <a:moveTo>
                        <a:pt x="20179" y="5180"/>
                      </a:moveTo>
                      <a:cubicBezTo>
                        <a:pt x="21108" y="7852"/>
                        <a:pt x="21023" y="11156"/>
                        <a:pt x="19932" y="13652"/>
                      </a:cubicBezTo>
                      <a:cubicBezTo>
                        <a:pt x="18743" y="16373"/>
                        <a:pt x="16637" y="17588"/>
                        <a:pt x="14664" y="16693"/>
                      </a:cubicBezTo>
                      <a:lnTo>
                        <a:pt x="7246" y="17389"/>
                      </a:lnTo>
                      <a:lnTo>
                        <a:pt x="1623" y="17049"/>
                      </a:lnTo>
                      <a:cubicBezTo>
                        <a:pt x="-6" y="15428"/>
                        <a:pt x="-492" y="11925"/>
                        <a:pt x="548" y="9313"/>
                      </a:cubicBezTo>
                      <a:cubicBezTo>
                        <a:pt x="1186" y="7711"/>
                        <a:pt x="2280" y="6861"/>
                        <a:pt x="3318" y="5991"/>
                      </a:cubicBezTo>
                      <a:cubicBezTo>
                        <a:pt x="9499" y="808"/>
                        <a:pt x="16983" y="-4012"/>
                        <a:pt x="20179" y="5180"/>
                      </a:cubicBezTo>
                      <a:close/>
                    </a:path>
                  </a:pathLst>
                </a:custGeom>
                <a:solidFill>
                  <a:srgbClr val="7C868D"/>
                </a:solidFill>
                <a:ln w="12700" cap="flat">
                  <a:noFill/>
                  <a:miter lim="400000"/>
                </a:ln>
                <a:effectLst/>
              </p:spPr>
              <p:txBody>
                <a:bodyPr wrap="square" lIns="71437" tIns="71437" rIns="71437" bIns="71437" numCol="1" anchor="ctr">
                  <a:noAutofit/>
                </a:bodyPr>
                <a:lstStyle/>
                <a:p>
                  <a:pPr algn="ctr">
                    <a:lnSpc>
                      <a:spcPct val="90000"/>
                    </a:lnSpc>
                    <a:defRPr sz="2600"/>
                  </a:pPr>
                  <a:endParaRPr/>
                </a:p>
              </p:txBody>
            </p:sp>
            <p:sp>
              <p:nvSpPr>
                <p:cNvPr id="57" name="Shape 153"/>
                <p:cNvSpPr/>
                <p:nvPr/>
              </p:nvSpPr>
              <p:spPr>
                <a:xfrm>
                  <a:off x="84081" y="0"/>
                  <a:ext cx="508813" cy="273101"/>
                </a:xfrm>
                <a:custGeom>
                  <a:avLst/>
                  <a:gdLst/>
                  <a:ahLst/>
                  <a:cxnLst>
                    <a:cxn ang="0">
                      <a:pos x="wd2" y="hd2"/>
                    </a:cxn>
                    <a:cxn ang="5400000">
                      <a:pos x="wd2" y="hd2"/>
                    </a:cxn>
                    <a:cxn ang="10800000">
                      <a:pos x="wd2" y="hd2"/>
                    </a:cxn>
                    <a:cxn ang="16200000">
                      <a:pos x="wd2" y="hd2"/>
                    </a:cxn>
                  </a:cxnLst>
                  <a:rect l="0" t="0" r="r" b="b"/>
                  <a:pathLst>
                    <a:path w="21600" h="19631" extrusionOk="0">
                      <a:moveTo>
                        <a:pt x="0" y="14121"/>
                      </a:moveTo>
                      <a:cubicBezTo>
                        <a:pt x="2462" y="8030"/>
                        <a:pt x="5323" y="3753"/>
                        <a:pt x="8375" y="1603"/>
                      </a:cubicBezTo>
                      <a:cubicBezTo>
                        <a:pt x="12811" y="-1522"/>
                        <a:pt x="17448" y="-53"/>
                        <a:pt x="21600" y="5793"/>
                      </a:cubicBezTo>
                      <a:cubicBezTo>
                        <a:pt x="21596" y="9101"/>
                        <a:pt x="20992" y="12107"/>
                        <a:pt x="20046" y="13520"/>
                      </a:cubicBezTo>
                      <a:cubicBezTo>
                        <a:pt x="18769" y="15427"/>
                        <a:pt x="17327" y="13885"/>
                        <a:pt x="15931" y="13525"/>
                      </a:cubicBezTo>
                      <a:cubicBezTo>
                        <a:pt x="12589" y="12663"/>
                        <a:pt x="9559" y="18756"/>
                        <a:pt x="6298" y="19542"/>
                      </a:cubicBezTo>
                      <a:cubicBezTo>
                        <a:pt x="4073" y="20078"/>
                        <a:pt x="1848" y="18182"/>
                        <a:pt x="0" y="14121"/>
                      </a:cubicBezTo>
                      <a:close/>
                    </a:path>
                  </a:pathLst>
                </a:custGeom>
                <a:solidFill>
                  <a:srgbClr val="A6AAA8"/>
                </a:solidFill>
                <a:ln w="38100" cap="flat">
                  <a:solidFill>
                    <a:srgbClr val="A6AAA8"/>
                  </a:solidFill>
                  <a:prstDash val="solid"/>
                  <a:miter lim="400000"/>
                </a:ln>
                <a:effectLst/>
              </p:spPr>
              <p:txBody>
                <a:bodyPr wrap="square" lIns="71437" tIns="71437" rIns="71437" bIns="71437" numCol="1" anchor="ctr">
                  <a:noAutofit/>
                </a:bodyPr>
                <a:lstStyle/>
                <a:p>
                  <a:pPr algn="ctr" defTabSz="584200">
                    <a:lnSpc>
                      <a:spcPct val="100000"/>
                    </a:lnSpc>
                    <a:defRPr sz="3200">
                      <a:solidFill>
                        <a:srgbClr val="000000"/>
                      </a:solidFill>
                      <a:latin typeface="Helvetica Light"/>
                      <a:ea typeface="Helvetica Light"/>
                      <a:cs typeface="Helvetica Light"/>
                      <a:sym typeface="Helvetica Light"/>
                    </a:defRPr>
                  </a:pPr>
                  <a:endParaRPr/>
                </a:p>
              </p:txBody>
            </p:sp>
          </p:grpSp>
        </p:grpSp>
        <p:grpSp>
          <p:nvGrpSpPr>
            <p:cNvPr id="35" name="Group 2248"/>
            <p:cNvGrpSpPr/>
            <p:nvPr/>
          </p:nvGrpSpPr>
          <p:grpSpPr>
            <a:xfrm>
              <a:off x="898269" y="1622026"/>
              <a:ext cx="5836235" cy="4394716"/>
              <a:chOff x="0" y="0"/>
              <a:chExt cx="11675510" cy="8791717"/>
            </a:xfrm>
          </p:grpSpPr>
          <p:sp>
            <p:nvSpPr>
              <p:cNvPr id="38" name="Shape 2244"/>
              <p:cNvSpPr/>
              <p:nvPr/>
            </p:nvSpPr>
            <p:spPr>
              <a:xfrm>
                <a:off x="7316660" y="7640980"/>
                <a:ext cx="739314" cy="115073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4B3013"/>
              </a:solidFill>
              <a:ln w="12700" cap="flat">
                <a:noFill/>
                <a:miter lim="400000"/>
              </a:ln>
              <a:effectLst/>
            </p:spPr>
            <p:txBody>
              <a:bodyPr wrap="square" lIns="19045" tIns="19045" rIns="19045" bIns="19045" numCol="1" anchor="ctr">
                <a:noAutofit/>
              </a:bodyPr>
              <a:lstStyle/>
              <a:p>
                <a:pPr algn="ctr">
                  <a:lnSpc>
                    <a:spcPct val="100000"/>
                  </a:lnSpc>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9" name="Shape 2245"/>
              <p:cNvSpPr/>
              <p:nvPr/>
            </p:nvSpPr>
            <p:spPr>
              <a:xfrm>
                <a:off x="3723194" y="7640980"/>
                <a:ext cx="757716" cy="1150738"/>
              </a:xfrm>
              <a:custGeom>
                <a:avLst/>
                <a:gdLst/>
                <a:ahLst/>
                <a:cxnLst>
                  <a:cxn ang="0">
                    <a:pos x="wd2" y="hd2"/>
                  </a:cxn>
                  <a:cxn ang="5400000">
                    <a:pos x="wd2" y="hd2"/>
                  </a:cxn>
                  <a:cxn ang="10800000">
                    <a:pos x="wd2" y="hd2"/>
                  </a:cxn>
                  <a:cxn ang="16200000">
                    <a:pos x="wd2" y="hd2"/>
                  </a:cxn>
                </a:cxnLst>
                <a:rect l="0" t="0" r="r" b="b"/>
                <a:pathLst>
                  <a:path w="21600" h="21600" extrusionOk="0">
                    <a:moveTo>
                      <a:pt x="21589" y="0"/>
                    </a:moveTo>
                    <a:lnTo>
                      <a:pt x="0" y="887"/>
                    </a:lnTo>
                    <a:lnTo>
                      <a:pt x="525" y="1379"/>
                    </a:lnTo>
                    <a:lnTo>
                      <a:pt x="525" y="21600"/>
                    </a:lnTo>
                    <a:lnTo>
                      <a:pt x="21600" y="21600"/>
                    </a:lnTo>
                    <a:lnTo>
                      <a:pt x="21600" y="0"/>
                    </a:lnTo>
                    <a:cubicBezTo>
                      <a:pt x="21600" y="0"/>
                      <a:pt x="21589" y="0"/>
                      <a:pt x="21589" y="0"/>
                    </a:cubicBezTo>
                    <a:close/>
                  </a:path>
                </a:pathLst>
              </a:custGeom>
              <a:solidFill>
                <a:srgbClr val="4B3013"/>
              </a:solidFill>
              <a:ln w="12700" cap="flat">
                <a:noFill/>
                <a:miter lim="400000"/>
              </a:ln>
              <a:effectLst/>
            </p:spPr>
            <p:txBody>
              <a:bodyPr wrap="square" lIns="19045" tIns="19045" rIns="19045" bIns="19045" numCol="1" anchor="ctr">
                <a:noAutofit/>
              </a:bodyPr>
              <a:lstStyle/>
              <a:p>
                <a:pPr algn="ctr">
                  <a:lnSpc>
                    <a:spcPct val="100000"/>
                  </a:lnSpc>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0" name="Shape 2246"/>
              <p:cNvSpPr/>
              <p:nvPr/>
            </p:nvSpPr>
            <p:spPr>
              <a:xfrm>
                <a:off x="0" y="-1"/>
                <a:ext cx="11675511" cy="5737888"/>
              </a:xfrm>
              <a:custGeom>
                <a:avLst/>
                <a:gdLst/>
                <a:ahLst/>
                <a:cxnLst>
                  <a:cxn ang="0">
                    <a:pos x="wd2" y="hd2"/>
                  </a:cxn>
                  <a:cxn ang="5400000">
                    <a:pos x="wd2" y="hd2"/>
                  </a:cxn>
                  <a:cxn ang="10800000">
                    <a:pos x="wd2" y="hd2"/>
                  </a:cxn>
                  <a:cxn ang="16200000">
                    <a:pos x="wd2" y="hd2"/>
                  </a:cxn>
                </a:cxnLst>
                <a:rect l="0" t="0" r="r" b="b"/>
                <a:pathLst>
                  <a:path w="21282" h="21053" extrusionOk="0">
                    <a:moveTo>
                      <a:pt x="21254" y="8875"/>
                    </a:moveTo>
                    <a:cubicBezTo>
                      <a:pt x="21354" y="6977"/>
                      <a:pt x="21312" y="3803"/>
                      <a:pt x="18748" y="3149"/>
                    </a:cubicBezTo>
                    <a:cubicBezTo>
                      <a:pt x="13797" y="1885"/>
                      <a:pt x="7488" y="928"/>
                      <a:pt x="2534" y="87"/>
                    </a:cubicBezTo>
                    <a:cubicBezTo>
                      <a:pt x="1759" y="-44"/>
                      <a:pt x="-246" y="-547"/>
                      <a:pt x="24" y="3796"/>
                    </a:cubicBezTo>
                    <a:cubicBezTo>
                      <a:pt x="443" y="10515"/>
                      <a:pt x="2192" y="21053"/>
                      <a:pt x="2192" y="21053"/>
                    </a:cubicBezTo>
                    <a:lnTo>
                      <a:pt x="20152" y="21053"/>
                    </a:lnTo>
                    <a:cubicBezTo>
                      <a:pt x="20152" y="21053"/>
                      <a:pt x="21254" y="8875"/>
                      <a:pt x="21254" y="8875"/>
                    </a:cubicBezTo>
                    <a:close/>
                  </a:path>
                </a:pathLst>
              </a:custGeom>
              <a:solidFill>
                <a:srgbClr val="4B3013"/>
              </a:solidFill>
              <a:ln w="12700" cap="flat">
                <a:noFill/>
                <a:miter lim="400000"/>
              </a:ln>
              <a:effectLst/>
            </p:spPr>
            <p:txBody>
              <a:bodyPr wrap="square" lIns="19045" tIns="19045" rIns="19045" bIns="19045" numCol="1" anchor="ctr">
                <a:noAutofit/>
              </a:bodyPr>
              <a:lstStyle/>
              <a:p>
                <a:pPr algn="ctr">
                  <a:lnSpc>
                    <a:spcPct val="100000"/>
                  </a:lnSpc>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1" name="Shape 2247"/>
              <p:cNvSpPr/>
              <p:nvPr/>
            </p:nvSpPr>
            <p:spPr>
              <a:xfrm>
                <a:off x="1206470" y="5733978"/>
                <a:ext cx="9853115" cy="2089010"/>
              </a:xfrm>
              <a:custGeom>
                <a:avLst/>
                <a:gdLst/>
                <a:ahLst/>
                <a:cxnLst>
                  <a:cxn ang="0">
                    <a:pos x="wd2" y="hd2"/>
                  </a:cxn>
                  <a:cxn ang="5400000">
                    <a:pos x="wd2" y="hd2"/>
                  </a:cxn>
                  <a:cxn ang="10800000">
                    <a:pos x="wd2" y="hd2"/>
                  </a:cxn>
                  <a:cxn ang="16200000">
                    <a:pos x="wd2" y="hd2"/>
                  </a:cxn>
                </a:cxnLst>
                <a:rect l="0" t="0" r="r" b="b"/>
                <a:pathLst>
                  <a:path w="21600" h="21247" extrusionOk="0">
                    <a:moveTo>
                      <a:pt x="21600" y="0"/>
                    </a:moveTo>
                    <a:lnTo>
                      <a:pt x="0" y="0"/>
                    </a:lnTo>
                    <a:cubicBezTo>
                      <a:pt x="406" y="5350"/>
                      <a:pt x="657" y="8127"/>
                      <a:pt x="1033" y="12775"/>
                    </a:cubicBezTo>
                    <a:cubicBezTo>
                      <a:pt x="1349" y="16680"/>
                      <a:pt x="1717" y="21600"/>
                      <a:pt x="3566" y="21227"/>
                    </a:cubicBezTo>
                    <a:cubicBezTo>
                      <a:pt x="3566" y="21227"/>
                      <a:pt x="16629" y="21255"/>
                      <a:pt x="18845" y="20941"/>
                    </a:cubicBezTo>
                    <a:cubicBezTo>
                      <a:pt x="20157" y="20755"/>
                      <a:pt x="21278" y="15048"/>
                      <a:pt x="21600" y="0"/>
                    </a:cubicBezTo>
                  </a:path>
                </a:pathLst>
              </a:custGeom>
              <a:solidFill>
                <a:srgbClr val="E0C075"/>
              </a:solidFill>
              <a:ln w="12700" cap="flat">
                <a:noFill/>
                <a:miter lim="400000"/>
              </a:ln>
              <a:effectLst/>
            </p:spPr>
            <p:txBody>
              <a:bodyPr wrap="square" lIns="19045" tIns="19045" rIns="19045" bIns="19045" numCol="1" anchor="ctr">
                <a:noAutofit/>
              </a:bodyPr>
              <a:lstStyle/>
              <a:p>
                <a:pPr algn="ctr">
                  <a:lnSpc>
                    <a:spcPct val="100000"/>
                  </a:lnSpc>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grpSp>
      <p:sp>
        <p:nvSpPr>
          <p:cNvPr id="9" name="Title 1"/>
          <p:cNvSpPr>
            <a:spLocks noGrp="1"/>
          </p:cNvSpPr>
          <p:nvPr>
            <p:ph type="ctrTitle"/>
          </p:nvPr>
        </p:nvSpPr>
        <p:spPr>
          <a:xfrm>
            <a:off x="1463040" y="2048256"/>
            <a:ext cx="4965192" cy="2441448"/>
          </a:xfrm>
        </p:spPr>
        <p:txBody>
          <a:bodyPr anchor="ctr">
            <a:noAutofit/>
          </a:bodyPr>
          <a:lstStyle>
            <a:lvl1pPr marL="0" algn="ctr" defTabSz="914400" rtl="0" eaLnBrk="1" latinLnBrk="0" hangingPunct="1">
              <a:lnSpc>
                <a:spcPct val="100000"/>
              </a:lnSpc>
              <a:spcBef>
                <a:spcPct val="0"/>
              </a:spcBef>
              <a:buNone/>
              <a:defRPr lang="en-US" sz="3600" b="0" kern="1200" spc="0" baseline="0" dirty="0">
                <a:solidFill>
                  <a:srgbClr val="E1C276"/>
                </a:solidFill>
                <a:latin typeface="+mn-lt"/>
                <a:ea typeface="+mj-ea"/>
                <a:cs typeface="+mj-cs"/>
              </a:defRPr>
            </a:lvl1pPr>
          </a:lstStyle>
          <a:p>
            <a:r>
              <a:rPr lang="en-US" smtClean="0"/>
              <a:t>Click to edit Master title style</a:t>
            </a:r>
            <a:endParaRPr lang="en-US" dirty="0"/>
          </a:p>
        </p:txBody>
      </p:sp>
      <p:sp>
        <p:nvSpPr>
          <p:cNvPr id="6" name="Text Placeholder 2"/>
          <p:cNvSpPr>
            <a:spLocks noGrp="1"/>
          </p:cNvSpPr>
          <p:nvPr>
            <p:ph type="body" idx="11"/>
          </p:nvPr>
        </p:nvSpPr>
        <p:spPr>
          <a:xfrm>
            <a:off x="1732978" y="4521123"/>
            <a:ext cx="4425316" cy="927386"/>
          </a:xfrm>
        </p:spPr>
        <p:txBody>
          <a:bodyPr anchor="ctr"/>
          <a:lstStyle>
            <a:lvl1pPr marL="0" indent="0" algn="ctr">
              <a:lnSpc>
                <a:spcPct val="100000"/>
              </a:lnSpc>
              <a:spcBef>
                <a:spcPts val="0"/>
              </a:spcBef>
              <a:spcAft>
                <a:spcPts val="0"/>
              </a:spcAft>
              <a:buNone/>
              <a:defRPr sz="2400" b="0">
                <a:solidFill>
                  <a:srgbClr val="4A3116"/>
                </a:solidFill>
                <a:latin typeface="+mn-lt"/>
                <a:cs typeface="Salesforce Sans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221879565"/>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Blank A">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714889"/>
      </p:ext>
    </p:extLst>
  </p:cSld>
  <p:clrMapOvr>
    <a:masterClrMapping/>
  </p:clrMapOvr>
  <p:transition>
    <p:fade/>
  </p:transition>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column gray">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3" name="Content Placeholder 2"/>
          <p:cNvSpPr>
            <a:spLocks noGrp="1"/>
          </p:cNvSpPr>
          <p:nvPr>
            <p:ph sz="quarter" idx="11"/>
          </p:nvPr>
        </p:nvSpPr>
        <p:spPr>
          <a:xfrm>
            <a:off x="582450" y="1764284"/>
            <a:ext cx="5393661" cy="4206240"/>
          </a:xfrm>
          <a:solidFill>
            <a:schemeClr val="accent2">
              <a:lumMod val="20000"/>
              <a:lumOff val="80000"/>
            </a:schemeClr>
          </a:solidFill>
        </p:spPr>
        <p:txBody>
          <a:bodyPr lIns="177800" tIns="177800" rIns="177800" bIns="17780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2"/>
          </p:nvPr>
        </p:nvSpPr>
        <p:spPr>
          <a:xfrm>
            <a:off x="6226340" y="1764284"/>
            <a:ext cx="5390985" cy="4206240"/>
          </a:xfrm>
          <a:solidFill>
            <a:schemeClr val="accent2">
              <a:lumMod val="20000"/>
              <a:lumOff val="80000"/>
            </a:schemeClr>
          </a:solidFill>
        </p:spPr>
        <p:txBody>
          <a:bodyPr lIns="177800" tIns="177800" rIns="177800" bIns="17780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9" name="Footer Placeholder 3"/>
          <p:cNvSpPr>
            <a:spLocks noGrp="1"/>
          </p:cNvSpPr>
          <p:nvPr>
            <p:ph type="ftr" sz="quarter" idx="17"/>
          </p:nvPr>
        </p:nvSpPr>
        <p:spPr/>
        <p:txBody>
          <a:bodyPr/>
          <a:lstStyle>
            <a:lvl1pPr>
              <a:defRPr/>
            </a:lvl1pPr>
          </a:lstStyle>
          <a:p>
            <a:endParaRPr lang="en-US"/>
          </a:p>
        </p:txBody>
      </p:sp>
    </p:spTree>
    <p:extLst>
      <p:ext uri="{BB962C8B-B14F-4D97-AF65-F5344CB8AC3E}">
        <p14:creationId xmlns:p14="http://schemas.microsoft.com/office/powerpoint/2010/main" val="831823073"/>
      </p:ext>
    </p:extLst>
  </p:cSld>
  <p:clrMapOvr>
    <a:masterClrMapping/>
  </p:clrMapOvr>
  <p:transition spd="med">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Blank B">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7" y="1714"/>
            <a:ext cx="12182730" cy="6852785"/>
          </a:xfrm>
          <a:prstGeom prst="rect">
            <a:avLst/>
          </a:prstGeom>
        </p:spPr>
      </p:pic>
      <p:grpSp>
        <p:nvGrpSpPr>
          <p:cNvPr id="4" name="Group 3"/>
          <p:cNvGrpSpPr/>
          <p:nvPr/>
        </p:nvGrpSpPr>
        <p:grpSpPr>
          <a:xfrm>
            <a:off x="11007220" y="6090027"/>
            <a:ext cx="620825" cy="435426"/>
            <a:chOff x="3073406" y="1312864"/>
            <a:chExt cx="6038864" cy="4235448"/>
          </a:xfrm>
        </p:grpSpPr>
        <p:sp>
          <p:nvSpPr>
            <p:cNvPr id="6"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49089400"/>
      </p:ext>
    </p:extLst>
  </p:cSld>
  <p:clrMapOvr>
    <a:masterClrMapping/>
  </p:clrMapOvr>
  <p:transition>
    <p:fade/>
  </p:transition>
  <p:hf sldNum="0" hdr="0" dt="0"/>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Customer_Hero_A">
    <p:spTree>
      <p:nvGrpSpPr>
        <p:cNvPr id="1" name=""/>
        <p:cNvGrpSpPr/>
        <p:nvPr/>
      </p:nvGrpSpPr>
      <p:grpSpPr>
        <a:xfrm>
          <a:off x="0" y="0"/>
          <a:ext cx="0" cy="0"/>
          <a:chOff x="0" y="0"/>
          <a:chExt cx="0" cy="0"/>
        </a:xfrm>
      </p:grpSpPr>
      <p:sp>
        <p:nvSpPr>
          <p:cNvPr id="3" name="Rectangle 2"/>
          <p:cNvSpPr/>
          <p:nvPr/>
        </p:nvSpPr>
        <p:spPr>
          <a:xfrm>
            <a:off x="0" y="2912762"/>
            <a:ext cx="12188825" cy="3945238"/>
          </a:xfrm>
          <a:prstGeom prst="rect">
            <a:avLst/>
          </a:prstGeom>
          <a:solidFill>
            <a:schemeClr val="bg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latin typeface="Salesforce Sans"/>
              <a:cs typeface="Salesforce Sans"/>
            </a:endParaRPr>
          </a:p>
        </p:txBody>
      </p:sp>
      <p:sp>
        <p:nvSpPr>
          <p:cNvPr id="2" name="Rectangle 1"/>
          <p:cNvSpPr/>
          <p:nvPr/>
        </p:nvSpPr>
        <p:spPr>
          <a:xfrm>
            <a:off x="-64" y="-1"/>
            <a:ext cx="12185841" cy="2907793"/>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latin typeface="Salesforce Sans"/>
              <a:cs typeface="Salesforce Sans"/>
            </a:endParaRPr>
          </a:p>
        </p:txBody>
      </p:sp>
      <p:pic>
        <p:nvPicPr>
          <p:cNvPr id="8" name="Picture 7"/>
          <p:cNvPicPr>
            <a:picLocks noChangeAspect="1"/>
          </p:cNvPicPr>
          <p:nvPr/>
        </p:nvPicPr>
        <p:blipFill rotWithShape="1">
          <a:blip r:embed="rId2" cstate="email">
            <a:alphaModFix amt="62000"/>
            <a:extLst>
              <a:ext uri="{28A0092B-C50C-407E-A947-70E740481C1C}">
                <a14:useLocalDpi xmlns:a14="http://schemas.microsoft.com/office/drawing/2010/main"/>
              </a:ext>
            </a:extLst>
          </a:blip>
          <a:srcRect/>
          <a:stretch/>
        </p:blipFill>
        <p:spPr>
          <a:xfrm>
            <a:off x="0" y="0"/>
            <a:ext cx="12188825" cy="2943434"/>
          </a:xfrm>
          <a:prstGeom prst="rect">
            <a:avLst/>
          </a:prstGeom>
        </p:spPr>
      </p:pic>
      <p:sp>
        <p:nvSpPr>
          <p:cNvPr id="4" name="Text Placeholder 3"/>
          <p:cNvSpPr>
            <a:spLocks noGrp="1"/>
          </p:cNvSpPr>
          <p:nvPr>
            <p:ph type="body" sz="quarter" idx="22"/>
          </p:nvPr>
        </p:nvSpPr>
        <p:spPr>
          <a:xfrm>
            <a:off x="-1" y="-1"/>
            <a:ext cx="8206741" cy="2907793"/>
          </a:xfrm>
          <a:prstGeom prst="rect">
            <a:avLst/>
          </a:prstGeom>
          <a:noFill/>
        </p:spPr>
        <p:txBody>
          <a:bodyPr lIns="457200" tIns="365760" rIns="91440" bIns="182880"/>
          <a:lstStyle>
            <a:lvl1pPr marL="111125" indent="-111125">
              <a:lnSpc>
                <a:spcPct val="100000"/>
              </a:lnSpc>
              <a:spcBef>
                <a:spcPts val="0"/>
              </a:spcBef>
              <a:spcAft>
                <a:spcPts val="600"/>
              </a:spcAft>
              <a:buFont typeface="Arial" panose="020B0604020202020204" pitchFamily="34" charset="0"/>
              <a:buNone/>
              <a:defRPr sz="2800">
                <a:solidFill>
                  <a:schemeClr val="bg1"/>
                </a:solidFill>
                <a:latin typeface="Salesforce Sans Light" panose="020B0305020202020203" pitchFamily="34" charset="0"/>
              </a:defRPr>
            </a:lvl1pPr>
            <a:lvl2pPr marL="111125" indent="0">
              <a:spcBef>
                <a:spcPts val="0"/>
              </a:spcBef>
              <a:spcAft>
                <a:spcPts val="0"/>
              </a:spcAft>
              <a:buNone/>
              <a:tabLst/>
              <a:defRPr lang="en-US" sz="1600" kern="1200" spc="0" baseline="0" dirty="0" smtClean="0">
                <a:solidFill>
                  <a:schemeClr val="bg1"/>
                </a:solidFill>
                <a:latin typeface="Salesforce Sans"/>
                <a:ea typeface="+mn-ea"/>
                <a:cs typeface="+mn-cs"/>
              </a:defRPr>
            </a:lvl2pPr>
          </a:lstStyle>
          <a:p>
            <a:pPr lvl="0"/>
            <a:r>
              <a:rPr lang="en-US" smtClean="0"/>
              <a:t>Click to edit Master text styles</a:t>
            </a:r>
          </a:p>
          <a:p>
            <a:pPr lvl="1"/>
            <a:r>
              <a:rPr lang="en-US" smtClean="0"/>
              <a:t>Second level</a:t>
            </a:r>
          </a:p>
        </p:txBody>
      </p:sp>
      <p:sp>
        <p:nvSpPr>
          <p:cNvPr id="42" name="Title 3"/>
          <p:cNvSpPr>
            <a:spLocks noGrp="1"/>
          </p:cNvSpPr>
          <p:nvPr>
            <p:ph type="title"/>
          </p:nvPr>
        </p:nvSpPr>
        <p:spPr>
          <a:xfrm>
            <a:off x="576072" y="3507244"/>
            <a:ext cx="7198757" cy="987552"/>
          </a:xfrm>
        </p:spPr>
        <p:txBody>
          <a:bodyPr/>
          <a:lstStyle>
            <a:lvl1pPr>
              <a:defRPr sz="2800" spc="0">
                <a:solidFill>
                  <a:srgbClr val="0A3B61"/>
                </a:solidFill>
                <a:latin typeface="+mn-lt"/>
              </a:defRPr>
            </a:lvl1pPr>
          </a:lstStyle>
          <a:p>
            <a:r>
              <a:rPr lang="en-US" smtClean="0"/>
              <a:t>Click to edit Master title style</a:t>
            </a:r>
            <a:endParaRPr lang="en-US" dirty="0"/>
          </a:p>
        </p:txBody>
      </p:sp>
      <p:sp>
        <p:nvSpPr>
          <p:cNvPr id="5" name="Text Placeholder 4"/>
          <p:cNvSpPr>
            <a:spLocks noGrp="1"/>
          </p:cNvSpPr>
          <p:nvPr>
            <p:ph type="body" sz="quarter" idx="23"/>
          </p:nvPr>
        </p:nvSpPr>
        <p:spPr>
          <a:xfrm>
            <a:off x="576072" y="4631956"/>
            <a:ext cx="10915712" cy="1784002"/>
          </a:xfrm>
        </p:spPr>
        <p:txBody>
          <a:bodyPr/>
          <a:lstStyle>
            <a:lvl1pPr>
              <a:spcBef>
                <a:spcPts val="1000"/>
              </a:spcBef>
              <a:spcAft>
                <a:spcPts val="0"/>
              </a:spcAft>
              <a:defRPr lang="en-US" spc="-10" smtClean="0"/>
            </a:lvl1pPr>
            <a:lvl2pPr>
              <a:defRPr lang="en-US" spc="-10" smtClean="0"/>
            </a:lvl2pPr>
            <a:lvl3pPr>
              <a:defRPr lang="en-US" spc="-10" smtClean="0"/>
            </a:lvl3pPr>
            <a:lvl4pPr>
              <a:defRPr lang="en-US" spc="-10" smtClean="0"/>
            </a:lvl4pPr>
            <a:lvl5pPr>
              <a:defRPr lang="en-US" spc="-1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Picture Placeholder 2"/>
          <p:cNvSpPr>
            <a:spLocks noGrp="1"/>
          </p:cNvSpPr>
          <p:nvPr>
            <p:ph type="pic" sz="quarter" idx="18" hasCustomPrompt="1"/>
          </p:nvPr>
        </p:nvSpPr>
        <p:spPr>
          <a:xfrm>
            <a:off x="7746188" y="1001306"/>
            <a:ext cx="3842323" cy="3842323"/>
          </a:xfrm>
          <a:prstGeom prst="ellipse">
            <a:avLst/>
          </a:prstGeom>
          <a:solidFill>
            <a:schemeClr val="bg1">
              <a:lumMod val="95000"/>
            </a:schemeClr>
          </a:solidFill>
          <a:ln w="98425">
            <a:solidFill>
              <a:schemeClr val="bg2"/>
            </a:solidFill>
          </a:ln>
        </p:spPr>
        <p:txBody>
          <a:bodyPr rIns="0" rtlCol="0" anchor="ctr">
            <a:noAutofit/>
          </a:bodyPr>
          <a:lstStyle>
            <a:lvl1pPr algn="ctr">
              <a:defRPr baseline="0">
                <a:solidFill>
                  <a:schemeClr val="bg2">
                    <a:lumMod val="50000"/>
                  </a:schemeClr>
                </a:solidFill>
              </a:defRPr>
            </a:lvl1pPr>
          </a:lstStyle>
          <a:p>
            <a:pPr lvl="0"/>
            <a:r>
              <a:rPr lang="en-US" noProof="0" dirty="0"/>
              <a:t>Paste Picture in Box and Send Image to Back</a:t>
            </a:r>
          </a:p>
        </p:txBody>
      </p:sp>
      <p:sp>
        <p:nvSpPr>
          <p:cNvPr id="16" name="Isosceles Triangle 6"/>
          <p:cNvSpPr/>
          <p:nvPr/>
        </p:nvSpPr>
        <p:spPr>
          <a:xfrm flipH="1" flipV="1">
            <a:off x="667595" y="2286173"/>
            <a:ext cx="1586308" cy="1341717"/>
          </a:xfrm>
          <a:custGeom>
            <a:avLst/>
            <a:gdLst/>
            <a:ahLst/>
            <a:cxnLst/>
            <a:rect l="l" t="t" r="r" b="b"/>
            <a:pathLst>
              <a:path w="1797812" h="1520610">
                <a:moveTo>
                  <a:pt x="1678805" y="1520610"/>
                </a:moveTo>
                <a:lnTo>
                  <a:pt x="119007" y="1520610"/>
                </a:lnTo>
                <a:cubicBezTo>
                  <a:pt x="53281" y="1520610"/>
                  <a:pt x="0" y="1467329"/>
                  <a:pt x="0" y="1401603"/>
                </a:cubicBezTo>
                <a:lnTo>
                  <a:pt x="0" y="430323"/>
                </a:lnTo>
                <a:cubicBezTo>
                  <a:pt x="0" y="364597"/>
                  <a:pt x="53281" y="311316"/>
                  <a:pt x="119007" y="311316"/>
                </a:cubicBezTo>
                <a:lnTo>
                  <a:pt x="666898" y="311316"/>
                </a:lnTo>
                <a:lnTo>
                  <a:pt x="898906" y="0"/>
                </a:lnTo>
                <a:lnTo>
                  <a:pt x="1130913" y="311316"/>
                </a:lnTo>
                <a:lnTo>
                  <a:pt x="1678805" y="311316"/>
                </a:lnTo>
                <a:cubicBezTo>
                  <a:pt x="1744531" y="311316"/>
                  <a:pt x="1797812" y="364597"/>
                  <a:pt x="1797812" y="430323"/>
                </a:cubicBezTo>
                <a:lnTo>
                  <a:pt x="1797812" y="1401603"/>
                </a:lnTo>
                <a:cubicBezTo>
                  <a:pt x="1797812" y="1467329"/>
                  <a:pt x="1744531" y="1520610"/>
                  <a:pt x="1678805" y="1520610"/>
                </a:cubicBezTo>
                <a:close/>
              </a:path>
            </a:pathLst>
          </a:custGeom>
          <a:solidFill>
            <a:schemeClr val="bg1"/>
          </a:solidFill>
          <a:ln>
            <a:noFill/>
          </a:ln>
          <a:effectLst>
            <a:outerShdw blurRad="387350" dist="50800" dir="5400000" sx="104000" sy="104000" algn="ctr" rotWithShape="0">
              <a:srgbClr val="000000">
                <a:alpha val="18000"/>
              </a:srgbClr>
            </a:outerShdw>
          </a:effectLst>
        </p:spPr>
        <p:txBody>
          <a:bodyPr vert="horz" wrap="square" lIns="0" tIns="0" rIns="0" bIns="0" numCol="1" rtlCol="0" anchor="ctr" anchorCtr="0" compatLnSpc="1">
            <a:prstTxWarp prst="textNoShape">
              <a:avLst/>
            </a:prstTxWarp>
            <a:noAutofit/>
          </a:bodyPr>
          <a:lstStyle/>
          <a:p>
            <a:pPr lvl="0" algn="ctr" fontAlgn="base">
              <a:spcBef>
                <a:spcPts val="1200"/>
              </a:spcBef>
              <a:spcAft>
                <a:spcPts val="200"/>
              </a:spcAft>
              <a:buClr>
                <a:srgbClr val="7F7F7F"/>
              </a:buClr>
              <a:buSzPct val="100000"/>
              <a:buFont typeface="Arial" charset="0"/>
              <a:buNone/>
            </a:pPr>
            <a:endParaRPr lang="en-US" sz="2000" dirty="0">
              <a:solidFill>
                <a:schemeClr val="bg1"/>
              </a:solidFill>
              <a:latin typeface="Salesforce Sans"/>
              <a:ea typeface="ＭＳ Ｐゴシック" charset="0"/>
              <a:cs typeface="ＭＳ Ｐゴシック" charset="0"/>
            </a:endParaRPr>
          </a:p>
        </p:txBody>
      </p:sp>
      <p:sp>
        <p:nvSpPr>
          <p:cNvPr id="18" name="Picture Placeholder 11"/>
          <p:cNvSpPr>
            <a:spLocks noGrp="1"/>
          </p:cNvSpPr>
          <p:nvPr>
            <p:ph type="pic" sz="quarter" idx="20"/>
          </p:nvPr>
        </p:nvSpPr>
        <p:spPr>
          <a:xfrm>
            <a:off x="667595" y="2293214"/>
            <a:ext cx="1586573" cy="1106731"/>
          </a:xfrm>
          <a:prstGeom prst="roundRect">
            <a:avLst>
              <a:gd name="adj" fmla="val 13289"/>
            </a:avLst>
          </a:prstGeom>
          <a:solidFill>
            <a:srgbClr val="FFFFFF"/>
          </a:solidFill>
          <a:ln>
            <a:noFill/>
          </a:ln>
          <a:effectLst/>
        </p:spPr>
        <p:txBody>
          <a:bodyPr vert="horz" wrap="square" lIns="0" tIns="0" rIns="0" bIns="0" numCol="1" rtlCol="0" anchor="ctr" anchorCtr="0" compatLnSpc="1">
            <a:prstTxWarp prst="textNoShape">
              <a:avLst/>
            </a:prstTxWarp>
            <a:noAutofit/>
          </a:bodyPr>
          <a:lstStyle>
            <a:lvl1pPr>
              <a:defRPr lang="en-US" sz="1400" noProof="0" dirty="0">
                <a:solidFill>
                  <a:schemeClr val="bg1"/>
                </a:solidFill>
              </a:defRPr>
            </a:lvl1pPr>
          </a:lstStyle>
          <a:p>
            <a:pPr lvl="0" algn="ctr">
              <a:buNone/>
            </a:pPr>
            <a:r>
              <a:rPr lang="en-US" noProof="0" smtClean="0"/>
              <a:t>Click icon to add picture</a:t>
            </a:r>
            <a:endParaRPr lang="en-US" noProof="0" dirty="0"/>
          </a:p>
        </p:txBody>
      </p:sp>
    </p:spTree>
    <p:extLst>
      <p:ext uri="{BB962C8B-B14F-4D97-AF65-F5344CB8AC3E}">
        <p14:creationId xmlns:p14="http://schemas.microsoft.com/office/powerpoint/2010/main" val="3390111485"/>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Customer_Hero_B">
    <p:spTree>
      <p:nvGrpSpPr>
        <p:cNvPr id="1" name=""/>
        <p:cNvGrpSpPr/>
        <p:nvPr/>
      </p:nvGrpSpPr>
      <p:grpSpPr>
        <a:xfrm>
          <a:off x="0" y="0"/>
          <a:ext cx="0" cy="0"/>
          <a:chOff x="0" y="0"/>
          <a:chExt cx="0" cy="0"/>
        </a:xfrm>
      </p:grpSpPr>
      <p:sp>
        <p:nvSpPr>
          <p:cNvPr id="7" name="Rectangle 6"/>
          <p:cNvSpPr/>
          <p:nvPr/>
        </p:nvSpPr>
        <p:spPr>
          <a:xfrm>
            <a:off x="0" y="2921000"/>
            <a:ext cx="12188825" cy="3937000"/>
          </a:xfrm>
          <a:prstGeom prst="rect">
            <a:avLst/>
          </a:prstGeom>
          <a:solidFill>
            <a:schemeClr val="bg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latin typeface="Salesforce Sans"/>
              <a:cs typeface="Salesforce Sans"/>
            </a:endParaRPr>
          </a:p>
        </p:txBody>
      </p:sp>
      <p:sp>
        <p:nvSpPr>
          <p:cNvPr id="8" name="Picture Placeholder 7"/>
          <p:cNvSpPr>
            <a:spLocks noGrp="1"/>
          </p:cNvSpPr>
          <p:nvPr>
            <p:ph type="pic" sz="quarter" idx="17"/>
          </p:nvPr>
        </p:nvSpPr>
        <p:spPr>
          <a:xfrm>
            <a:off x="0" y="0"/>
            <a:ext cx="12204189" cy="3508375"/>
          </a:xfrm>
          <a:solidFill>
            <a:schemeClr val="accent2"/>
          </a:solidFill>
        </p:spPr>
        <p:txBody>
          <a:bodyPr rtlCol="0" anchor="ctr">
            <a:noAutofit/>
          </a:bodyPr>
          <a:lstStyle>
            <a:lvl1pPr marL="0" indent="0" algn="ctr">
              <a:buNone/>
              <a:defRPr baseline="0">
                <a:solidFill>
                  <a:schemeClr val="bg1"/>
                </a:solidFill>
              </a:defRPr>
            </a:lvl1pPr>
          </a:lstStyle>
          <a:p>
            <a:pPr lvl="0"/>
            <a:r>
              <a:rPr lang="en-US" noProof="0" smtClean="0"/>
              <a:t>Click icon to add picture</a:t>
            </a:r>
            <a:endParaRPr lang="en-US" noProof="0" dirty="0"/>
          </a:p>
        </p:txBody>
      </p:sp>
      <p:sp>
        <p:nvSpPr>
          <p:cNvPr id="42" name="Title 3"/>
          <p:cNvSpPr>
            <a:spLocks noGrp="1"/>
          </p:cNvSpPr>
          <p:nvPr>
            <p:ph type="title"/>
          </p:nvPr>
        </p:nvSpPr>
        <p:spPr>
          <a:xfrm>
            <a:off x="576072" y="3922776"/>
            <a:ext cx="11045952" cy="987552"/>
          </a:xfrm>
        </p:spPr>
        <p:txBody>
          <a:bodyPr/>
          <a:lstStyle>
            <a:lvl1pPr>
              <a:defRPr sz="2800" spc="0">
                <a:solidFill>
                  <a:schemeClr val="tx2"/>
                </a:solidFill>
                <a:latin typeface="+mn-lt"/>
              </a:defRPr>
            </a:lvl1pPr>
          </a:lstStyle>
          <a:p>
            <a:r>
              <a:rPr lang="en-US" smtClean="0"/>
              <a:t>Click to edit Master title style</a:t>
            </a:r>
            <a:endParaRPr lang="en-US" dirty="0"/>
          </a:p>
        </p:txBody>
      </p:sp>
      <p:sp>
        <p:nvSpPr>
          <p:cNvPr id="5" name="Text Placeholder 4"/>
          <p:cNvSpPr>
            <a:spLocks noGrp="1"/>
          </p:cNvSpPr>
          <p:nvPr>
            <p:ph type="body" sz="quarter" idx="23"/>
          </p:nvPr>
        </p:nvSpPr>
        <p:spPr>
          <a:xfrm>
            <a:off x="576072" y="5047488"/>
            <a:ext cx="11045952" cy="1216152"/>
          </a:xfrm>
        </p:spPr>
        <p:txBody>
          <a:bodyPr/>
          <a:lstStyle>
            <a:lvl1pPr>
              <a:spcBef>
                <a:spcPts val="1000"/>
              </a:spcBef>
              <a:spcAft>
                <a:spcPts val="0"/>
              </a:spcAft>
              <a:defRPr lang="en-US" spc="-10" smtClean="0">
                <a:solidFill>
                  <a:srgbClr val="7C868D"/>
                </a:solidFill>
              </a:defRPr>
            </a:lvl1pPr>
            <a:lvl2pPr>
              <a:defRPr lang="en-US" spc="-10" smtClean="0">
                <a:solidFill>
                  <a:srgbClr val="7C868D"/>
                </a:solidFill>
              </a:defRPr>
            </a:lvl2pPr>
            <a:lvl3pPr>
              <a:defRPr lang="en-US" spc="-10" smtClean="0">
                <a:solidFill>
                  <a:srgbClr val="7C868D"/>
                </a:solidFill>
              </a:defRPr>
            </a:lvl3pPr>
            <a:lvl4pPr>
              <a:defRPr lang="en-US" spc="-10" smtClean="0">
                <a:solidFill>
                  <a:srgbClr val="7C868D"/>
                </a:solidFill>
              </a:defRPr>
            </a:lvl4pPr>
            <a:lvl5pPr>
              <a:defRPr lang="en-US" spc="-10">
                <a:solidFill>
                  <a:srgbClr val="7C868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Isosceles Triangle 6"/>
          <p:cNvSpPr>
            <a:spLocks noChangeAspect="1"/>
          </p:cNvSpPr>
          <p:nvPr/>
        </p:nvSpPr>
        <p:spPr>
          <a:xfrm flipH="1" flipV="1">
            <a:off x="678355" y="2975236"/>
            <a:ext cx="1589206" cy="1344168"/>
          </a:xfrm>
          <a:custGeom>
            <a:avLst/>
            <a:gdLst/>
            <a:ahLst/>
            <a:cxnLst/>
            <a:rect l="l" t="t" r="r" b="b"/>
            <a:pathLst>
              <a:path w="1797812" h="1520610">
                <a:moveTo>
                  <a:pt x="1678805" y="1520610"/>
                </a:moveTo>
                <a:lnTo>
                  <a:pt x="119007" y="1520610"/>
                </a:lnTo>
                <a:cubicBezTo>
                  <a:pt x="53281" y="1520610"/>
                  <a:pt x="0" y="1467329"/>
                  <a:pt x="0" y="1401603"/>
                </a:cubicBezTo>
                <a:lnTo>
                  <a:pt x="0" y="430323"/>
                </a:lnTo>
                <a:cubicBezTo>
                  <a:pt x="0" y="364597"/>
                  <a:pt x="53281" y="311316"/>
                  <a:pt x="119007" y="311316"/>
                </a:cubicBezTo>
                <a:lnTo>
                  <a:pt x="666898" y="311316"/>
                </a:lnTo>
                <a:lnTo>
                  <a:pt x="898906" y="0"/>
                </a:lnTo>
                <a:lnTo>
                  <a:pt x="1130913" y="311316"/>
                </a:lnTo>
                <a:lnTo>
                  <a:pt x="1678805" y="311316"/>
                </a:lnTo>
                <a:cubicBezTo>
                  <a:pt x="1744531" y="311316"/>
                  <a:pt x="1797812" y="364597"/>
                  <a:pt x="1797812" y="430323"/>
                </a:cubicBezTo>
                <a:lnTo>
                  <a:pt x="1797812" y="1401603"/>
                </a:lnTo>
                <a:cubicBezTo>
                  <a:pt x="1797812" y="1467329"/>
                  <a:pt x="1744531" y="1520610"/>
                  <a:pt x="1678805" y="1520610"/>
                </a:cubicBezTo>
                <a:close/>
              </a:path>
            </a:pathLst>
          </a:custGeom>
          <a:solidFill>
            <a:schemeClr val="bg1"/>
          </a:solidFill>
          <a:ln>
            <a:noFill/>
          </a:ln>
          <a:effectLst>
            <a:outerShdw blurRad="508000" dist="165100" dir="2700000" algn="ctr" rotWithShape="0">
              <a:srgbClr val="000000">
                <a:alpha val="12000"/>
              </a:srgbClr>
            </a:outerShdw>
          </a:effectLst>
        </p:spPr>
        <p:txBody>
          <a:bodyPr vert="horz" wrap="square" lIns="0" tIns="0" rIns="0" bIns="0" numCol="1" rtlCol="0" anchor="ctr" anchorCtr="0" compatLnSpc="1">
            <a:prstTxWarp prst="textNoShape">
              <a:avLst/>
            </a:prstTxWarp>
            <a:noAutofit/>
          </a:bodyPr>
          <a:lstStyle/>
          <a:p>
            <a:pPr lvl="0" algn="ctr" fontAlgn="base">
              <a:spcBef>
                <a:spcPts val="1200"/>
              </a:spcBef>
              <a:spcAft>
                <a:spcPts val="200"/>
              </a:spcAft>
              <a:buClr>
                <a:srgbClr val="7F7F7F"/>
              </a:buClr>
              <a:buSzPct val="100000"/>
              <a:buFont typeface="Arial" charset="0"/>
              <a:buNone/>
            </a:pPr>
            <a:endParaRPr lang="en-US" sz="2000" dirty="0">
              <a:solidFill>
                <a:schemeClr val="bg1"/>
              </a:solidFill>
              <a:latin typeface="Salesforce Sans"/>
              <a:ea typeface="ＭＳ Ｐゴシック" charset="0"/>
              <a:cs typeface="ＭＳ Ｐゴシック" charset="0"/>
            </a:endParaRPr>
          </a:p>
        </p:txBody>
      </p:sp>
      <p:sp>
        <p:nvSpPr>
          <p:cNvPr id="9" name="Picture Placeholder 11"/>
          <p:cNvSpPr>
            <a:spLocks noGrp="1"/>
          </p:cNvSpPr>
          <p:nvPr>
            <p:ph type="pic" sz="quarter" idx="20" hasCustomPrompt="1"/>
          </p:nvPr>
        </p:nvSpPr>
        <p:spPr>
          <a:xfrm>
            <a:off x="678355" y="2982189"/>
            <a:ext cx="1586573" cy="1106731"/>
          </a:xfrm>
          <a:prstGeom prst="roundRect">
            <a:avLst>
              <a:gd name="adj" fmla="val 15719"/>
            </a:avLst>
          </a:prstGeom>
          <a:solidFill>
            <a:srgbClr val="FFFFFF"/>
          </a:solidFill>
          <a:ln>
            <a:noFill/>
          </a:ln>
          <a:effectLst/>
        </p:spPr>
        <p:txBody>
          <a:bodyPr vert="horz" wrap="square" lIns="0" tIns="0" rIns="0" bIns="0" numCol="1" rtlCol="0" anchor="ctr" anchorCtr="0" compatLnSpc="1">
            <a:prstTxWarp prst="textNoShape">
              <a:avLst/>
            </a:prstTxWarp>
            <a:noAutofit/>
          </a:bodyPr>
          <a:lstStyle>
            <a:lvl1pPr>
              <a:defRPr lang="en-US" sz="1400" noProof="0" dirty="0">
                <a:solidFill>
                  <a:schemeClr val="bg1"/>
                </a:solidFill>
              </a:defRPr>
            </a:lvl1pPr>
          </a:lstStyle>
          <a:p>
            <a:pPr lvl="0" algn="ctr">
              <a:buNone/>
            </a:pPr>
            <a:r>
              <a:rPr lang="en-US" noProof="0" dirty="0"/>
              <a:t>Drag picture to placeholder click icon to add</a:t>
            </a:r>
          </a:p>
        </p:txBody>
      </p:sp>
    </p:spTree>
    <p:extLst>
      <p:ext uri="{BB962C8B-B14F-4D97-AF65-F5344CB8AC3E}">
        <p14:creationId xmlns:p14="http://schemas.microsoft.com/office/powerpoint/2010/main" val="2443241790"/>
      </p:ext>
    </p:extLst>
  </p:cSld>
  <p:clrMapOvr>
    <a:masterClrMapping/>
  </p:clrMapOvr>
  <p:transition>
    <p:fade/>
  </p:transition>
  <p:hf sldNum="0" hdr="0" dt="0"/>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Thank You_slide">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88824" cy="6856214"/>
          </a:xfrm>
          <a:prstGeom prst="rect">
            <a:avLst/>
          </a:prstGeom>
        </p:spPr>
      </p:pic>
      <p:sp>
        <p:nvSpPr>
          <p:cNvPr id="2" name="Shape 118"/>
          <p:cNvSpPr/>
          <p:nvPr/>
        </p:nvSpPr>
        <p:spPr>
          <a:xfrm>
            <a:off x="2830513" y="2051050"/>
            <a:ext cx="6527800" cy="27559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lIns="0" tIns="0" rIns="0" bIns="0" anchor="ctr"/>
          <a:lstStyle>
            <a:lvl1pPr defTabSz="584200">
              <a:defRPr sz="17000" spc="0">
                <a:latin typeface="+mn-lt"/>
                <a:ea typeface="+mn-ea"/>
                <a:cs typeface="+mn-cs"/>
                <a:sym typeface="Salesforce Sans Light"/>
              </a:defRPr>
            </a:lvl1pPr>
          </a:lstStyle>
          <a:p>
            <a:pPr algn="ctr" fontAlgn="auto">
              <a:spcBef>
                <a:spcPts val="0"/>
              </a:spcBef>
              <a:spcAft>
                <a:spcPts val="0"/>
              </a:spcAft>
              <a:defRPr sz="1800" spc="0">
                <a:solidFill>
                  <a:srgbClr val="000000"/>
                </a:solidFill>
              </a:defRPr>
            </a:pPr>
            <a:r>
              <a:rPr lang="en-US" sz="8800" dirty="0">
                <a:solidFill>
                  <a:schemeClr val="bg1"/>
                </a:solidFill>
                <a:latin typeface="+mj-lt"/>
              </a:rPr>
              <a:t>T</a:t>
            </a:r>
            <a:r>
              <a:rPr sz="8800" dirty="0">
                <a:solidFill>
                  <a:schemeClr val="bg1"/>
                </a:solidFill>
                <a:latin typeface="+mj-lt"/>
              </a:rPr>
              <a:t>hank </a:t>
            </a:r>
            <a:r>
              <a:rPr lang="en-US" sz="8800" spc="300" dirty="0">
                <a:solidFill>
                  <a:schemeClr val="bg1"/>
                </a:solidFill>
                <a:latin typeface="+mj-lt"/>
              </a:rPr>
              <a:t>Y</a:t>
            </a:r>
            <a:r>
              <a:rPr sz="8800" spc="300" dirty="0">
                <a:solidFill>
                  <a:schemeClr val="bg1"/>
                </a:solidFill>
                <a:latin typeface="+mj-lt"/>
              </a:rPr>
              <a:t>   u</a:t>
            </a:r>
          </a:p>
        </p:txBody>
      </p:sp>
      <p:sp>
        <p:nvSpPr>
          <p:cNvPr id="6" name="Freeform 2"/>
          <p:cNvSpPr>
            <a:spLocks noChangeArrowheads="1"/>
          </p:cNvSpPr>
          <p:nvPr/>
        </p:nvSpPr>
        <p:spPr bwMode="auto">
          <a:xfrm>
            <a:off x="7330161" y="3260294"/>
            <a:ext cx="814832" cy="574198"/>
          </a:xfrm>
          <a:custGeom>
            <a:avLst/>
            <a:gdLst>
              <a:gd name="T0" fmla="*/ 208 w 3077"/>
              <a:gd name="T1" fmla="*/ 594 h 2146"/>
              <a:gd name="T2" fmla="*/ 257 w 3077"/>
              <a:gd name="T3" fmla="*/ 831 h 2146"/>
              <a:gd name="T4" fmla="*/ 0 w 3077"/>
              <a:gd name="T5" fmla="*/ 1278 h 2146"/>
              <a:gd name="T6" fmla="*/ 514 w 3077"/>
              <a:gd name="T7" fmla="*/ 1795 h 2146"/>
              <a:gd name="T8" fmla="*/ 619 w 3077"/>
              <a:gd name="T9" fmla="*/ 1784 h 2146"/>
              <a:gd name="T10" fmla="*/ 1138 w 3077"/>
              <a:gd name="T11" fmla="*/ 2145 h 2146"/>
              <a:gd name="T12" fmla="*/ 1647 w 3077"/>
              <a:gd name="T13" fmla="*/ 1809 h 2146"/>
              <a:gd name="T14" fmla="*/ 1859 w 3077"/>
              <a:gd name="T15" fmla="*/ 1858 h 2146"/>
              <a:gd name="T16" fmla="*/ 2283 w 3077"/>
              <a:gd name="T17" fmla="*/ 1610 h 2146"/>
              <a:gd name="T18" fmla="*/ 2413 w 3077"/>
              <a:gd name="T19" fmla="*/ 1623 h 2146"/>
              <a:gd name="T20" fmla="*/ 3076 w 3077"/>
              <a:gd name="T21" fmla="*/ 957 h 2146"/>
              <a:gd name="T22" fmla="*/ 2413 w 3077"/>
              <a:gd name="T23" fmla="*/ 290 h 2146"/>
              <a:gd name="T24" fmla="*/ 2145 w 3077"/>
              <a:gd name="T25" fmla="*/ 347 h 2146"/>
              <a:gd name="T26" fmla="*/ 1670 w 3077"/>
              <a:gd name="T27" fmla="*/ 67 h 2146"/>
              <a:gd name="T28" fmla="*/ 1280 w 3077"/>
              <a:gd name="T29" fmla="*/ 234 h 2146"/>
              <a:gd name="T30" fmla="*/ 805 w 3077"/>
              <a:gd name="T31" fmla="*/ 0 h 2146"/>
              <a:gd name="T32" fmla="*/ 208 w 3077"/>
              <a:gd name="T33" fmla="*/ 594 h 2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77" h="2146">
                <a:moveTo>
                  <a:pt x="208" y="594"/>
                </a:moveTo>
                <a:cubicBezTo>
                  <a:pt x="208" y="678"/>
                  <a:pt x="225" y="758"/>
                  <a:pt x="257" y="831"/>
                </a:cubicBezTo>
                <a:cubicBezTo>
                  <a:pt x="103" y="920"/>
                  <a:pt x="0" y="1087"/>
                  <a:pt x="0" y="1278"/>
                </a:cubicBezTo>
                <a:cubicBezTo>
                  <a:pt x="0" y="1564"/>
                  <a:pt x="230" y="1795"/>
                  <a:pt x="514" y="1795"/>
                </a:cubicBezTo>
                <a:cubicBezTo>
                  <a:pt x="550" y="1795"/>
                  <a:pt x="585" y="1791"/>
                  <a:pt x="619" y="1784"/>
                </a:cubicBezTo>
                <a:cubicBezTo>
                  <a:pt x="697" y="1995"/>
                  <a:pt x="900" y="2145"/>
                  <a:pt x="1138" y="2145"/>
                </a:cubicBezTo>
                <a:cubicBezTo>
                  <a:pt x="1367" y="2145"/>
                  <a:pt x="1563" y="2006"/>
                  <a:pt x="1647" y="1809"/>
                </a:cubicBezTo>
                <a:cubicBezTo>
                  <a:pt x="1711" y="1840"/>
                  <a:pt x="1783" y="1858"/>
                  <a:pt x="1859" y="1858"/>
                </a:cubicBezTo>
                <a:cubicBezTo>
                  <a:pt x="2041" y="1858"/>
                  <a:pt x="2199" y="1758"/>
                  <a:pt x="2283" y="1610"/>
                </a:cubicBezTo>
                <a:cubicBezTo>
                  <a:pt x="2325" y="1619"/>
                  <a:pt x="2368" y="1623"/>
                  <a:pt x="2413" y="1623"/>
                </a:cubicBezTo>
                <a:cubicBezTo>
                  <a:pt x="2779" y="1623"/>
                  <a:pt x="3076" y="1325"/>
                  <a:pt x="3076" y="957"/>
                </a:cubicBezTo>
                <a:cubicBezTo>
                  <a:pt x="3076" y="589"/>
                  <a:pt x="2779" y="290"/>
                  <a:pt x="2413" y="290"/>
                </a:cubicBezTo>
                <a:cubicBezTo>
                  <a:pt x="2318" y="290"/>
                  <a:pt x="2227" y="311"/>
                  <a:pt x="2145" y="347"/>
                </a:cubicBezTo>
                <a:cubicBezTo>
                  <a:pt x="2051" y="180"/>
                  <a:pt x="1873" y="67"/>
                  <a:pt x="1670" y="67"/>
                </a:cubicBezTo>
                <a:cubicBezTo>
                  <a:pt x="1518" y="67"/>
                  <a:pt x="1380" y="131"/>
                  <a:pt x="1280" y="234"/>
                </a:cubicBezTo>
                <a:cubicBezTo>
                  <a:pt x="1171" y="92"/>
                  <a:pt x="999" y="0"/>
                  <a:pt x="805" y="0"/>
                </a:cubicBezTo>
                <a:cubicBezTo>
                  <a:pt x="475" y="0"/>
                  <a:pt x="208" y="266"/>
                  <a:pt x="208" y="594"/>
                </a:cubicBezTo>
              </a:path>
            </a:pathLst>
          </a:custGeom>
          <a:solidFill>
            <a:schemeClr val="bg1"/>
          </a:solidFill>
          <a:ln>
            <a:noFill/>
          </a:ln>
          <a:effectLst/>
          <a:extLst/>
        </p:spPr>
        <p:txBody>
          <a:bodyPr wrap="none" anchor="ctr"/>
          <a:lstStyle/>
          <a:p>
            <a:endParaRPr lang="en-US"/>
          </a:p>
        </p:txBody>
      </p:sp>
      <p:sp>
        <p:nvSpPr>
          <p:cNvPr id="7" name="Freeform 2"/>
          <p:cNvSpPr>
            <a:spLocks noChangeArrowheads="1"/>
          </p:cNvSpPr>
          <p:nvPr userDrawn="1"/>
        </p:nvSpPr>
        <p:spPr bwMode="auto">
          <a:xfrm>
            <a:off x="7216939" y="3302406"/>
            <a:ext cx="814832" cy="574198"/>
          </a:xfrm>
          <a:custGeom>
            <a:avLst/>
            <a:gdLst>
              <a:gd name="T0" fmla="*/ 208 w 3077"/>
              <a:gd name="T1" fmla="*/ 594 h 2146"/>
              <a:gd name="T2" fmla="*/ 257 w 3077"/>
              <a:gd name="T3" fmla="*/ 831 h 2146"/>
              <a:gd name="T4" fmla="*/ 0 w 3077"/>
              <a:gd name="T5" fmla="*/ 1278 h 2146"/>
              <a:gd name="T6" fmla="*/ 514 w 3077"/>
              <a:gd name="T7" fmla="*/ 1795 h 2146"/>
              <a:gd name="T8" fmla="*/ 619 w 3077"/>
              <a:gd name="T9" fmla="*/ 1784 h 2146"/>
              <a:gd name="T10" fmla="*/ 1138 w 3077"/>
              <a:gd name="T11" fmla="*/ 2145 h 2146"/>
              <a:gd name="T12" fmla="*/ 1647 w 3077"/>
              <a:gd name="T13" fmla="*/ 1809 h 2146"/>
              <a:gd name="T14" fmla="*/ 1859 w 3077"/>
              <a:gd name="T15" fmla="*/ 1858 h 2146"/>
              <a:gd name="T16" fmla="*/ 2283 w 3077"/>
              <a:gd name="T17" fmla="*/ 1610 h 2146"/>
              <a:gd name="T18" fmla="*/ 2413 w 3077"/>
              <a:gd name="T19" fmla="*/ 1623 h 2146"/>
              <a:gd name="T20" fmla="*/ 3076 w 3077"/>
              <a:gd name="T21" fmla="*/ 957 h 2146"/>
              <a:gd name="T22" fmla="*/ 2413 w 3077"/>
              <a:gd name="T23" fmla="*/ 290 h 2146"/>
              <a:gd name="T24" fmla="*/ 2145 w 3077"/>
              <a:gd name="T25" fmla="*/ 347 h 2146"/>
              <a:gd name="T26" fmla="*/ 1670 w 3077"/>
              <a:gd name="T27" fmla="*/ 67 h 2146"/>
              <a:gd name="T28" fmla="*/ 1280 w 3077"/>
              <a:gd name="T29" fmla="*/ 234 h 2146"/>
              <a:gd name="T30" fmla="*/ 805 w 3077"/>
              <a:gd name="T31" fmla="*/ 0 h 2146"/>
              <a:gd name="T32" fmla="*/ 208 w 3077"/>
              <a:gd name="T33" fmla="*/ 594 h 2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77" h="2146">
                <a:moveTo>
                  <a:pt x="208" y="594"/>
                </a:moveTo>
                <a:cubicBezTo>
                  <a:pt x="208" y="678"/>
                  <a:pt x="225" y="758"/>
                  <a:pt x="257" y="831"/>
                </a:cubicBezTo>
                <a:cubicBezTo>
                  <a:pt x="103" y="920"/>
                  <a:pt x="0" y="1087"/>
                  <a:pt x="0" y="1278"/>
                </a:cubicBezTo>
                <a:cubicBezTo>
                  <a:pt x="0" y="1564"/>
                  <a:pt x="230" y="1795"/>
                  <a:pt x="514" y="1795"/>
                </a:cubicBezTo>
                <a:cubicBezTo>
                  <a:pt x="550" y="1795"/>
                  <a:pt x="585" y="1791"/>
                  <a:pt x="619" y="1784"/>
                </a:cubicBezTo>
                <a:cubicBezTo>
                  <a:pt x="697" y="1995"/>
                  <a:pt x="900" y="2145"/>
                  <a:pt x="1138" y="2145"/>
                </a:cubicBezTo>
                <a:cubicBezTo>
                  <a:pt x="1367" y="2145"/>
                  <a:pt x="1563" y="2006"/>
                  <a:pt x="1647" y="1809"/>
                </a:cubicBezTo>
                <a:cubicBezTo>
                  <a:pt x="1711" y="1840"/>
                  <a:pt x="1783" y="1858"/>
                  <a:pt x="1859" y="1858"/>
                </a:cubicBezTo>
                <a:cubicBezTo>
                  <a:pt x="2041" y="1858"/>
                  <a:pt x="2199" y="1758"/>
                  <a:pt x="2283" y="1610"/>
                </a:cubicBezTo>
                <a:cubicBezTo>
                  <a:pt x="2325" y="1619"/>
                  <a:pt x="2368" y="1623"/>
                  <a:pt x="2413" y="1623"/>
                </a:cubicBezTo>
                <a:cubicBezTo>
                  <a:pt x="2779" y="1623"/>
                  <a:pt x="3076" y="1325"/>
                  <a:pt x="3076" y="957"/>
                </a:cubicBezTo>
                <a:cubicBezTo>
                  <a:pt x="3076" y="589"/>
                  <a:pt x="2779" y="290"/>
                  <a:pt x="2413" y="290"/>
                </a:cubicBezTo>
                <a:cubicBezTo>
                  <a:pt x="2318" y="290"/>
                  <a:pt x="2227" y="311"/>
                  <a:pt x="2145" y="347"/>
                </a:cubicBezTo>
                <a:cubicBezTo>
                  <a:pt x="2051" y="180"/>
                  <a:pt x="1873" y="67"/>
                  <a:pt x="1670" y="67"/>
                </a:cubicBezTo>
                <a:cubicBezTo>
                  <a:pt x="1518" y="67"/>
                  <a:pt x="1380" y="131"/>
                  <a:pt x="1280" y="234"/>
                </a:cubicBezTo>
                <a:cubicBezTo>
                  <a:pt x="1171" y="92"/>
                  <a:pt x="999" y="0"/>
                  <a:pt x="805" y="0"/>
                </a:cubicBezTo>
                <a:cubicBezTo>
                  <a:pt x="475" y="0"/>
                  <a:pt x="208" y="266"/>
                  <a:pt x="208" y="594"/>
                </a:cubicBezTo>
              </a:path>
            </a:pathLst>
          </a:custGeom>
          <a:solidFill>
            <a:srgbClr val="158BD1"/>
          </a:solidFill>
          <a:ln>
            <a:noFill/>
          </a:ln>
          <a:effectLst/>
          <a:extLst/>
        </p:spPr>
        <p:txBody>
          <a:bodyPr wrap="none" anchor="ctr"/>
          <a:lstStyle/>
          <a:p>
            <a:endParaRPr lang="en-US"/>
          </a:p>
        </p:txBody>
      </p:sp>
      <p:sp>
        <p:nvSpPr>
          <p:cNvPr id="8" name="Rectangle 7"/>
          <p:cNvSpPr/>
          <p:nvPr userDrawn="1"/>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Salesforce Sans"/>
            </a:endParaRPr>
          </a:p>
        </p:txBody>
      </p:sp>
    </p:spTree>
    <p:extLst>
      <p:ext uri="{BB962C8B-B14F-4D97-AF65-F5344CB8AC3E}">
        <p14:creationId xmlns:p14="http://schemas.microsoft.com/office/powerpoint/2010/main" val="1115156914"/>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Guide Placement ">
    <p:spTree>
      <p:nvGrpSpPr>
        <p:cNvPr id="1" name=""/>
        <p:cNvGrpSpPr/>
        <p:nvPr/>
      </p:nvGrpSpPr>
      <p:grpSpPr>
        <a:xfrm>
          <a:off x="0" y="0"/>
          <a:ext cx="0" cy="0"/>
          <a:chOff x="0" y="0"/>
          <a:chExt cx="0" cy="0"/>
        </a:xfrm>
      </p:grpSpPr>
      <p:cxnSp>
        <p:nvCxnSpPr>
          <p:cNvPr id="5" name="Straight Connector 4"/>
          <p:cNvCxnSpPr/>
          <p:nvPr/>
        </p:nvCxnSpPr>
        <p:spPr>
          <a:xfrm>
            <a:off x="581025" y="0"/>
            <a:ext cx="0" cy="6858000"/>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618913" y="-1588"/>
            <a:ext cx="0" cy="6858001"/>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a:off x="6094413" y="-102130"/>
            <a:ext cx="0" cy="12188825"/>
          </a:xfrm>
          <a:prstGeom prst="line">
            <a:avLst/>
          </a:prstGeom>
          <a:ln w="63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a:off x="6094413" y="-4336462"/>
            <a:ext cx="0" cy="12188825"/>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115175" y="2289702"/>
            <a:ext cx="4433888" cy="3538537"/>
          </a:xfrm>
          <a:prstGeom prst="rect">
            <a:avLst/>
          </a:prstGeom>
        </p:spPr>
        <p:txBody>
          <a:bodyPr lIns="121893" tIns="60947" rIns="121893" bIns="60947">
            <a:spAutoFit/>
          </a:bodyPr>
          <a:lstStyle/>
          <a:p>
            <a:pPr defTabSz="542925">
              <a:spcBef>
                <a:spcPts val="800"/>
              </a:spcBef>
            </a:pPr>
            <a:r>
              <a:rPr lang="en-US" sz="1600" b="1">
                <a:solidFill>
                  <a:srgbClr val="00A1E0"/>
                </a:solidFill>
                <a:cs typeface="Salesforce Sans" charset="0"/>
              </a:rPr>
              <a:t>Realigning Guides</a:t>
            </a:r>
            <a:endParaRPr lang="en-US" sz="1600">
              <a:solidFill>
                <a:srgbClr val="00A1E0"/>
              </a:solidFill>
              <a:cs typeface="Salesforce Sans" charset="0"/>
            </a:endParaRPr>
          </a:p>
          <a:p>
            <a:pPr defTabSz="542925">
              <a:spcBef>
                <a:spcPts val="800"/>
              </a:spcBef>
            </a:pPr>
            <a:r>
              <a:rPr lang="en-US" sz="1200">
                <a:solidFill>
                  <a:schemeClr val="accent2"/>
                </a:solidFill>
                <a:cs typeface="Salesforce Sans" charset="0"/>
              </a:rPr>
              <a:t>Guides can can easily be bumped and moved accidentally.  </a:t>
            </a:r>
          </a:p>
          <a:p>
            <a:pPr defTabSz="542925">
              <a:spcBef>
                <a:spcPts val="800"/>
              </a:spcBef>
            </a:pPr>
            <a:r>
              <a:rPr lang="en-US" sz="1200">
                <a:solidFill>
                  <a:schemeClr val="accent2"/>
                </a:solidFill>
                <a:cs typeface="Salesforce Sans" charset="0"/>
              </a:rPr>
              <a:t>This slide layout show you how to reset your guides. </a:t>
            </a:r>
          </a:p>
          <a:p>
            <a:pPr defTabSz="542925">
              <a:spcBef>
                <a:spcPts val="800"/>
              </a:spcBef>
            </a:pPr>
            <a:r>
              <a:rPr lang="en-US" sz="1200" b="1">
                <a:solidFill>
                  <a:schemeClr val="accent2"/>
                </a:solidFill>
                <a:cs typeface="Salesforce Sans" charset="0"/>
              </a:rPr>
              <a:t>NOTE: </a:t>
            </a:r>
            <a:r>
              <a:rPr lang="en-US" sz="1200">
                <a:solidFill>
                  <a:schemeClr val="accent2"/>
                </a:solidFill>
                <a:cs typeface="Salesforce Sans" charset="0"/>
              </a:rPr>
              <a:t>When working on any older deck, be sure to check and ensure that the guides in your deck are set.</a:t>
            </a:r>
          </a:p>
          <a:p>
            <a:pPr defTabSz="542925">
              <a:spcBef>
                <a:spcPts val="800"/>
              </a:spcBef>
              <a:buFont typeface="Salesforce Sans" charset="0"/>
              <a:buAutoNum type="arabicPeriod"/>
            </a:pPr>
            <a:r>
              <a:rPr lang="en-US" sz="1200" b="1">
                <a:solidFill>
                  <a:schemeClr val="accent2"/>
                </a:solidFill>
                <a:cs typeface="Salesforce Sans" charset="0"/>
              </a:rPr>
              <a:t>Turn on your guides </a:t>
            </a:r>
          </a:p>
          <a:p>
            <a:pPr defTabSz="542925">
              <a:spcBef>
                <a:spcPts val="800"/>
              </a:spcBef>
              <a:buFont typeface="Salesforce Sans" charset="0"/>
              <a:buAutoNum type="arabicPeriod" startAt="2"/>
            </a:pPr>
            <a:r>
              <a:rPr lang="en-US" sz="1200" b="1">
                <a:solidFill>
                  <a:schemeClr val="accent2"/>
                </a:solidFill>
                <a:cs typeface="Salesforce Sans" charset="0"/>
              </a:rPr>
              <a:t>Insert a new slide the using the Guide Layout slide option.</a:t>
            </a:r>
          </a:p>
          <a:p>
            <a:pPr defTabSz="542925">
              <a:spcBef>
                <a:spcPts val="800"/>
              </a:spcBef>
              <a:buFont typeface="Salesforce Sans" charset="0"/>
              <a:buAutoNum type="arabicPeriod" startAt="2"/>
            </a:pPr>
            <a:r>
              <a:rPr lang="en-US" sz="1200" b="1">
                <a:solidFill>
                  <a:schemeClr val="accent2"/>
                </a:solidFill>
                <a:cs typeface="Salesforce Sans" charset="0"/>
              </a:rPr>
              <a:t>Do your guides align with the orange lines in the new slide?  </a:t>
            </a:r>
            <a:r>
              <a:rPr lang="en-US" sz="1200">
                <a:solidFill>
                  <a:schemeClr val="accent2"/>
                </a:solidFill>
                <a:cs typeface="Salesforce Sans" charset="0"/>
              </a:rPr>
              <a:t>If yes, your guides are set, if not, proceed then realign each of the lines to line up with the lines shown on this page. </a:t>
            </a:r>
          </a:p>
          <a:p>
            <a:pPr defTabSz="542925">
              <a:spcBef>
                <a:spcPts val="800"/>
              </a:spcBef>
              <a:buFont typeface="Salesforce Sans" charset="0"/>
              <a:buAutoNum type="arabicPeriod" startAt="2"/>
            </a:pPr>
            <a:r>
              <a:rPr lang="en-US" sz="1200" b="1">
                <a:solidFill>
                  <a:schemeClr val="accent2"/>
                </a:solidFill>
                <a:cs typeface="Salesforce Sans" charset="0"/>
              </a:rPr>
              <a:t>Once guides are reset, delete the Guide Layout Slide</a:t>
            </a:r>
          </a:p>
          <a:p>
            <a:pPr defTabSz="542925">
              <a:spcBef>
                <a:spcPts val="800"/>
              </a:spcBef>
            </a:pPr>
            <a:endParaRPr lang="en-US" sz="1300">
              <a:solidFill>
                <a:schemeClr val="accent2"/>
              </a:solidFill>
              <a:cs typeface="Salesforce Sans" charset="0"/>
            </a:endParaRPr>
          </a:p>
          <a:p>
            <a:pPr defTabSz="542925">
              <a:spcBef>
                <a:spcPts val="800"/>
              </a:spcBef>
            </a:pPr>
            <a:endParaRPr lang="en-US" sz="1300">
              <a:solidFill>
                <a:schemeClr val="accent2"/>
              </a:solidFill>
              <a:cs typeface="Salesforce Sans" charset="0"/>
            </a:endParaRPr>
          </a:p>
        </p:txBody>
      </p:sp>
      <p:sp>
        <p:nvSpPr>
          <p:cNvPr id="12" name="Right Arrow 11"/>
          <p:cNvSpPr/>
          <p:nvPr/>
        </p:nvSpPr>
        <p:spPr>
          <a:xfrm rot="8100000" flipH="1">
            <a:off x="11244280" y="1765038"/>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VAG Rounded Std Light"/>
            </a:endParaRPr>
          </a:p>
        </p:txBody>
      </p:sp>
      <p:sp>
        <p:nvSpPr>
          <p:cNvPr id="13" name="Right Arrow 12"/>
          <p:cNvSpPr/>
          <p:nvPr/>
        </p:nvSpPr>
        <p:spPr>
          <a:xfrm rot="13500000">
            <a:off x="580245" y="1765038"/>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VAG Rounded Std Light"/>
            </a:endParaRPr>
          </a:p>
        </p:txBody>
      </p:sp>
      <p:sp>
        <p:nvSpPr>
          <p:cNvPr id="14" name="Right Arrow 13"/>
          <p:cNvSpPr/>
          <p:nvPr/>
        </p:nvSpPr>
        <p:spPr>
          <a:xfrm rot="13500000" flipH="1" flipV="1">
            <a:off x="11244279" y="5638833"/>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VAG Rounded Std Light"/>
            </a:endParaRPr>
          </a:p>
        </p:txBody>
      </p:sp>
      <p:sp>
        <p:nvSpPr>
          <p:cNvPr id="15" name="Right Arrow 14"/>
          <p:cNvSpPr/>
          <p:nvPr/>
        </p:nvSpPr>
        <p:spPr>
          <a:xfrm rot="8100000" flipV="1">
            <a:off x="580245" y="5638833"/>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VAG Rounded Std Light"/>
            </a:endParaRPr>
          </a:p>
        </p:txBody>
      </p:sp>
      <p:sp>
        <p:nvSpPr>
          <p:cNvPr id="16" name="Content Placeholder 16"/>
          <p:cNvSpPr txBox="1">
            <a:spLocks/>
          </p:cNvSpPr>
          <p:nvPr/>
        </p:nvSpPr>
        <p:spPr>
          <a:xfrm>
            <a:off x="1117600" y="2289702"/>
            <a:ext cx="4724400" cy="3525837"/>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fontAlgn="auto">
              <a:spcBef>
                <a:spcPts val="800"/>
              </a:spcBef>
              <a:spcAft>
                <a:spcPts val="0"/>
              </a:spcAft>
              <a:defRPr/>
            </a:pPr>
            <a:r>
              <a:rPr lang="en-US" sz="1600" b="1" dirty="0">
                <a:solidFill>
                  <a:schemeClr val="accent1"/>
                </a:solidFill>
                <a:latin typeface="Salesforce Sans"/>
                <a:cs typeface="Salesforce Sans"/>
              </a:rPr>
              <a:t>What are Drawing Guides?  </a:t>
            </a:r>
          </a:p>
          <a:p>
            <a:pPr fontAlgn="auto">
              <a:spcBef>
                <a:spcPts val="800"/>
              </a:spcBef>
              <a:spcAft>
                <a:spcPts val="0"/>
              </a:spcAft>
              <a:defRPr/>
            </a:pPr>
            <a:r>
              <a:rPr lang="en-US" sz="1200" dirty="0">
                <a:solidFill>
                  <a:schemeClr val="accent2"/>
                </a:solidFill>
                <a:latin typeface="Salesforce Sans"/>
                <a:cs typeface="Salesforce Sans"/>
              </a:rPr>
              <a:t>This lines that that appear on all pages in the same spot, but don’t show up when you print or view deck in Show mode.  </a:t>
            </a:r>
          </a:p>
          <a:p>
            <a:pPr fontAlgn="auto">
              <a:spcBef>
                <a:spcPts val="800"/>
              </a:spcBef>
              <a:spcAft>
                <a:spcPts val="0"/>
              </a:spcAft>
              <a:defRPr/>
            </a:pPr>
            <a:r>
              <a:rPr lang="en-US" sz="1200" dirty="0">
                <a:solidFill>
                  <a:schemeClr val="accent2"/>
                </a:solidFill>
                <a:latin typeface="Salesforce Sans"/>
                <a:cs typeface="Salesforce Sans"/>
              </a:rPr>
              <a:t>Think of them as internal margins for the proper alignment and consistent placement of content. Object will snap to them and they are also perfect for cropping an image to. </a:t>
            </a:r>
          </a:p>
          <a:p>
            <a:pPr fontAlgn="auto">
              <a:spcBef>
                <a:spcPts val="800"/>
              </a:spcBef>
              <a:spcAft>
                <a:spcPts val="0"/>
              </a:spcAft>
              <a:defRPr/>
            </a:pPr>
            <a:r>
              <a:rPr lang="en-US" sz="1200" dirty="0">
                <a:solidFill>
                  <a:schemeClr val="accent2"/>
                </a:solidFill>
                <a:latin typeface="Salesforce Sans"/>
                <a:cs typeface="Salesforce Sans"/>
              </a:rPr>
              <a:t>This template has pre-made guides that delineate where your workspace is.  </a:t>
            </a:r>
            <a:r>
              <a:rPr lang="en-US" sz="1200" b="1" dirty="0">
                <a:solidFill>
                  <a:schemeClr val="accent2"/>
                </a:solidFill>
                <a:latin typeface="Salesforce Sans"/>
                <a:cs typeface="Salesforce Sans"/>
              </a:rPr>
              <a:t/>
            </a:r>
            <a:br>
              <a:rPr lang="en-US" sz="1200" b="1" dirty="0">
                <a:solidFill>
                  <a:schemeClr val="accent2"/>
                </a:solidFill>
                <a:latin typeface="Salesforce Sans"/>
                <a:cs typeface="Salesforce Sans"/>
              </a:rPr>
            </a:br>
            <a:r>
              <a:rPr lang="en-US" sz="1200" b="1" dirty="0">
                <a:solidFill>
                  <a:schemeClr val="accent1"/>
                </a:solidFill>
                <a:latin typeface="Salesforce Sans"/>
                <a:cs typeface="Salesforce Sans"/>
              </a:rPr>
              <a:t/>
            </a:r>
            <a:br>
              <a:rPr lang="en-US" sz="1200" b="1" dirty="0">
                <a:solidFill>
                  <a:schemeClr val="accent1"/>
                </a:solidFill>
                <a:latin typeface="Salesforce Sans"/>
                <a:cs typeface="Salesforce Sans"/>
              </a:rPr>
            </a:br>
            <a:r>
              <a:rPr lang="en-US" sz="1600" b="1" dirty="0">
                <a:solidFill>
                  <a:schemeClr val="accent1"/>
                </a:solidFill>
                <a:latin typeface="Salesforce Sans"/>
                <a:cs typeface="Salesforce Sans"/>
              </a:rPr>
              <a:t>How to Turn Guides On and Off</a:t>
            </a:r>
          </a:p>
          <a:p>
            <a:pPr fontAlgn="auto">
              <a:spcBef>
                <a:spcPts val="800"/>
              </a:spcBef>
              <a:spcAft>
                <a:spcPts val="0"/>
              </a:spcAft>
              <a:buClr>
                <a:schemeClr val="accent3"/>
              </a:buClr>
              <a:defRPr/>
            </a:pPr>
            <a:r>
              <a:rPr lang="en-US" sz="1200" b="1" dirty="0">
                <a:solidFill>
                  <a:schemeClr val="accent2"/>
                </a:solidFill>
                <a:latin typeface="Salesforce Sans"/>
                <a:cs typeface="Salesforce Sans"/>
              </a:rPr>
              <a:t>Windows: </a:t>
            </a:r>
            <a:r>
              <a:rPr lang="en-US" sz="1200" dirty="0">
                <a:solidFill>
                  <a:schemeClr val="accent2"/>
                </a:solidFill>
                <a:latin typeface="Salesforce Sans"/>
                <a:cs typeface="Salesforce Sans"/>
              </a:rPr>
              <a:t>ALT + F9 or Right click in blue area off workspace &gt;Grids and Guides&gt;Display Drawing Guides on Screen</a:t>
            </a:r>
          </a:p>
          <a:p>
            <a:pPr fontAlgn="auto">
              <a:spcBef>
                <a:spcPts val="800"/>
              </a:spcBef>
              <a:spcAft>
                <a:spcPts val="0"/>
              </a:spcAft>
              <a:buClr>
                <a:schemeClr val="accent3"/>
              </a:buClr>
              <a:defRPr/>
            </a:pPr>
            <a:r>
              <a:rPr lang="en-US" sz="1200" b="1" dirty="0">
                <a:solidFill>
                  <a:schemeClr val="accent2"/>
                </a:solidFill>
                <a:latin typeface="Salesforce Sans"/>
                <a:cs typeface="Salesforce Sans"/>
              </a:rPr>
              <a:t>Mac 2011: </a:t>
            </a:r>
            <a:r>
              <a:rPr lang="en-US" sz="1200" dirty="0">
                <a:solidFill>
                  <a:schemeClr val="accent2"/>
                </a:solidFill>
                <a:latin typeface="Salesforce Sans"/>
                <a:cs typeface="Salesforce Sans"/>
              </a:rPr>
              <a:t>Control + Option + Command + G or </a:t>
            </a:r>
            <a:br>
              <a:rPr lang="en-US" sz="1200" dirty="0">
                <a:solidFill>
                  <a:schemeClr val="accent2"/>
                </a:solidFill>
                <a:latin typeface="Salesforce Sans"/>
                <a:cs typeface="Salesforce Sans"/>
              </a:rPr>
            </a:br>
            <a:r>
              <a:rPr lang="en-US" sz="1200" dirty="0">
                <a:solidFill>
                  <a:schemeClr val="accent2"/>
                </a:solidFill>
                <a:latin typeface="Salesforce Sans"/>
                <a:cs typeface="Salesforce Sans"/>
              </a:rPr>
              <a:t>View&gt;Guides&gt;Static Guides</a:t>
            </a:r>
          </a:p>
          <a:p>
            <a:pPr fontAlgn="auto">
              <a:spcBef>
                <a:spcPts val="800"/>
              </a:spcBef>
              <a:spcAft>
                <a:spcPts val="0"/>
              </a:spcAft>
              <a:buClr>
                <a:schemeClr val="accent3"/>
              </a:buClr>
              <a:defRPr/>
            </a:pPr>
            <a:r>
              <a:rPr lang="en-US" sz="1200" b="1" dirty="0">
                <a:solidFill>
                  <a:schemeClr val="accent2"/>
                </a:solidFill>
                <a:latin typeface="Salesforce Sans"/>
                <a:cs typeface="Salesforce Sans"/>
              </a:rPr>
              <a:t>MAC 2008:   </a:t>
            </a:r>
            <a:r>
              <a:rPr lang="en-US" sz="1200" dirty="0">
                <a:solidFill>
                  <a:schemeClr val="accent2"/>
                </a:solidFill>
                <a:latin typeface="Salesforce Sans"/>
                <a:cs typeface="Salesforce Sans"/>
              </a:rPr>
              <a:t>Command + G or View&gt;Guides&gt;Static Guides</a:t>
            </a:r>
          </a:p>
        </p:txBody>
      </p:sp>
      <p:sp>
        <p:nvSpPr>
          <p:cNvPr id="17" name="TextBox 19"/>
          <p:cNvSpPr txBox="1">
            <a:spLocks noChangeArrowheads="1"/>
          </p:cNvSpPr>
          <p:nvPr/>
        </p:nvSpPr>
        <p:spPr bwMode="auto">
          <a:xfrm>
            <a:off x="7497763" y="1776413"/>
            <a:ext cx="365918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Salesforce Sans" charset="0"/>
                <a:ea typeface="ＭＳ Ｐゴシック" charset="0"/>
                <a:cs typeface="ＭＳ Ｐゴシック" charset="0"/>
              </a:defRPr>
            </a:lvl1pPr>
            <a:lvl2pPr marL="742950" indent="-285750">
              <a:defRPr>
                <a:solidFill>
                  <a:schemeClr val="tx1"/>
                </a:solidFill>
                <a:latin typeface="Salesforce Sans" charset="0"/>
                <a:ea typeface="ＭＳ Ｐゴシック" charset="0"/>
              </a:defRPr>
            </a:lvl2pPr>
            <a:lvl3pPr marL="1143000" indent="-228600">
              <a:defRPr>
                <a:solidFill>
                  <a:schemeClr val="tx1"/>
                </a:solidFill>
                <a:latin typeface="Salesforce Sans" charset="0"/>
                <a:ea typeface="ＭＳ Ｐゴシック" charset="0"/>
              </a:defRPr>
            </a:lvl3pPr>
            <a:lvl4pPr marL="1600200" indent="-228600">
              <a:defRPr>
                <a:solidFill>
                  <a:schemeClr val="tx1"/>
                </a:solidFill>
                <a:latin typeface="Salesforce Sans" charset="0"/>
                <a:ea typeface="ＭＳ Ｐゴシック" charset="0"/>
              </a:defRPr>
            </a:lvl4pPr>
            <a:lvl5pPr marL="2057400" indent="-228600">
              <a:defRPr>
                <a:solidFill>
                  <a:schemeClr val="tx1"/>
                </a:solidFill>
                <a:latin typeface="Salesforce Sans" charset="0"/>
                <a:ea typeface="ＭＳ Ｐゴシック" charset="0"/>
              </a:defRPr>
            </a:lvl5pPr>
            <a:lvl6pPr marL="2514600" indent="-228600" fontAlgn="base">
              <a:spcBef>
                <a:spcPct val="0"/>
              </a:spcBef>
              <a:spcAft>
                <a:spcPct val="0"/>
              </a:spcAft>
              <a:defRPr>
                <a:solidFill>
                  <a:schemeClr val="tx1"/>
                </a:solidFill>
                <a:latin typeface="Salesforce Sans" charset="0"/>
                <a:ea typeface="ＭＳ Ｐゴシック" charset="0"/>
              </a:defRPr>
            </a:lvl6pPr>
            <a:lvl7pPr marL="2971800" indent="-228600" fontAlgn="base">
              <a:spcBef>
                <a:spcPct val="0"/>
              </a:spcBef>
              <a:spcAft>
                <a:spcPct val="0"/>
              </a:spcAft>
              <a:defRPr>
                <a:solidFill>
                  <a:schemeClr val="tx1"/>
                </a:solidFill>
                <a:latin typeface="Salesforce Sans" charset="0"/>
                <a:ea typeface="ＭＳ Ｐゴシック" charset="0"/>
              </a:defRPr>
            </a:lvl7pPr>
            <a:lvl8pPr marL="3429000" indent="-228600" fontAlgn="base">
              <a:spcBef>
                <a:spcPct val="0"/>
              </a:spcBef>
              <a:spcAft>
                <a:spcPct val="0"/>
              </a:spcAft>
              <a:defRPr>
                <a:solidFill>
                  <a:schemeClr val="tx1"/>
                </a:solidFill>
                <a:latin typeface="Salesforce Sans" charset="0"/>
                <a:ea typeface="ＭＳ Ｐゴシック" charset="0"/>
              </a:defRPr>
            </a:lvl8pPr>
            <a:lvl9pPr marL="3886200" indent="-228600" fontAlgn="base">
              <a:spcBef>
                <a:spcPct val="0"/>
              </a:spcBef>
              <a:spcAft>
                <a:spcPct val="0"/>
              </a:spcAft>
              <a:defRPr>
                <a:solidFill>
                  <a:schemeClr val="tx1"/>
                </a:solidFill>
                <a:latin typeface="Salesforce Sans" charset="0"/>
                <a:ea typeface="ＭＳ Ｐゴシック" charset="0"/>
              </a:defRPr>
            </a:lvl9pPr>
          </a:lstStyle>
          <a:p>
            <a:pPr algn="r">
              <a:spcBef>
                <a:spcPts val="300"/>
              </a:spcBef>
              <a:spcAft>
                <a:spcPts val="1000"/>
              </a:spcAft>
            </a:pPr>
            <a:r>
              <a:rPr lang="en-US" sz="1200">
                <a:solidFill>
                  <a:schemeClr val="tx2"/>
                </a:solidFill>
              </a:rPr>
              <a:t>The left and right top and bottom corners only area you should work within on your slides.</a:t>
            </a:r>
          </a:p>
        </p:txBody>
      </p:sp>
      <p:cxnSp>
        <p:nvCxnSpPr>
          <p:cNvPr id="18" name="Straight Connector 17"/>
          <p:cNvCxnSpPr/>
          <p:nvPr/>
        </p:nvCxnSpPr>
        <p:spPr>
          <a:xfrm rot="16200000">
            <a:off x="6094413" y="-5414963"/>
            <a:ext cx="0" cy="12188825"/>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a:off x="6094413" y="-4626507"/>
            <a:ext cx="0" cy="12188825"/>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a:off x="6094413" y="427037"/>
            <a:ext cx="0" cy="12188825"/>
          </a:xfrm>
          <a:prstGeom prst="line">
            <a:avLst/>
          </a:prstGeom>
          <a:ln w="63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122510" y="5632798"/>
            <a:ext cx="3980779" cy="841224"/>
          </a:xfrm>
          <a:prstGeom prst="rect">
            <a:avLst/>
          </a:prstGeom>
        </p:spPr>
        <p:txBody>
          <a:bodyPr wrap="square" lIns="121888" tIns="60944" rIns="121888" bIns="60944">
            <a:spAutoFit/>
          </a:bodyPr>
          <a:lstStyle/>
          <a:p>
            <a:pPr marL="0" algn="l" defTabSz="542902" rtl="0" eaLnBrk="1" latinLnBrk="0" hangingPunct="1">
              <a:spcBef>
                <a:spcPts val="800"/>
              </a:spcBef>
              <a:buFont typeface="Salesforce Sans" charset="0"/>
              <a:buNone/>
            </a:pPr>
            <a:r>
              <a:rPr lang="en-US" sz="1600" b="1" kern="1200" dirty="0">
                <a:solidFill>
                  <a:srgbClr val="00A1E0"/>
                </a:solidFill>
                <a:latin typeface="+mn-lt"/>
                <a:ea typeface="+mn-ea"/>
                <a:cs typeface="Salesforce Sans" charset="0"/>
              </a:rPr>
              <a:t>How to Create</a:t>
            </a:r>
            <a:r>
              <a:rPr lang="en-US" sz="1600" b="1" kern="1200" baseline="0" dirty="0">
                <a:solidFill>
                  <a:srgbClr val="00A1E0"/>
                </a:solidFill>
                <a:latin typeface="+mn-lt"/>
                <a:ea typeface="+mn-ea"/>
                <a:cs typeface="Salesforce Sans" charset="0"/>
              </a:rPr>
              <a:t> a New Guide Line</a:t>
            </a:r>
            <a:endParaRPr lang="en-US" sz="1600" b="1" kern="1200" dirty="0">
              <a:solidFill>
                <a:srgbClr val="00A1E0"/>
              </a:solidFill>
              <a:latin typeface="+mn-lt"/>
              <a:ea typeface="+mn-ea"/>
              <a:cs typeface="Salesforce Sans" charset="0"/>
            </a:endParaRPr>
          </a:p>
          <a:p>
            <a:pPr defTabSz="542902">
              <a:spcBef>
                <a:spcPts val="800"/>
              </a:spcBef>
              <a:buFont typeface="Salesforce Sans" charset="0"/>
              <a:buNone/>
            </a:pPr>
            <a:r>
              <a:rPr lang="en-US" sz="1200" dirty="0">
                <a:solidFill>
                  <a:schemeClr val="accent2"/>
                </a:solidFill>
                <a:cs typeface="Salesforce Sans" charset="0"/>
              </a:rPr>
              <a:t>Select a guide,</a:t>
            </a:r>
            <a:r>
              <a:rPr lang="en-US" sz="1200" baseline="0" dirty="0">
                <a:solidFill>
                  <a:schemeClr val="accent2"/>
                </a:solidFill>
                <a:cs typeface="Salesforce Sans" charset="0"/>
              </a:rPr>
              <a:t> hold down the Option key and drag.  This will duplicate the line</a:t>
            </a:r>
            <a:endParaRPr lang="en-US" sz="1300" dirty="0">
              <a:solidFill>
                <a:schemeClr val="accent2"/>
              </a:solidFill>
              <a:cs typeface="Salesforce Sans" charset="0"/>
            </a:endParaRPr>
          </a:p>
        </p:txBody>
      </p:sp>
      <p:sp>
        <p:nvSpPr>
          <p:cNvPr id="6" name="Title Placeholder 1"/>
          <p:cNvSpPr>
            <a:spLocks noGrp="1"/>
          </p:cNvSpPr>
          <p:nvPr>
            <p:ph type="title" hasCustomPrompt="1"/>
          </p:nvPr>
        </p:nvSpPr>
        <p:spPr>
          <a:xfrm>
            <a:off x="571500" y="63500"/>
            <a:ext cx="11617326" cy="990119"/>
          </a:xfrm>
          <a:prstGeom prst="rect">
            <a:avLst/>
          </a:prstGeom>
          <a:effectLst/>
        </p:spPr>
        <p:txBody>
          <a:bodyPr rtlCol="0">
            <a:noAutofit/>
          </a:bodyPr>
          <a:lstStyle>
            <a:lvl1pPr>
              <a:lnSpc>
                <a:spcPct val="95000"/>
              </a:lnSpc>
              <a:defRPr/>
            </a:lvl1pPr>
          </a:lstStyle>
          <a:p>
            <a:r>
              <a:rPr lang="en-US"/>
              <a:t>Drawing Guide Placement and Realignment Tool (Margins)</a:t>
            </a:r>
            <a:endParaRPr lang="en-US" dirty="0"/>
          </a:p>
        </p:txBody>
      </p:sp>
      <p:sp>
        <p:nvSpPr>
          <p:cNvPr id="4" name="Footer Placeholder 3"/>
          <p:cNvSpPr>
            <a:spLocks noGrp="1"/>
          </p:cNvSpPr>
          <p:nvPr>
            <p:ph type="ftr" sz="quarter" idx="17"/>
          </p:nvPr>
        </p:nvSpPr>
        <p:spPr/>
        <p:txBody>
          <a:bodyPr/>
          <a:lstStyle>
            <a:lvl1pPr>
              <a:defRPr/>
            </a:lvl1pPr>
          </a:lstStyle>
          <a:p>
            <a:endParaRPr lang="en-US" dirty="0"/>
          </a:p>
        </p:txBody>
      </p:sp>
    </p:spTree>
    <p:extLst>
      <p:ext uri="{BB962C8B-B14F-4D97-AF65-F5344CB8AC3E}">
        <p14:creationId xmlns:p14="http://schemas.microsoft.com/office/powerpoint/2010/main" val="3694731088"/>
      </p:ext>
    </p:extLst>
  </p:cSld>
  <p:clrMapOvr>
    <a:masterClrMapping/>
  </p:clrMapOvr>
  <p:transition>
    <p:fade/>
  </p:transition>
  <p:hf sldNum="0" hdr="0" dt="0"/>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cSld name="Segue_slide_Dark">
    <p:bg>
      <p:bgPr>
        <a:solidFill>
          <a:srgbClr val="032750"/>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1139588" y="1899840"/>
            <a:ext cx="10413242" cy="1994104"/>
          </a:xfrm>
        </p:spPr>
        <p:txBody>
          <a:bodyPr>
            <a:noAutofit/>
          </a:bodyPr>
          <a:lstStyle>
            <a:lvl1pPr marL="0" algn="l" defTabSz="914400" rtl="0" eaLnBrk="1" latinLnBrk="0" hangingPunct="1">
              <a:lnSpc>
                <a:spcPct val="100000"/>
              </a:lnSpc>
              <a:spcBef>
                <a:spcPct val="0"/>
              </a:spcBef>
              <a:buNone/>
              <a:defRPr lang="en-US" sz="6600" b="0" kern="1200" spc="0" baseline="0" dirty="0">
                <a:solidFill>
                  <a:schemeClr val="accent1"/>
                </a:solidFill>
                <a:latin typeface="Salesforce Sans Light" panose="020B0305020202020203" pitchFamily="34" charset="0"/>
                <a:ea typeface="+mj-ea"/>
                <a:cs typeface="+mj-cs"/>
              </a:defRPr>
            </a:lvl1pPr>
          </a:lstStyle>
          <a:p>
            <a:r>
              <a:rPr lang="en-US" smtClean="0"/>
              <a:t>Click to edit Master title style</a:t>
            </a:r>
            <a:endParaRPr lang="en-US" dirty="0"/>
          </a:p>
        </p:txBody>
      </p:sp>
      <p:sp>
        <p:nvSpPr>
          <p:cNvPr id="10" name="Text Placeholder 2"/>
          <p:cNvSpPr>
            <a:spLocks noGrp="1"/>
          </p:cNvSpPr>
          <p:nvPr>
            <p:ph type="body" idx="11"/>
          </p:nvPr>
        </p:nvSpPr>
        <p:spPr>
          <a:xfrm>
            <a:off x="1139588" y="4052678"/>
            <a:ext cx="10420067" cy="715903"/>
          </a:xfrm>
        </p:spPr>
        <p:txBody>
          <a:bodyPr/>
          <a:lstStyle>
            <a:lvl1pPr marL="0" indent="0">
              <a:lnSpc>
                <a:spcPct val="100000"/>
              </a:lnSpc>
              <a:spcBef>
                <a:spcPts val="0"/>
              </a:spcBef>
              <a:spcAft>
                <a:spcPts val="0"/>
              </a:spcAft>
              <a:buNone/>
              <a:defRPr sz="2400" b="0">
                <a:solidFill>
                  <a:schemeClr val="accent2">
                    <a:lumMod val="40000"/>
                    <a:lumOff val="6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540335605"/>
      </p:ext>
    </p:extLst>
  </p:cSld>
  <p:clrMapOvr>
    <a:masterClrMapping/>
  </p:clrMapOvr>
  <p:transition spd="med">
    <p:fade/>
  </p:transition>
  <p:hf sldNum="0" hdr="0" dt="0"/>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Logo_Slide">
    <p:bg>
      <p:bgPr>
        <a:solidFill>
          <a:schemeClr val="bg1"/>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4422729" y="2251662"/>
            <a:ext cx="3346788" cy="2347326"/>
            <a:chOff x="3073406" y="1312864"/>
            <a:chExt cx="6038864" cy="4235448"/>
          </a:xfrm>
        </p:grpSpPr>
        <p:sp>
          <p:nvSpPr>
            <p:cNvPr id="6"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7"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8"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9"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0"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1"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2"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3"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4"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5"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6"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599416221"/>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Title Slide_A">
    <p:bg>
      <p:bgPr>
        <a:gradFill>
          <a:gsLst>
            <a:gs pos="79000">
              <a:srgbClr val="4CC0D9"/>
            </a:gs>
            <a:gs pos="0">
              <a:srgbClr val="118ED9"/>
            </a:gs>
            <a:gs pos="100000">
              <a:srgbClr val="68E2B3"/>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714"/>
            <a:ext cx="12185904" cy="6854571"/>
          </a:xfrm>
          <a:prstGeom prst="rect">
            <a:avLst/>
          </a:prstGeom>
        </p:spPr>
      </p:pic>
      <p:sp>
        <p:nvSpPr>
          <p:cNvPr id="55" name="Content Placeholder 7"/>
          <p:cNvSpPr>
            <a:spLocks noGrp="1"/>
          </p:cNvSpPr>
          <p:nvPr>
            <p:ph sz="quarter" idx="10" hasCustomPrompt="1"/>
          </p:nvPr>
        </p:nvSpPr>
        <p:spPr>
          <a:xfrm>
            <a:off x="562424" y="4481184"/>
            <a:ext cx="8552736" cy="611350"/>
          </a:xfrm>
          <a:prstGeom prst="rect">
            <a:avLst/>
          </a:prstGeom>
        </p:spPr>
        <p:txBody>
          <a:bodyPr/>
          <a:lstStyle>
            <a:lvl1pPr>
              <a:lnSpc>
                <a:spcPct val="100000"/>
              </a:lnSpc>
              <a:spcBef>
                <a:spcPts val="0"/>
              </a:spcBef>
              <a:spcAft>
                <a:spcPts val="300"/>
              </a:spcAft>
              <a:buNone/>
              <a:defRPr sz="1800" baseline="0">
                <a:solidFill>
                  <a:schemeClr val="bg1"/>
                </a:solidFill>
              </a:defRPr>
            </a:lvl1pPr>
            <a:lvl2pPr marL="0" indent="0">
              <a:spcBef>
                <a:spcPts val="0"/>
              </a:spcBef>
              <a:buNone/>
              <a:defRPr>
                <a:solidFill>
                  <a:schemeClr val="bg1"/>
                </a:solidFill>
              </a:defRPr>
            </a:lvl2pPr>
          </a:lstStyle>
          <a:p>
            <a:pPr lvl="0"/>
            <a:r>
              <a:rPr lang="en-US" dirty="0"/>
              <a:t>Name and Title</a:t>
            </a:r>
          </a:p>
          <a:p>
            <a:pPr lvl="1"/>
            <a:r>
              <a:rPr lang="en-US" dirty="0"/>
              <a:t>Second level</a:t>
            </a:r>
          </a:p>
        </p:txBody>
      </p:sp>
      <p:sp>
        <p:nvSpPr>
          <p:cNvPr id="11" name="Text Placeholder 6"/>
          <p:cNvSpPr>
            <a:spLocks noGrp="1"/>
          </p:cNvSpPr>
          <p:nvPr>
            <p:ph type="body" sz="quarter" idx="16" hasCustomPrompt="1"/>
          </p:nvPr>
        </p:nvSpPr>
        <p:spPr bwMode="invGray">
          <a:xfrm>
            <a:off x="562424" y="5351041"/>
            <a:ext cx="8552736" cy="970824"/>
          </a:xfrm>
          <a:prstGeom prst="rect">
            <a:avLst/>
          </a:prstGeom>
        </p:spPr>
        <p:txBody>
          <a:bodyPr/>
          <a:lstStyle>
            <a:lvl1pPr marL="0" indent="0" algn="l">
              <a:spcBef>
                <a:spcPts val="0"/>
              </a:spcBef>
              <a:spcAft>
                <a:spcPts val="0"/>
              </a:spcAft>
              <a:buFontTx/>
              <a:buNone/>
              <a:defRPr lang="en-US" sz="1400" kern="1200" spc="0" baseline="0" dirty="0" smtClean="0">
                <a:solidFill>
                  <a:schemeClr val="bg1"/>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a:t>Twitter and Email</a:t>
            </a:r>
          </a:p>
        </p:txBody>
      </p:sp>
      <p:sp>
        <p:nvSpPr>
          <p:cNvPr id="2" name="Title 1"/>
          <p:cNvSpPr>
            <a:spLocks noGrp="1"/>
          </p:cNvSpPr>
          <p:nvPr>
            <p:ph type="ctrTitle"/>
          </p:nvPr>
        </p:nvSpPr>
        <p:spPr>
          <a:xfrm>
            <a:off x="562424" y="823982"/>
            <a:ext cx="11065468" cy="1874128"/>
          </a:xfrm>
        </p:spPr>
        <p:txBody>
          <a:bodyPr>
            <a:noAutofit/>
          </a:bodyPr>
          <a:lstStyle>
            <a:lvl1pPr algn="l">
              <a:lnSpc>
                <a:spcPct val="90000"/>
              </a:lnSpc>
              <a:defRPr sz="5400" spc="0">
                <a:solidFill>
                  <a:schemeClr val="bg1"/>
                </a:solidFill>
                <a:latin typeface="Salesforce Sans Light" panose="020B0305020202020203" pitchFamily="34" charset="0"/>
              </a:defRPr>
            </a:lvl1pPr>
          </a:lstStyle>
          <a:p>
            <a:r>
              <a:rPr lang="en-US" dirty="0"/>
              <a:t>Click to edit Master title style</a:t>
            </a:r>
          </a:p>
        </p:txBody>
      </p:sp>
      <p:sp>
        <p:nvSpPr>
          <p:cNvPr id="3" name="Subtitle 2"/>
          <p:cNvSpPr>
            <a:spLocks noGrp="1"/>
          </p:cNvSpPr>
          <p:nvPr>
            <p:ph type="subTitle" idx="1"/>
          </p:nvPr>
        </p:nvSpPr>
        <p:spPr>
          <a:xfrm>
            <a:off x="562424" y="2823977"/>
            <a:ext cx="11065468" cy="529086"/>
          </a:xfrm>
          <a:prstGeom prst="rect">
            <a:avLst/>
          </a:prstGeom>
        </p:spPr>
        <p:txBody>
          <a:bodyPr>
            <a:noAutofit/>
          </a:bodyPr>
          <a:lstStyle>
            <a:lvl1pPr marL="342900" indent="-342900" algn="l">
              <a:spcBef>
                <a:spcPts val="0"/>
              </a:spcBef>
              <a:spcAft>
                <a:spcPts val="0"/>
              </a:spcAft>
              <a:buNone/>
              <a:defRPr lang="en-US" sz="2400" kern="1200" spc="0" baseline="0" dirty="0">
                <a:solidFill>
                  <a:schemeClr val="bg1"/>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p>
        </p:txBody>
      </p:sp>
      <p:grpSp>
        <p:nvGrpSpPr>
          <p:cNvPr id="9" name="Group 8"/>
          <p:cNvGrpSpPr/>
          <p:nvPr userDrawn="1"/>
        </p:nvGrpSpPr>
        <p:grpSpPr>
          <a:xfrm>
            <a:off x="10542417" y="5764029"/>
            <a:ext cx="1085476" cy="761317"/>
            <a:chOff x="3073406" y="1312864"/>
            <a:chExt cx="6038864" cy="4235448"/>
          </a:xfrm>
        </p:grpSpPr>
        <p:sp>
          <p:nvSpPr>
            <p:cNvPr id="10"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2"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4"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5"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6"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7"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8"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9"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0"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1"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2"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1721887395"/>
      </p:ext>
    </p:extLst>
  </p:cSld>
  <p:clrMapOvr>
    <a:masterClrMapping/>
  </p:clrMapOvr>
  <p:transition>
    <p:fade/>
  </p:transition>
  <p:hf sldNum="0" hdr="0" dt="0"/>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Title Slide_B">
    <p:bg>
      <p:bgPr>
        <a:solidFill>
          <a:srgbClr val="178BD1"/>
        </a:solidFill>
        <a:effectLst/>
      </p:bgPr>
    </p:bg>
    <p:spTree>
      <p:nvGrpSpPr>
        <p:cNvPr id="1" name=""/>
        <p:cNvGrpSpPr/>
        <p:nvPr/>
      </p:nvGrpSpPr>
      <p:grpSpPr>
        <a:xfrm>
          <a:off x="0" y="0"/>
          <a:ext cx="0" cy="0"/>
          <a:chOff x="0" y="0"/>
          <a:chExt cx="0" cy="0"/>
        </a:xfrm>
      </p:grpSpPr>
      <p:sp>
        <p:nvSpPr>
          <p:cNvPr id="200" name="Shape 1368"/>
          <p:cNvSpPr/>
          <p:nvPr userDrawn="1"/>
        </p:nvSpPr>
        <p:spPr>
          <a:xfrm>
            <a:off x="-1" y="-20226"/>
            <a:ext cx="12188825" cy="2411795"/>
          </a:xfrm>
          <a:prstGeom prst="rect">
            <a:avLst/>
          </a:prstGeom>
          <a:gradFill flip="none" rotWithShape="1">
            <a:gsLst>
              <a:gs pos="0">
                <a:srgbClr val="309FFF"/>
              </a:gs>
              <a:gs pos="100000">
                <a:srgbClr val="68E2B3"/>
              </a:gs>
            </a:gsLst>
            <a:lin ang="5400000" scaled="0"/>
            <a:tileRect/>
          </a:gradFill>
          <a:ln w="12700">
            <a:miter lim="400000"/>
          </a:ln>
          <a:extLst>
            <a:ext uri="{C572A759-6A51-4108-AA02-DFA0A04FC94B}">
              <ma14:wrappingTextBoxFlag xmlns:ma14="http://schemas.microsoft.com/office/mac/drawingml/2011/main" xmlns="" val="1"/>
            </a:ext>
          </a:extLst>
        </p:spPr>
        <p:txBody>
          <a:bodyPr lIns="76200" tIns="76200" rIns="76200" bIns="76200" anchor="ctr"/>
          <a:lstStyle/>
          <a:p>
            <a:pPr algn="ctr">
              <a:lnSpc>
                <a:spcPct val="90000"/>
              </a:lnSpc>
            </a:pPr>
            <a:r>
              <a:rPr sz="2600">
                <a:solidFill>
                  <a:srgbClr val="1C1C1C"/>
                </a:solidFill>
              </a:rPr>
              <a:t> </a:t>
            </a:r>
          </a:p>
        </p:txBody>
      </p:sp>
      <p:pic>
        <p:nvPicPr>
          <p:cNvPr id="201" name="pasted-image.pdf"/>
          <p:cNvPicPr>
            <a:picLocks noChangeAspect="1"/>
          </p:cNvPicPr>
          <p:nvPr userDrawn="1"/>
        </p:nvPicPr>
        <p:blipFill>
          <a:blip r:embed="rId2">
            <a:extLst/>
          </a:blip>
          <a:stretch>
            <a:fillRect/>
          </a:stretch>
        </p:blipFill>
        <p:spPr>
          <a:xfrm>
            <a:off x="4039473" y="145338"/>
            <a:ext cx="5052084" cy="5052084"/>
          </a:xfrm>
          <a:prstGeom prst="rect">
            <a:avLst/>
          </a:prstGeom>
          <a:ln w="12700">
            <a:miter lim="400000"/>
          </a:ln>
        </p:spPr>
      </p:pic>
      <p:sp>
        <p:nvSpPr>
          <p:cNvPr id="202" name="Shape 1370"/>
          <p:cNvSpPr/>
          <p:nvPr userDrawn="1"/>
        </p:nvSpPr>
        <p:spPr>
          <a:xfrm>
            <a:off x="9764421" y="1725989"/>
            <a:ext cx="2024196" cy="514886"/>
          </a:xfrm>
          <a:custGeom>
            <a:avLst/>
            <a:gdLst/>
            <a:ahLst/>
            <a:cxnLst>
              <a:cxn ang="0">
                <a:pos x="wd2" y="hd2"/>
              </a:cxn>
              <a:cxn ang="5400000">
                <a:pos x="wd2" y="hd2"/>
              </a:cxn>
              <a:cxn ang="10800000">
                <a:pos x="wd2" y="hd2"/>
              </a:cxn>
              <a:cxn ang="16200000">
                <a:pos x="wd2" y="hd2"/>
              </a:cxn>
            </a:cxnLst>
            <a:rect l="0" t="0" r="r" b="b"/>
            <a:pathLst>
              <a:path w="21600" h="21600" extrusionOk="0">
                <a:moveTo>
                  <a:pt x="2094" y="6506"/>
                </a:moveTo>
                <a:lnTo>
                  <a:pt x="12156" y="0"/>
                </a:lnTo>
                <a:lnTo>
                  <a:pt x="21600" y="8067"/>
                </a:lnTo>
                <a:lnTo>
                  <a:pt x="15907" y="21600"/>
                </a:lnTo>
                <a:lnTo>
                  <a:pt x="0" y="20646"/>
                </a:lnTo>
                <a:lnTo>
                  <a:pt x="2094" y="6506"/>
                </a:lnTo>
                <a:close/>
              </a:path>
            </a:pathLst>
          </a:custGeom>
          <a:gradFill>
            <a:gsLst>
              <a:gs pos="0">
                <a:srgbClr val="00A1E0"/>
              </a:gs>
              <a:gs pos="41658">
                <a:srgbClr val="18A0F0"/>
              </a:gs>
              <a:gs pos="100000">
                <a:srgbClr val="309FFF"/>
              </a:gs>
            </a:gsLst>
            <a:path>
              <a:fillToRect l="35278" t="-633" r="64721" b="100633"/>
            </a:path>
          </a:gra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03" name="Shape 1371"/>
          <p:cNvSpPr/>
          <p:nvPr userDrawn="1"/>
        </p:nvSpPr>
        <p:spPr>
          <a:xfrm>
            <a:off x="-940478" y="915000"/>
            <a:ext cx="7257472" cy="1409942"/>
          </a:xfrm>
          <a:custGeom>
            <a:avLst/>
            <a:gdLst/>
            <a:ahLst/>
            <a:cxnLst>
              <a:cxn ang="0">
                <a:pos x="wd2" y="hd2"/>
              </a:cxn>
              <a:cxn ang="5400000">
                <a:pos x="wd2" y="hd2"/>
              </a:cxn>
              <a:cxn ang="10800000">
                <a:pos x="wd2" y="hd2"/>
              </a:cxn>
              <a:cxn ang="16200000">
                <a:pos x="wd2" y="hd2"/>
              </a:cxn>
            </a:cxnLst>
            <a:rect l="0" t="0" r="r" b="b"/>
            <a:pathLst>
              <a:path w="21600" h="21600" extrusionOk="0">
                <a:moveTo>
                  <a:pt x="7060" y="5711"/>
                </a:moveTo>
                <a:lnTo>
                  <a:pt x="8991" y="3620"/>
                </a:lnTo>
                <a:lnTo>
                  <a:pt x="11809" y="0"/>
                </a:lnTo>
                <a:lnTo>
                  <a:pt x="13200" y="6862"/>
                </a:lnTo>
                <a:lnTo>
                  <a:pt x="16583" y="9173"/>
                </a:lnTo>
                <a:lnTo>
                  <a:pt x="17049" y="12878"/>
                </a:lnTo>
                <a:lnTo>
                  <a:pt x="17873" y="12549"/>
                </a:lnTo>
                <a:lnTo>
                  <a:pt x="18355" y="13933"/>
                </a:lnTo>
                <a:lnTo>
                  <a:pt x="21600" y="21600"/>
                </a:lnTo>
                <a:lnTo>
                  <a:pt x="19173" y="20834"/>
                </a:lnTo>
                <a:lnTo>
                  <a:pt x="0" y="20948"/>
                </a:lnTo>
                <a:lnTo>
                  <a:pt x="1381" y="2746"/>
                </a:lnTo>
                <a:lnTo>
                  <a:pt x="7060" y="5711"/>
                </a:lnTo>
                <a:close/>
              </a:path>
            </a:pathLst>
          </a:custGeom>
          <a:gradFill>
            <a:gsLst>
              <a:gs pos="0">
                <a:srgbClr val="00A1E0"/>
              </a:gs>
              <a:gs pos="41658">
                <a:srgbClr val="18A0F0"/>
              </a:gs>
              <a:gs pos="100000">
                <a:srgbClr val="309FFF"/>
              </a:gs>
            </a:gsLst>
            <a:path>
              <a:fillToRect l="35278" t="-633" r="64721" b="100633"/>
            </a:path>
          </a:gra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04" name="Shape 1372"/>
          <p:cNvSpPr/>
          <p:nvPr userDrawn="1"/>
        </p:nvSpPr>
        <p:spPr>
          <a:xfrm flipH="1">
            <a:off x="1297071" y="1035507"/>
            <a:ext cx="1624215" cy="1037007"/>
          </a:xfrm>
          <a:custGeom>
            <a:avLst/>
            <a:gdLst/>
            <a:ahLst/>
            <a:cxnLst>
              <a:cxn ang="0">
                <a:pos x="wd2" y="hd2"/>
              </a:cxn>
              <a:cxn ang="5400000">
                <a:pos x="wd2" y="hd2"/>
              </a:cxn>
              <a:cxn ang="10800000">
                <a:pos x="wd2" y="hd2"/>
              </a:cxn>
              <a:cxn ang="16200000">
                <a:pos x="wd2" y="hd2"/>
              </a:cxn>
            </a:cxnLst>
            <a:rect l="0" t="0" r="r" b="b"/>
            <a:pathLst>
              <a:path w="21600" h="21600" extrusionOk="0">
                <a:moveTo>
                  <a:pt x="7149" y="4700"/>
                </a:moveTo>
                <a:lnTo>
                  <a:pt x="0" y="0"/>
                </a:lnTo>
                <a:lnTo>
                  <a:pt x="17327" y="21600"/>
                </a:lnTo>
                <a:lnTo>
                  <a:pt x="21600" y="16877"/>
                </a:lnTo>
                <a:lnTo>
                  <a:pt x="7149" y="4700"/>
                </a:lnTo>
                <a:close/>
              </a:path>
            </a:pathLst>
          </a:custGeom>
          <a:solidFill>
            <a:srgbClr val="64CCC9">
              <a:alpha val="41376"/>
            </a:srgbClr>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05" name="Shape 1373"/>
          <p:cNvSpPr/>
          <p:nvPr userDrawn="1"/>
        </p:nvSpPr>
        <p:spPr>
          <a:xfrm flipH="1">
            <a:off x="2908411" y="1367806"/>
            <a:ext cx="647335" cy="199191"/>
          </a:xfrm>
          <a:custGeom>
            <a:avLst/>
            <a:gdLst/>
            <a:ahLst/>
            <a:cxnLst>
              <a:cxn ang="0">
                <a:pos x="wd2" y="hd2"/>
              </a:cxn>
              <a:cxn ang="5400000">
                <a:pos x="wd2" y="hd2"/>
              </a:cxn>
              <a:cxn ang="10800000">
                <a:pos x="wd2" y="hd2"/>
              </a:cxn>
              <a:cxn ang="16200000">
                <a:pos x="wd2" y="hd2"/>
              </a:cxn>
            </a:cxnLst>
            <a:rect l="0" t="0" r="r" b="b"/>
            <a:pathLst>
              <a:path w="21600" h="21600" extrusionOk="0">
                <a:moveTo>
                  <a:pt x="1834" y="0"/>
                </a:moveTo>
                <a:lnTo>
                  <a:pt x="0" y="1017"/>
                </a:lnTo>
                <a:lnTo>
                  <a:pt x="13466" y="21600"/>
                </a:lnTo>
                <a:lnTo>
                  <a:pt x="21600" y="14060"/>
                </a:lnTo>
                <a:lnTo>
                  <a:pt x="1834" y="0"/>
                </a:lnTo>
                <a:close/>
              </a:path>
            </a:pathLst>
          </a:custGeom>
          <a:solidFill>
            <a:srgbClr val="64CCC9">
              <a:alpha val="41376"/>
            </a:srgbClr>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06" name="Shape 1374"/>
          <p:cNvSpPr/>
          <p:nvPr userDrawn="1"/>
        </p:nvSpPr>
        <p:spPr>
          <a:xfrm flipH="1">
            <a:off x="3232015" y="1464073"/>
            <a:ext cx="1172490" cy="196410"/>
          </a:xfrm>
          <a:custGeom>
            <a:avLst/>
            <a:gdLst/>
            <a:ahLst/>
            <a:cxnLst>
              <a:cxn ang="0">
                <a:pos x="wd2" y="hd2"/>
              </a:cxn>
              <a:cxn ang="5400000">
                <a:pos x="wd2" y="hd2"/>
              </a:cxn>
              <a:cxn ang="10800000">
                <a:pos x="wd2" y="hd2"/>
              </a:cxn>
              <a:cxn ang="16200000">
                <a:pos x="wd2" y="hd2"/>
              </a:cxn>
            </a:cxnLst>
            <a:rect l="0" t="0" r="r" b="b"/>
            <a:pathLst>
              <a:path w="21600" h="21600" extrusionOk="0">
                <a:moveTo>
                  <a:pt x="8806" y="0"/>
                </a:moveTo>
                <a:lnTo>
                  <a:pt x="0" y="8417"/>
                </a:lnTo>
                <a:lnTo>
                  <a:pt x="17109" y="21600"/>
                </a:lnTo>
                <a:lnTo>
                  <a:pt x="21600" y="13953"/>
                </a:lnTo>
                <a:lnTo>
                  <a:pt x="8806" y="0"/>
                </a:lnTo>
                <a:close/>
              </a:path>
            </a:pathLst>
          </a:custGeom>
          <a:solidFill>
            <a:srgbClr val="64CCC9">
              <a:alpha val="41376"/>
            </a:srgbClr>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07" name="Shape 1375"/>
          <p:cNvSpPr/>
          <p:nvPr userDrawn="1"/>
        </p:nvSpPr>
        <p:spPr>
          <a:xfrm>
            <a:off x="10686" y="2424590"/>
            <a:ext cx="12678310" cy="4468104"/>
          </a:xfrm>
          <a:prstGeom prst="rect">
            <a:avLst/>
          </a:prstGeom>
          <a:gradFill>
            <a:gsLst>
              <a:gs pos="0">
                <a:srgbClr val="B2CCA1"/>
              </a:gs>
              <a:gs pos="100000">
                <a:srgbClr val="E3E9CD"/>
              </a:gs>
            </a:gsLst>
            <a:lin ang="5400000"/>
          </a:gradFill>
          <a:ln w="12700">
            <a:miter lim="400000"/>
          </a:ln>
          <a:extLst>
            <a:ext uri="{C572A759-6A51-4108-AA02-DFA0A04FC94B}">
              <ma14:wrappingTextBoxFlag xmlns:ma14="http://schemas.microsoft.com/office/mac/drawingml/2011/main" xmlns="" val="1"/>
            </a:ext>
          </a:extLst>
        </p:spPr>
        <p:txBody>
          <a:bodyPr lIns="22854" rIns="22854"/>
          <a:lstStyle>
            <a:lvl1pPr algn="l" defTabSz="914400">
              <a:lnSpc>
                <a:spcPct val="100000"/>
              </a:lnSpc>
              <a:spcBef>
                <a:spcPts val="0"/>
              </a:spcBef>
              <a:defRPr sz="1800">
                <a:solidFill>
                  <a:srgbClr val="000000"/>
                </a:solidFill>
                <a:latin typeface="Calibri"/>
                <a:ea typeface="Calibri"/>
                <a:cs typeface="Calibri"/>
                <a:sym typeface="Calibri"/>
              </a:defRPr>
            </a:lvl1pPr>
          </a:lstStyle>
          <a:p>
            <a:r>
              <a:rPr sz="900"/>
              <a:t> </a:t>
            </a:r>
          </a:p>
        </p:txBody>
      </p:sp>
      <p:sp>
        <p:nvSpPr>
          <p:cNvPr id="208" name="Shape 1376"/>
          <p:cNvSpPr/>
          <p:nvPr userDrawn="1"/>
        </p:nvSpPr>
        <p:spPr>
          <a:xfrm>
            <a:off x="8126525" y="1455106"/>
            <a:ext cx="2489643" cy="1083533"/>
          </a:xfrm>
          <a:custGeom>
            <a:avLst/>
            <a:gdLst/>
            <a:ahLst/>
            <a:cxnLst>
              <a:cxn ang="0">
                <a:pos x="wd2" y="hd2"/>
              </a:cxn>
              <a:cxn ang="5400000">
                <a:pos x="wd2" y="hd2"/>
              </a:cxn>
              <a:cxn ang="10800000">
                <a:pos x="wd2" y="hd2"/>
              </a:cxn>
              <a:cxn ang="16200000">
                <a:pos x="wd2" y="hd2"/>
              </a:cxn>
            </a:cxnLst>
            <a:rect l="0" t="0" r="r" b="b"/>
            <a:pathLst>
              <a:path w="21600" h="21600" extrusionOk="0">
                <a:moveTo>
                  <a:pt x="126" y="9769"/>
                </a:moveTo>
                <a:lnTo>
                  <a:pt x="10477" y="4740"/>
                </a:lnTo>
                <a:lnTo>
                  <a:pt x="17926" y="6827"/>
                </a:lnTo>
                <a:lnTo>
                  <a:pt x="21600" y="0"/>
                </a:lnTo>
                <a:lnTo>
                  <a:pt x="14478" y="21600"/>
                </a:lnTo>
                <a:lnTo>
                  <a:pt x="0" y="10099"/>
                </a:lnTo>
                <a:lnTo>
                  <a:pt x="126" y="9769"/>
                </a:lnTo>
                <a:close/>
              </a:path>
            </a:pathLst>
          </a:custGeom>
          <a:gradFill>
            <a:gsLst>
              <a:gs pos="0">
                <a:srgbClr val="00A1E0"/>
              </a:gs>
              <a:gs pos="41658">
                <a:srgbClr val="18A0F0"/>
              </a:gs>
              <a:gs pos="100000">
                <a:srgbClr val="309FFF"/>
              </a:gs>
            </a:gsLst>
            <a:path>
              <a:fillToRect l="35278" t="-633" r="64721" b="100633"/>
            </a:path>
          </a:gra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09" name="Shape 1377"/>
          <p:cNvSpPr/>
          <p:nvPr userDrawn="1"/>
        </p:nvSpPr>
        <p:spPr>
          <a:xfrm>
            <a:off x="8294536" y="1693763"/>
            <a:ext cx="1213804" cy="462332"/>
          </a:xfrm>
          <a:custGeom>
            <a:avLst/>
            <a:gdLst/>
            <a:ahLst/>
            <a:cxnLst>
              <a:cxn ang="0">
                <a:pos x="wd2" y="hd2"/>
              </a:cxn>
              <a:cxn ang="5400000">
                <a:pos x="wd2" y="hd2"/>
              </a:cxn>
              <a:cxn ang="10800000">
                <a:pos x="wd2" y="hd2"/>
              </a:cxn>
              <a:cxn ang="16200000">
                <a:pos x="wd2" y="hd2"/>
              </a:cxn>
            </a:cxnLst>
            <a:rect l="0" t="0" r="r" b="b"/>
            <a:pathLst>
              <a:path w="21600" h="21089" extrusionOk="0">
                <a:moveTo>
                  <a:pt x="17888" y="37"/>
                </a:moveTo>
                <a:cubicBezTo>
                  <a:pt x="17767" y="-511"/>
                  <a:pt x="21600" y="5202"/>
                  <a:pt x="21600" y="5202"/>
                </a:cubicBezTo>
                <a:cubicBezTo>
                  <a:pt x="7940" y="21089"/>
                  <a:pt x="7940" y="21089"/>
                  <a:pt x="7940" y="21089"/>
                </a:cubicBezTo>
                <a:cubicBezTo>
                  <a:pt x="0" y="18350"/>
                  <a:pt x="0" y="18350"/>
                  <a:pt x="0" y="18350"/>
                </a:cubicBezTo>
                <a:cubicBezTo>
                  <a:pt x="9096" y="8567"/>
                  <a:pt x="9096" y="8567"/>
                  <a:pt x="9096" y="8567"/>
                </a:cubicBezTo>
                <a:cubicBezTo>
                  <a:pt x="10617" y="10211"/>
                  <a:pt x="10617" y="10211"/>
                  <a:pt x="10617" y="10211"/>
                </a:cubicBezTo>
                <a:lnTo>
                  <a:pt x="17888" y="37"/>
                </a:lnTo>
                <a:close/>
              </a:path>
            </a:pathLst>
          </a:custGeom>
          <a:solidFill>
            <a:srgbClr val="3BB3DF"/>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10" name="Shape 1378"/>
          <p:cNvSpPr/>
          <p:nvPr userDrawn="1"/>
        </p:nvSpPr>
        <p:spPr>
          <a:xfrm>
            <a:off x="9993756" y="1457173"/>
            <a:ext cx="1430925" cy="467325"/>
          </a:xfrm>
          <a:custGeom>
            <a:avLst/>
            <a:gdLst/>
            <a:ahLst/>
            <a:cxnLst>
              <a:cxn ang="0">
                <a:pos x="wd2" y="hd2"/>
              </a:cxn>
              <a:cxn ang="5400000">
                <a:pos x="wd2" y="hd2"/>
              </a:cxn>
              <a:cxn ang="10800000">
                <a:pos x="wd2" y="hd2"/>
              </a:cxn>
              <a:cxn ang="16200000">
                <a:pos x="wd2" y="hd2"/>
              </a:cxn>
            </a:cxnLst>
            <a:rect l="0" t="0" r="r" b="b"/>
            <a:pathLst>
              <a:path w="21600" h="21600" extrusionOk="0">
                <a:moveTo>
                  <a:pt x="9333" y="0"/>
                </a:moveTo>
                <a:lnTo>
                  <a:pt x="17449" y="10227"/>
                </a:lnTo>
                <a:lnTo>
                  <a:pt x="21600" y="12998"/>
                </a:lnTo>
                <a:lnTo>
                  <a:pt x="16231" y="18350"/>
                </a:lnTo>
                <a:lnTo>
                  <a:pt x="0" y="21600"/>
                </a:lnTo>
                <a:lnTo>
                  <a:pt x="7273" y="7359"/>
                </a:lnTo>
                <a:lnTo>
                  <a:pt x="9333" y="0"/>
                </a:lnTo>
                <a:close/>
              </a:path>
            </a:pathLst>
          </a:custGeom>
          <a:gradFill>
            <a:gsLst>
              <a:gs pos="0">
                <a:srgbClr val="00A1E0"/>
              </a:gs>
              <a:gs pos="41658">
                <a:srgbClr val="18A0F0"/>
              </a:gs>
              <a:gs pos="100000">
                <a:srgbClr val="309FFF"/>
              </a:gs>
            </a:gsLst>
            <a:path>
              <a:fillToRect l="35278" t="-633" r="64721" b="100633"/>
            </a:path>
          </a:gra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11" name="Shape 1379"/>
          <p:cNvSpPr/>
          <p:nvPr userDrawn="1"/>
        </p:nvSpPr>
        <p:spPr>
          <a:xfrm>
            <a:off x="9147967" y="1465509"/>
            <a:ext cx="1675170" cy="1005023"/>
          </a:xfrm>
          <a:custGeom>
            <a:avLst/>
            <a:gdLst/>
            <a:ahLst/>
            <a:cxnLst>
              <a:cxn ang="0">
                <a:pos x="wd2" y="hd2"/>
              </a:cxn>
              <a:cxn ang="5400000">
                <a:pos x="wd2" y="hd2"/>
              </a:cxn>
              <a:cxn ang="10800000">
                <a:pos x="wd2" y="hd2"/>
              </a:cxn>
              <a:cxn ang="16200000">
                <a:pos x="wd2" y="hd2"/>
              </a:cxn>
            </a:cxnLst>
            <a:rect l="0" t="0" r="r" b="b"/>
            <a:pathLst>
              <a:path w="21600" h="21600" extrusionOk="0">
                <a:moveTo>
                  <a:pt x="18878" y="0"/>
                </a:moveTo>
                <a:lnTo>
                  <a:pt x="13281" y="7112"/>
                </a:lnTo>
                <a:lnTo>
                  <a:pt x="10989" y="7734"/>
                </a:lnTo>
                <a:lnTo>
                  <a:pt x="6366" y="8286"/>
                </a:lnTo>
                <a:lnTo>
                  <a:pt x="0" y="16074"/>
                </a:lnTo>
                <a:lnTo>
                  <a:pt x="10524" y="21600"/>
                </a:lnTo>
                <a:cubicBezTo>
                  <a:pt x="10524" y="21600"/>
                  <a:pt x="10525" y="21600"/>
                  <a:pt x="11736" y="20665"/>
                </a:cubicBezTo>
                <a:cubicBezTo>
                  <a:pt x="12948" y="19731"/>
                  <a:pt x="15371" y="17861"/>
                  <a:pt x="20214" y="14121"/>
                </a:cubicBezTo>
                <a:cubicBezTo>
                  <a:pt x="20214" y="14121"/>
                  <a:pt x="20213" y="14119"/>
                  <a:pt x="18734" y="14302"/>
                </a:cubicBezTo>
                <a:cubicBezTo>
                  <a:pt x="17255" y="14484"/>
                  <a:pt x="14298" y="14851"/>
                  <a:pt x="8385" y="15588"/>
                </a:cubicBezTo>
                <a:cubicBezTo>
                  <a:pt x="8385" y="15588"/>
                  <a:pt x="10681" y="13904"/>
                  <a:pt x="12997" y="12213"/>
                </a:cubicBezTo>
                <a:cubicBezTo>
                  <a:pt x="15313" y="10523"/>
                  <a:pt x="17648" y="8826"/>
                  <a:pt x="17727" y="8800"/>
                </a:cubicBezTo>
                <a:lnTo>
                  <a:pt x="17758" y="8800"/>
                </a:lnTo>
                <a:lnTo>
                  <a:pt x="21600" y="5330"/>
                </a:lnTo>
                <a:lnTo>
                  <a:pt x="18878" y="0"/>
                </a:lnTo>
                <a:close/>
              </a:path>
            </a:pathLst>
          </a:custGeom>
          <a:solidFill>
            <a:srgbClr val="3BB3DF"/>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12" name="Shape 1380"/>
          <p:cNvSpPr/>
          <p:nvPr userDrawn="1"/>
        </p:nvSpPr>
        <p:spPr>
          <a:xfrm>
            <a:off x="10817129" y="1713988"/>
            <a:ext cx="1708720" cy="9921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680" y="531"/>
                </a:lnTo>
                <a:lnTo>
                  <a:pt x="10817" y="2467"/>
                </a:lnTo>
                <a:lnTo>
                  <a:pt x="21014" y="7246"/>
                </a:lnTo>
                <a:lnTo>
                  <a:pt x="21600" y="21600"/>
                </a:lnTo>
                <a:lnTo>
                  <a:pt x="916" y="13047"/>
                </a:lnTo>
                <a:lnTo>
                  <a:pt x="10712" y="4718"/>
                </a:lnTo>
                <a:lnTo>
                  <a:pt x="0" y="0"/>
                </a:lnTo>
                <a:close/>
              </a:path>
            </a:pathLst>
          </a:custGeom>
          <a:solidFill>
            <a:srgbClr val="3BB3DF"/>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13" name="Shape 1381"/>
          <p:cNvSpPr/>
          <p:nvPr userDrawn="1"/>
        </p:nvSpPr>
        <p:spPr>
          <a:xfrm>
            <a:off x="-673590" y="1717052"/>
            <a:ext cx="1945809" cy="906783"/>
          </a:xfrm>
          <a:custGeom>
            <a:avLst/>
            <a:gdLst/>
            <a:ahLst/>
            <a:cxnLst>
              <a:cxn ang="0">
                <a:pos x="wd2" y="hd2"/>
              </a:cxn>
              <a:cxn ang="5400000">
                <a:pos x="wd2" y="hd2"/>
              </a:cxn>
              <a:cxn ang="10800000">
                <a:pos x="wd2" y="hd2"/>
              </a:cxn>
              <a:cxn ang="16200000">
                <a:pos x="wd2" y="hd2"/>
              </a:cxn>
            </a:cxnLst>
            <a:rect l="0" t="0" r="r" b="b"/>
            <a:pathLst>
              <a:path w="21600" h="21600" extrusionOk="0">
                <a:moveTo>
                  <a:pt x="19511" y="4433"/>
                </a:moveTo>
                <a:lnTo>
                  <a:pt x="21600" y="0"/>
                </a:lnTo>
                <a:lnTo>
                  <a:pt x="0" y="9506"/>
                </a:lnTo>
                <a:lnTo>
                  <a:pt x="620" y="21600"/>
                </a:lnTo>
                <a:lnTo>
                  <a:pt x="19511" y="4433"/>
                </a:lnTo>
                <a:close/>
              </a:path>
            </a:pathLst>
          </a:custGeom>
          <a:gradFill>
            <a:gsLst>
              <a:gs pos="0">
                <a:srgbClr val="1B6524"/>
              </a:gs>
              <a:gs pos="26867">
                <a:srgbClr val="1B6823"/>
              </a:gs>
              <a:gs pos="100000">
                <a:srgbClr val="1B6B22"/>
              </a:gs>
            </a:gsLst>
            <a:path>
              <a:fillToRect l="41743" t="17871" r="58256" b="82128"/>
            </a:path>
          </a:gra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14" name="Shape 1382"/>
          <p:cNvSpPr/>
          <p:nvPr userDrawn="1"/>
        </p:nvSpPr>
        <p:spPr>
          <a:xfrm>
            <a:off x="9709864" y="2095590"/>
            <a:ext cx="1044028" cy="446492"/>
          </a:xfrm>
          <a:custGeom>
            <a:avLst/>
            <a:gdLst/>
            <a:ahLst/>
            <a:cxnLst>
              <a:cxn ang="0">
                <a:pos x="wd2" y="hd2"/>
              </a:cxn>
              <a:cxn ang="5400000">
                <a:pos x="wd2" y="hd2"/>
              </a:cxn>
              <a:cxn ang="10800000">
                <a:pos x="wd2" y="hd2"/>
              </a:cxn>
              <a:cxn ang="16200000">
                <a:pos x="wd2" y="hd2"/>
              </a:cxn>
            </a:cxnLst>
            <a:rect l="0" t="0" r="r" b="b"/>
            <a:pathLst>
              <a:path w="21600" h="21600" extrusionOk="0">
                <a:moveTo>
                  <a:pt x="19439" y="12390"/>
                </a:moveTo>
                <a:lnTo>
                  <a:pt x="17754" y="6615"/>
                </a:lnTo>
                <a:lnTo>
                  <a:pt x="21600" y="0"/>
                </a:lnTo>
                <a:lnTo>
                  <a:pt x="9913" y="6001"/>
                </a:lnTo>
                <a:lnTo>
                  <a:pt x="0" y="15987"/>
                </a:lnTo>
                <a:lnTo>
                  <a:pt x="12106" y="21600"/>
                </a:lnTo>
                <a:lnTo>
                  <a:pt x="19439" y="12390"/>
                </a:lnTo>
                <a:close/>
              </a:path>
            </a:pathLst>
          </a:custGeom>
          <a:solidFill>
            <a:srgbClr val="3BB3DF"/>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15" name="Shape 1383"/>
          <p:cNvSpPr/>
          <p:nvPr userDrawn="1"/>
        </p:nvSpPr>
        <p:spPr>
          <a:xfrm>
            <a:off x="9543813" y="2114883"/>
            <a:ext cx="3479682" cy="702874"/>
          </a:xfrm>
          <a:custGeom>
            <a:avLst/>
            <a:gdLst/>
            <a:ahLst/>
            <a:cxnLst>
              <a:cxn ang="0">
                <a:pos x="wd2" y="hd2"/>
              </a:cxn>
              <a:cxn ang="5400000">
                <a:pos x="wd2" y="hd2"/>
              </a:cxn>
              <a:cxn ang="10800000">
                <a:pos x="wd2" y="hd2"/>
              </a:cxn>
              <a:cxn ang="16200000">
                <a:pos x="wd2" y="hd2"/>
              </a:cxn>
            </a:cxnLst>
            <a:rect l="0" t="0" r="r" b="b"/>
            <a:pathLst>
              <a:path w="21600" h="21600" extrusionOk="0">
                <a:moveTo>
                  <a:pt x="0" y="20859"/>
                </a:moveTo>
                <a:lnTo>
                  <a:pt x="7087" y="19482"/>
                </a:lnTo>
                <a:lnTo>
                  <a:pt x="21600" y="21600"/>
                </a:lnTo>
                <a:lnTo>
                  <a:pt x="7358" y="0"/>
                </a:lnTo>
                <a:lnTo>
                  <a:pt x="3388" y="7412"/>
                </a:lnTo>
                <a:lnTo>
                  <a:pt x="0" y="20859"/>
                </a:lnTo>
                <a:close/>
              </a:path>
            </a:pathLst>
          </a:custGeom>
          <a:gradFill>
            <a:gsLst>
              <a:gs pos="0">
                <a:srgbClr val="00A1E0"/>
              </a:gs>
              <a:gs pos="41658">
                <a:srgbClr val="18A0F0"/>
              </a:gs>
              <a:gs pos="100000">
                <a:srgbClr val="309FFF"/>
              </a:gs>
            </a:gsLst>
            <a:path>
              <a:fillToRect l="35278" t="-633" r="64721" b="100633"/>
            </a:path>
          </a:gra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16" name="Shape 1384"/>
          <p:cNvSpPr/>
          <p:nvPr userDrawn="1"/>
        </p:nvSpPr>
        <p:spPr>
          <a:xfrm>
            <a:off x="950863" y="1287557"/>
            <a:ext cx="10641019" cy="1768610"/>
          </a:xfrm>
          <a:custGeom>
            <a:avLst/>
            <a:gdLst/>
            <a:ahLst/>
            <a:cxnLst>
              <a:cxn ang="0">
                <a:pos x="wd2" y="hd2"/>
              </a:cxn>
              <a:cxn ang="5400000">
                <a:pos x="wd2" y="hd2"/>
              </a:cxn>
              <a:cxn ang="10800000">
                <a:pos x="wd2" y="hd2"/>
              </a:cxn>
              <a:cxn ang="16200000">
                <a:pos x="wd2" y="hd2"/>
              </a:cxn>
            </a:cxnLst>
            <a:rect l="0" t="0" r="r" b="b"/>
            <a:pathLst>
              <a:path w="21600" h="21600" extrusionOk="0">
                <a:moveTo>
                  <a:pt x="7373" y="0"/>
                </a:moveTo>
                <a:lnTo>
                  <a:pt x="5387" y="6278"/>
                </a:lnTo>
                <a:lnTo>
                  <a:pt x="4514" y="5078"/>
                </a:lnTo>
                <a:lnTo>
                  <a:pt x="2905" y="5112"/>
                </a:lnTo>
                <a:lnTo>
                  <a:pt x="0" y="10884"/>
                </a:lnTo>
                <a:lnTo>
                  <a:pt x="869" y="16282"/>
                </a:lnTo>
                <a:lnTo>
                  <a:pt x="5583" y="15366"/>
                </a:lnTo>
                <a:lnTo>
                  <a:pt x="6783" y="16333"/>
                </a:lnTo>
                <a:lnTo>
                  <a:pt x="9745" y="15269"/>
                </a:lnTo>
                <a:lnTo>
                  <a:pt x="11367" y="16262"/>
                </a:lnTo>
                <a:lnTo>
                  <a:pt x="11129" y="18651"/>
                </a:lnTo>
                <a:lnTo>
                  <a:pt x="13021" y="18315"/>
                </a:lnTo>
                <a:lnTo>
                  <a:pt x="12985" y="15989"/>
                </a:lnTo>
                <a:lnTo>
                  <a:pt x="18895" y="21600"/>
                </a:lnTo>
                <a:lnTo>
                  <a:pt x="20116" y="18586"/>
                </a:lnTo>
                <a:lnTo>
                  <a:pt x="21600" y="17929"/>
                </a:lnTo>
                <a:lnTo>
                  <a:pt x="18724" y="13701"/>
                </a:lnTo>
                <a:lnTo>
                  <a:pt x="18720" y="13697"/>
                </a:lnTo>
                <a:lnTo>
                  <a:pt x="18735" y="13488"/>
                </a:lnTo>
                <a:lnTo>
                  <a:pt x="18181" y="13101"/>
                </a:lnTo>
                <a:lnTo>
                  <a:pt x="17920" y="12812"/>
                </a:lnTo>
                <a:lnTo>
                  <a:pt x="17704" y="11797"/>
                </a:lnTo>
                <a:lnTo>
                  <a:pt x="16986" y="11458"/>
                </a:lnTo>
                <a:lnTo>
                  <a:pt x="16592" y="10271"/>
                </a:lnTo>
                <a:lnTo>
                  <a:pt x="14087" y="6188"/>
                </a:lnTo>
                <a:lnTo>
                  <a:pt x="13365" y="8596"/>
                </a:lnTo>
                <a:lnTo>
                  <a:pt x="12259" y="7148"/>
                </a:lnTo>
                <a:lnTo>
                  <a:pt x="12238" y="7492"/>
                </a:lnTo>
                <a:lnTo>
                  <a:pt x="11633" y="13585"/>
                </a:lnTo>
                <a:lnTo>
                  <a:pt x="9245" y="6164"/>
                </a:lnTo>
                <a:lnTo>
                  <a:pt x="8887" y="6503"/>
                </a:lnTo>
                <a:lnTo>
                  <a:pt x="7373" y="0"/>
                </a:lnTo>
                <a:close/>
              </a:path>
            </a:pathLst>
          </a:custGeom>
          <a:gradFill>
            <a:gsLst>
              <a:gs pos="0">
                <a:srgbClr val="83BF00"/>
              </a:gs>
              <a:gs pos="100000">
                <a:srgbClr val="83BF00"/>
              </a:gs>
            </a:gsLst>
            <a:path>
              <a:fillToRect l="35076" t="-969" r="64923" b="100969"/>
            </a:path>
          </a:gra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pic>
        <p:nvPicPr>
          <p:cNvPr id="217" name="pasted-image.pdf"/>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950862" y="1287557"/>
            <a:ext cx="10641020" cy="1768610"/>
          </a:xfrm>
          <a:custGeom>
            <a:avLst/>
            <a:gdLst/>
            <a:ahLst/>
            <a:cxnLst>
              <a:cxn ang="0">
                <a:pos x="wd2" y="hd2"/>
              </a:cxn>
              <a:cxn ang="5400000">
                <a:pos x="wd2" y="hd2"/>
              </a:cxn>
              <a:cxn ang="10800000">
                <a:pos x="wd2" y="hd2"/>
              </a:cxn>
              <a:cxn ang="16200000">
                <a:pos x="wd2" y="hd2"/>
              </a:cxn>
            </a:cxnLst>
            <a:rect l="0" t="0" r="r" b="b"/>
            <a:pathLst>
              <a:path w="21600" h="21600" extrusionOk="0">
                <a:moveTo>
                  <a:pt x="7373" y="0"/>
                </a:moveTo>
                <a:lnTo>
                  <a:pt x="5387" y="6278"/>
                </a:lnTo>
                <a:lnTo>
                  <a:pt x="4514" y="5078"/>
                </a:lnTo>
                <a:lnTo>
                  <a:pt x="2905" y="5112"/>
                </a:lnTo>
                <a:lnTo>
                  <a:pt x="0" y="10884"/>
                </a:lnTo>
                <a:lnTo>
                  <a:pt x="869" y="16282"/>
                </a:lnTo>
                <a:lnTo>
                  <a:pt x="5583" y="15366"/>
                </a:lnTo>
                <a:lnTo>
                  <a:pt x="6783" y="16333"/>
                </a:lnTo>
                <a:lnTo>
                  <a:pt x="9745" y="15269"/>
                </a:lnTo>
                <a:lnTo>
                  <a:pt x="11367" y="16262"/>
                </a:lnTo>
                <a:lnTo>
                  <a:pt x="11129" y="18651"/>
                </a:lnTo>
                <a:lnTo>
                  <a:pt x="13021" y="18315"/>
                </a:lnTo>
                <a:lnTo>
                  <a:pt x="12985" y="15989"/>
                </a:lnTo>
                <a:lnTo>
                  <a:pt x="18895" y="21600"/>
                </a:lnTo>
                <a:lnTo>
                  <a:pt x="20116" y="18586"/>
                </a:lnTo>
                <a:lnTo>
                  <a:pt x="21600" y="17929"/>
                </a:lnTo>
                <a:lnTo>
                  <a:pt x="18724" y="13701"/>
                </a:lnTo>
                <a:lnTo>
                  <a:pt x="18720" y="13697"/>
                </a:lnTo>
                <a:lnTo>
                  <a:pt x="18735" y="13488"/>
                </a:lnTo>
                <a:lnTo>
                  <a:pt x="18181" y="13101"/>
                </a:lnTo>
                <a:lnTo>
                  <a:pt x="17920" y="12812"/>
                </a:lnTo>
                <a:lnTo>
                  <a:pt x="17704" y="11797"/>
                </a:lnTo>
                <a:lnTo>
                  <a:pt x="16986" y="11458"/>
                </a:lnTo>
                <a:lnTo>
                  <a:pt x="16592" y="10271"/>
                </a:lnTo>
                <a:lnTo>
                  <a:pt x="14087" y="6188"/>
                </a:lnTo>
                <a:lnTo>
                  <a:pt x="13365" y="8596"/>
                </a:lnTo>
                <a:lnTo>
                  <a:pt x="12259" y="7148"/>
                </a:lnTo>
                <a:lnTo>
                  <a:pt x="12238" y="7492"/>
                </a:lnTo>
                <a:lnTo>
                  <a:pt x="11633" y="13585"/>
                </a:lnTo>
                <a:lnTo>
                  <a:pt x="9245" y="6164"/>
                </a:lnTo>
                <a:lnTo>
                  <a:pt x="8887" y="6503"/>
                </a:lnTo>
                <a:lnTo>
                  <a:pt x="7373" y="0"/>
                </a:lnTo>
                <a:close/>
              </a:path>
            </a:pathLst>
          </a:custGeom>
          <a:ln w="12700">
            <a:miter lim="400000"/>
          </a:ln>
        </p:spPr>
      </p:pic>
      <p:sp>
        <p:nvSpPr>
          <p:cNvPr id="218" name="Shape 1386"/>
          <p:cNvSpPr/>
          <p:nvPr userDrawn="1"/>
        </p:nvSpPr>
        <p:spPr>
          <a:xfrm>
            <a:off x="1518065" y="1703292"/>
            <a:ext cx="1655809" cy="462930"/>
          </a:xfrm>
          <a:custGeom>
            <a:avLst/>
            <a:gdLst/>
            <a:ahLst/>
            <a:cxnLst>
              <a:cxn ang="0">
                <a:pos x="wd2" y="hd2"/>
              </a:cxn>
              <a:cxn ang="5400000">
                <a:pos x="wd2" y="hd2"/>
              </a:cxn>
              <a:cxn ang="10800000">
                <a:pos x="wd2" y="hd2"/>
              </a:cxn>
              <a:cxn ang="16200000">
                <a:pos x="wd2" y="hd2"/>
              </a:cxn>
            </a:cxnLst>
            <a:rect l="0" t="0" r="r" b="b"/>
            <a:pathLst>
              <a:path w="21600" h="21600" extrusionOk="0">
                <a:moveTo>
                  <a:pt x="14583" y="9656"/>
                </a:moveTo>
                <a:lnTo>
                  <a:pt x="18510" y="6684"/>
                </a:lnTo>
                <a:lnTo>
                  <a:pt x="21600" y="58"/>
                </a:lnTo>
                <a:lnTo>
                  <a:pt x="11028" y="0"/>
                </a:lnTo>
                <a:lnTo>
                  <a:pt x="0" y="13830"/>
                </a:lnTo>
                <a:lnTo>
                  <a:pt x="1904" y="21600"/>
                </a:lnTo>
                <a:lnTo>
                  <a:pt x="14583" y="9656"/>
                </a:lnTo>
                <a:close/>
              </a:path>
            </a:pathLst>
          </a:custGeom>
          <a:solidFill>
            <a:srgbClr val="9CD036"/>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19" name="Shape 1387"/>
          <p:cNvSpPr/>
          <p:nvPr userDrawn="1"/>
        </p:nvSpPr>
        <p:spPr>
          <a:xfrm rot="21592048">
            <a:off x="-619366" y="1463947"/>
            <a:ext cx="1836644" cy="740044"/>
          </a:xfrm>
          <a:custGeom>
            <a:avLst/>
            <a:gdLst/>
            <a:ahLst/>
            <a:cxnLst>
              <a:cxn ang="0">
                <a:pos x="wd2" y="hd2"/>
              </a:cxn>
              <a:cxn ang="5400000">
                <a:pos x="wd2" y="hd2"/>
              </a:cxn>
              <a:cxn ang="10800000">
                <a:pos x="wd2" y="hd2"/>
              </a:cxn>
              <a:cxn ang="16200000">
                <a:pos x="wd2" y="hd2"/>
              </a:cxn>
            </a:cxnLst>
            <a:rect l="0" t="0" r="r" b="b"/>
            <a:pathLst>
              <a:path w="21574" h="21592" extrusionOk="0">
                <a:moveTo>
                  <a:pt x="19679" y="0"/>
                </a:moveTo>
                <a:cubicBezTo>
                  <a:pt x="19653" y="-8"/>
                  <a:pt x="15040" y="525"/>
                  <a:pt x="10556" y="4073"/>
                </a:cubicBezTo>
                <a:cubicBezTo>
                  <a:pt x="5952" y="7717"/>
                  <a:pt x="1774" y="14401"/>
                  <a:pt x="621" y="16463"/>
                </a:cubicBezTo>
                <a:cubicBezTo>
                  <a:pt x="344" y="17529"/>
                  <a:pt x="155" y="18720"/>
                  <a:pt x="65" y="19968"/>
                </a:cubicBezTo>
                <a:cubicBezTo>
                  <a:pt x="-26" y="21222"/>
                  <a:pt x="5" y="21412"/>
                  <a:pt x="4" y="21592"/>
                </a:cubicBezTo>
                <a:lnTo>
                  <a:pt x="21574" y="9324"/>
                </a:lnTo>
                <a:lnTo>
                  <a:pt x="19679" y="0"/>
                </a:lnTo>
                <a:close/>
              </a:path>
            </a:pathLst>
          </a:custGeom>
          <a:solidFill>
            <a:srgbClr val="64CCC9"/>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20" name="Shape 1388"/>
          <p:cNvSpPr/>
          <p:nvPr userDrawn="1"/>
        </p:nvSpPr>
        <p:spPr>
          <a:xfrm>
            <a:off x="2463718" y="1289551"/>
            <a:ext cx="3044051" cy="1335568"/>
          </a:xfrm>
          <a:custGeom>
            <a:avLst/>
            <a:gdLst/>
            <a:ahLst/>
            <a:cxnLst>
              <a:cxn ang="0">
                <a:pos x="wd2" y="hd2"/>
              </a:cxn>
              <a:cxn ang="5400000">
                <a:pos x="wd2" y="hd2"/>
              </a:cxn>
              <a:cxn ang="10800000">
                <a:pos x="wd2" y="hd2"/>
              </a:cxn>
              <a:cxn ang="16200000">
                <a:pos x="wd2" y="hd2"/>
              </a:cxn>
            </a:cxnLst>
            <a:rect l="0" t="0" r="r" b="b"/>
            <a:pathLst>
              <a:path w="21600" h="21600" extrusionOk="0">
                <a:moveTo>
                  <a:pt x="7783" y="20154"/>
                </a:moveTo>
                <a:lnTo>
                  <a:pt x="12599" y="21600"/>
                </a:lnTo>
                <a:lnTo>
                  <a:pt x="21600" y="8179"/>
                </a:lnTo>
                <a:lnTo>
                  <a:pt x="18188" y="9077"/>
                </a:lnTo>
                <a:lnTo>
                  <a:pt x="14795" y="0"/>
                </a:lnTo>
                <a:lnTo>
                  <a:pt x="0" y="17663"/>
                </a:lnTo>
                <a:lnTo>
                  <a:pt x="7783" y="20154"/>
                </a:lnTo>
                <a:close/>
              </a:path>
            </a:pathLst>
          </a:custGeom>
          <a:solidFill>
            <a:srgbClr val="9CD036"/>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grpSp>
        <p:nvGrpSpPr>
          <p:cNvPr id="221" name="Group 1395"/>
          <p:cNvGrpSpPr/>
          <p:nvPr userDrawn="1"/>
        </p:nvGrpSpPr>
        <p:grpSpPr>
          <a:xfrm flipH="1">
            <a:off x="2977122" y="2061885"/>
            <a:ext cx="595240" cy="658650"/>
            <a:chOff x="0" y="0"/>
            <a:chExt cx="1190789" cy="1317643"/>
          </a:xfrm>
        </p:grpSpPr>
        <p:sp>
          <p:nvSpPr>
            <p:cNvPr id="222" name="Shape 1389"/>
            <p:cNvSpPr/>
            <p:nvPr/>
          </p:nvSpPr>
          <p:spPr>
            <a:xfrm>
              <a:off x="511507" y="1042657"/>
              <a:ext cx="157136" cy="274987"/>
            </a:xfrm>
            <a:prstGeom prst="rect">
              <a:avLst/>
            </a:prstGeom>
            <a:solidFill>
              <a:srgbClr val="5D3E16"/>
            </a:solidFill>
            <a:ln w="12700" cap="flat">
              <a:noFill/>
              <a:miter lim="400000"/>
            </a:ln>
            <a:effectLst>
              <a:outerShdw blurRad="711200" rotWithShape="0">
                <a:srgbClr val="000000">
                  <a:alpha val="75000"/>
                </a:srgbClr>
              </a:outerShdw>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3" name="Shape 1390"/>
            <p:cNvSpPr/>
            <p:nvPr/>
          </p:nvSpPr>
          <p:spPr>
            <a:xfrm>
              <a:off x="-1" y="-1"/>
              <a:ext cx="1190791" cy="1138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600" y="0"/>
                  </a:lnTo>
                  <a:lnTo>
                    <a:pt x="21600" y="2160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4" name="Shape 1391"/>
            <p:cNvSpPr/>
            <p:nvPr/>
          </p:nvSpPr>
          <p:spPr>
            <a:xfrm>
              <a:off x="584346" y="-1"/>
              <a:ext cx="606444" cy="1138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5" name="Shape 1392"/>
            <p:cNvSpPr/>
            <p:nvPr/>
          </p:nvSpPr>
          <p:spPr>
            <a:xfrm>
              <a:off x="500050" y="-1"/>
              <a:ext cx="168593" cy="16204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lnTo>
                    <a:pt x="0" y="2160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6" name="Shape 1393"/>
            <p:cNvSpPr/>
            <p:nvPr/>
          </p:nvSpPr>
          <p:spPr>
            <a:xfrm>
              <a:off x="584346" y="-1"/>
              <a:ext cx="84297" cy="16204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21600" y="21600"/>
                  </a:lnTo>
                  <a:close/>
                </a:path>
              </a:pathLst>
            </a:custGeom>
            <a:solidFill>
              <a:srgbClr val="91CD7D"/>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7" name="Shape 1394"/>
            <p:cNvSpPr/>
            <p:nvPr/>
          </p:nvSpPr>
          <p:spPr>
            <a:xfrm>
              <a:off x="584346" y="-1"/>
              <a:ext cx="84297" cy="1620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91CD7D"/>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sp>
        <p:nvSpPr>
          <p:cNvPr id="228" name="Shape 1396"/>
          <p:cNvSpPr/>
          <p:nvPr userDrawn="1"/>
        </p:nvSpPr>
        <p:spPr>
          <a:xfrm>
            <a:off x="-975656" y="1461496"/>
            <a:ext cx="5108328" cy="1644063"/>
          </a:xfrm>
          <a:custGeom>
            <a:avLst/>
            <a:gdLst/>
            <a:ahLst/>
            <a:cxnLst>
              <a:cxn ang="0">
                <a:pos x="wd2" y="hd2"/>
              </a:cxn>
              <a:cxn ang="5400000">
                <a:pos x="wd2" y="hd2"/>
              </a:cxn>
              <a:cxn ang="10800000">
                <a:pos x="wd2" y="hd2"/>
              </a:cxn>
              <a:cxn ang="16200000">
                <a:pos x="wd2" y="hd2"/>
              </a:cxn>
            </a:cxnLst>
            <a:rect l="0" t="0" r="r" b="b"/>
            <a:pathLst>
              <a:path w="21600" h="21600" extrusionOk="0">
                <a:moveTo>
                  <a:pt x="0" y="14235"/>
                </a:moveTo>
                <a:lnTo>
                  <a:pt x="8574" y="0"/>
                </a:lnTo>
                <a:lnTo>
                  <a:pt x="9671" y="3041"/>
                </a:lnTo>
                <a:lnTo>
                  <a:pt x="12450" y="11481"/>
                </a:lnTo>
                <a:lnTo>
                  <a:pt x="15795" y="11665"/>
                </a:lnTo>
                <a:lnTo>
                  <a:pt x="17023" y="17045"/>
                </a:lnTo>
                <a:lnTo>
                  <a:pt x="21600" y="19988"/>
                </a:lnTo>
                <a:lnTo>
                  <a:pt x="20537" y="21600"/>
                </a:lnTo>
                <a:lnTo>
                  <a:pt x="16318" y="19847"/>
                </a:lnTo>
                <a:lnTo>
                  <a:pt x="14291" y="20004"/>
                </a:lnTo>
                <a:lnTo>
                  <a:pt x="11980" y="18261"/>
                </a:lnTo>
                <a:lnTo>
                  <a:pt x="11922" y="18326"/>
                </a:lnTo>
                <a:lnTo>
                  <a:pt x="3419" y="17910"/>
                </a:lnTo>
                <a:lnTo>
                  <a:pt x="156" y="18748"/>
                </a:lnTo>
                <a:lnTo>
                  <a:pt x="0" y="14235"/>
                </a:lnTo>
                <a:close/>
              </a:path>
            </a:pathLst>
          </a:custGeom>
          <a:solidFill>
            <a:srgbClr val="00B2A9"/>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29" name="Shape 1397"/>
          <p:cNvSpPr/>
          <p:nvPr userDrawn="1"/>
        </p:nvSpPr>
        <p:spPr>
          <a:xfrm>
            <a:off x="-370479" y="2043378"/>
            <a:ext cx="2039843" cy="653979"/>
          </a:xfrm>
          <a:custGeom>
            <a:avLst/>
            <a:gdLst/>
            <a:ahLst/>
            <a:cxnLst>
              <a:cxn ang="0">
                <a:pos x="wd2" y="hd2"/>
              </a:cxn>
              <a:cxn ang="5400000">
                <a:pos x="wd2" y="hd2"/>
              </a:cxn>
              <a:cxn ang="10800000">
                <a:pos x="wd2" y="hd2"/>
              </a:cxn>
              <a:cxn ang="16200000">
                <a:pos x="wd2" y="hd2"/>
              </a:cxn>
            </a:cxnLst>
            <a:rect l="0" t="0" r="r" b="b"/>
            <a:pathLst>
              <a:path w="21600" h="21600" extrusionOk="0">
                <a:moveTo>
                  <a:pt x="21600" y="3442"/>
                </a:moveTo>
                <a:lnTo>
                  <a:pt x="18827" y="0"/>
                </a:lnTo>
                <a:lnTo>
                  <a:pt x="0" y="5897"/>
                </a:lnTo>
                <a:lnTo>
                  <a:pt x="591" y="21600"/>
                </a:lnTo>
                <a:lnTo>
                  <a:pt x="21600" y="3442"/>
                </a:lnTo>
                <a:close/>
              </a:path>
            </a:pathLst>
          </a:custGeom>
          <a:solidFill>
            <a:srgbClr val="64CCC9"/>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30" name="Shape 1398"/>
          <p:cNvSpPr/>
          <p:nvPr userDrawn="1"/>
        </p:nvSpPr>
        <p:spPr>
          <a:xfrm>
            <a:off x="5094984" y="1794226"/>
            <a:ext cx="5207580" cy="1276268"/>
          </a:xfrm>
          <a:custGeom>
            <a:avLst/>
            <a:gdLst/>
            <a:ahLst/>
            <a:cxnLst>
              <a:cxn ang="0">
                <a:pos x="wd2" y="hd2"/>
              </a:cxn>
              <a:cxn ang="5400000">
                <a:pos x="wd2" y="hd2"/>
              </a:cxn>
              <a:cxn ang="10800000">
                <a:pos x="wd2" y="hd2"/>
              </a:cxn>
              <a:cxn ang="16200000">
                <a:pos x="wd2" y="hd2"/>
              </a:cxn>
            </a:cxnLst>
            <a:rect l="0" t="0" r="r" b="b"/>
            <a:pathLst>
              <a:path w="21600" h="21600" extrusionOk="0">
                <a:moveTo>
                  <a:pt x="0" y="15195"/>
                </a:moveTo>
                <a:lnTo>
                  <a:pt x="5579" y="17216"/>
                </a:lnTo>
                <a:lnTo>
                  <a:pt x="9407" y="16755"/>
                </a:lnTo>
                <a:lnTo>
                  <a:pt x="21600" y="21600"/>
                </a:lnTo>
                <a:lnTo>
                  <a:pt x="20578" y="15005"/>
                </a:lnTo>
                <a:lnTo>
                  <a:pt x="17155" y="10701"/>
                </a:lnTo>
                <a:lnTo>
                  <a:pt x="17209" y="7436"/>
                </a:lnTo>
                <a:lnTo>
                  <a:pt x="14435" y="7066"/>
                </a:lnTo>
                <a:lnTo>
                  <a:pt x="10565" y="13041"/>
                </a:lnTo>
                <a:lnTo>
                  <a:pt x="12775" y="3174"/>
                </a:lnTo>
                <a:lnTo>
                  <a:pt x="11596" y="0"/>
                </a:lnTo>
                <a:lnTo>
                  <a:pt x="9120" y="5076"/>
                </a:lnTo>
                <a:lnTo>
                  <a:pt x="7866" y="1332"/>
                </a:lnTo>
                <a:lnTo>
                  <a:pt x="0" y="15195"/>
                </a:lnTo>
                <a:close/>
              </a:path>
            </a:pathLst>
          </a:custGeom>
          <a:solidFill>
            <a:srgbClr val="9CD036"/>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31" name="Shape 1399"/>
          <p:cNvSpPr/>
          <p:nvPr userDrawn="1"/>
        </p:nvSpPr>
        <p:spPr>
          <a:xfrm>
            <a:off x="1592308" y="2338130"/>
            <a:ext cx="1207981" cy="519942"/>
          </a:xfrm>
          <a:custGeom>
            <a:avLst/>
            <a:gdLst/>
            <a:ahLst/>
            <a:cxnLst>
              <a:cxn ang="0">
                <a:pos x="wd2" y="hd2"/>
              </a:cxn>
              <a:cxn ang="5400000">
                <a:pos x="wd2" y="hd2"/>
              </a:cxn>
              <a:cxn ang="10800000">
                <a:pos x="wd2" y="hd2"/>
              </a:cxn>
              <a:cxn ang="16200000">
                <a:pos x="wd2" y="hd2"/>
              </a:cxn>
            </a:cxnLst>
            <a:rect l="0" t="0" r="r" b="b"/>
            <a:pathLst>
              <a:path w="21600" h="21600" extrusionOk="0">
                <a:moveTo>
                  <a:pt x="4779" y="21375"/>
                </a:moveTo>
                <a:lnTo>
                  <a:pt x="21600" y="9851"/>
                </a:lnTo>
                <a:lnTo>
                  <a:pt x="20807" y="335"/>
                </a:lnTo>
                <a:lnTo>
                  <a:pt x="6886" y="0"/>
                </a:lnTo>
                <a:lnTo>
                  <a:pt x="6428" y="6587"/>
                </a:lnTo>
                <a:lnTo>
                  <a:pt x="0" y="21600"/>
                </a:lnTo>
                <a:lnTo>
                  <a:pt x="4779" y="21375"/>
                </a:lnTo>
                <a:close/>
              </a:path>
            </a:pathLst>
          </a:custGeom>
          <a:solidFill>
            <a:srgbClr val="64CCC9">
              <a:alpha val="59959"/>
            </a:srgbClr>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32" name="Shape 1400"/>
          <p:cNvSpPr/>
          <p:nvPr userDrawn="1"/>
        </p:nvSpPr>
        <p:spPr>
          <a:xfrm>
            <a:off x="2885762" y="2756244"/>
            <a:ext cx="1015870" cy="348334"/>
          </a:xfrm>
          <a:custGeom>
            <a:avLst/>
            <a:gdLst/>
            <a:ahLst/>
            <a:cxnLst>
              <a:cxn ang="0">
                <a:pos x="wd2" y="hd2"/>
              </a:cxn>
              <a:cxn ang="5400000">
                <a:pos x="wd2" y="hd2"/>
              </a:cxn>
              <a:cxn ang="10800000">
                <a:pos x="wd2" y="hd2"/>
              </a:cxn>
              <a:cxn ang="16200000">
                <a:pos x="wd2" y="hd2"/>
              </a:cxn>
            </a:cxnLst>
            <a:rect l="0" t="0" r="r" b="b"/>
            <a:pathLst>
              <a:path w="21600" h="21600" extrusionOk="0">
                <a:moveTo>
                  <a:pt x="21150" y="21600"/>
                </a:moveTo>
                <a:lnTo>
                  <a:pt x="21600" y="11132"/>
                </a:lnTo>
                <a:lnTo>
                  <a:pt x="3372" y="0"/>
                </a:lnTo>
                <a:lnTo>
                  <a:pt x="0" y="13883"/>
                </a:lnTo>
                <a:lnTo>
                  <a:pt x="21150" y="21600"/>
                </a:lnTo>
                <a:close/>
              </a:path>
            </a:pathLst>
          </a:custGeom>
          <a:solidFill>
            <a:srgbClr val="64CCC9">
              <a:alpha val="59959"/>
            </a:srgbClr>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33" name="Shape 1401"/>
          <p:cNvSpPr/>
          <p:nvPr userDrawn="1"/>
        </p:nvSpPr>
        <p:spPr>
          <a:xfrm>
            <a:off x="5017835" y="1780723"/>
            <a:ext cx="603171" cy="708025"/>
          </a:xfrm>
          <a:custGeom>
            <a:avLst/>
            <a:gdLst/>
            <a:ahLst/>
            <a:cxnLst>
              <a:cxn ang="0">
                <a:pos x="wd2" y="hd2"/>
              </a:cxn>
              <a:cxn ang="5400000">
                <a:pos x="wd2" y="hd2"/>
              </a:cxn>
              <a:cxn ang="10800000">
                <a:pos x="wd2" y="hd2"/>
              </a:cxn>
              <a:cxn ang="16200000">
                <a:pos x="wd2" y="hd2"/>
              </a:cxn>
            </a:cxnLst>
            <a:rect l="0" t="0" r="r" b="b"/>
            <a:pathLst>
              <a:path w="21600" h="21600" extrusionOk="0">
                <a:moveTo>
                  <a:pt x="9891" y="19118"/>
                </a:moveTo>
                <a:lnTo>
                  <a:pt x="21600" y="7412"/>
                </a:lnTo>
                <a:lnTo>
                  <a:pt x="16796" y="0"/>
                </a:lnTo>
                <a:lnTo>
                  <a:pt x="0" y="21600"/>
                </a:lnTo>
                <a:lnTo>
                  <a:pt x="9891" y="19118"/>
                </a:lnTo>
                <a:close/>
              </a:path>
            </a:pathLst>
          </a:custGeom>
          <a:solidFill>
            <a:srgbClr val="9CD036"/>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34" name="Shape 1402"/>
          <p:cNvSpPr/>
          <p:nvPr userDrawn="1"/>
        </p:nvSpPr>
        <p:spPr>
          <a:xfrm>
            <a:off x="2409781" y="2628643"/>
            <a:ext cx="496231" cy="366738"/>
          </a:xfrm>
          <a:custGeom>
            <a:avLst/>
            <a:gdLst/>
            <a:ahLst/>
            <a:cxnLst>
              <a:cxn ang="0">
                <a:pos x="wd2" y="hd2"/>
              </a:cxn>
              <a:cxn ang="5400000">
                <a:pos x="wd2" y="hd2"/>
              </a:cxn>
              <a:cxn ang="10800000">
                <a:pos x="wd2" y="hd2"/>
              </a:cxn>
              <a:cxn ang="16200000">
                <a:pos x="wd2" y="hd2"/>
              </a:cxn>
            </a:cxnLst>
            <a:rect l="0" t="0" r="r" b="b"/>
            <a:pathLst>
              <a:path w="21600" h="21600" extrusionOk="0">
                <a:moveTo>
                  <a:pt x="19808" y="20192"/>
                </a:moveTo>
                <a:lnTo>
                  <a:pt x="21600" y="7321"/>
                </a:lnTo>
                <a:lnTo>
                  <a:pt x="17559" y="0"/>
                </a:lnTo>
                <a:lnTo>
                  <a:pt x="0" y="21600"/>
                </a:lnTo>
                <a:lnTo>
                  <a:pt x="19808" y="20192"/>
                </a:lnTo>
                <a:close/>
              </a:path>
            </a:pathLst>
          </a:custGeom>
          <a:solidFill>
            <a:srgbClr val="64CCC9">
              <a:alpha val="59959"/>
            </a:srgbClr>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grpSp>
        <p:nvGrpSpPr>
          <p:cNvPr id="235" name="Group 1407"/>
          <p:cNvGrpSpPr/>
          <p:nvPr userDrawn="1"/>
        </p:nvGrpSpPr>
        <p:grpSpPr>
          <a:xfrm>
            <a:off x="1913493" y="2570050"/>
            <a:ext cx="468300" cy="708025"/>
            <a:chOff x="0" y="0"/>
            <a:chExt cx="936843" cy="1416418"/>
          </a:xfrm>
        </p:grpSpPr>
        <p:pic>
          <p:nvPicPr>
            <p:cNvPr id="236" name="image1.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0800000">
              <a:off x="392631" y="1212409"/>
              <a:ext cx="151582" cy="204010"/>
            </a:xfrm>
            <a:prstGeom prst="rect">
              <a:avLst/>
            </a:prstGeom>
            <a:ln w="12700" cap="flat">
              <a:noFill/>
              <a:miter lim="400000"/>
            </a:ln>
            <a:effectLst>
              <a:outerShdw blurRad="711200" rotWithShape="0">
                <a:srgbClr val="000000">
                  <a:alpha val="75000"/>
                </a:srgbClr>
              </a:outerShdw>
            </a:effectLst>
          </p:spPr>
        </p:pic>
        <p:grpSp>
          <p:nvGrpSpPr>
            <p:cNvPr id="237" name="Group 1406"/>
            <p:cNvGrpSpPr/>
            <p:nvPr/>
          </p:nvGrpSpPr>
          <p:grpSpPr>
            <a:xfrm>
              <a:off x="-1" y="0"/>
              <a:ext cx="936845" cy="1220633"/>
              <a:chOff x="0" y="0"/>
              <a:chExt cx="936843" cy="1220632"/>
            </a:xfrm>
          </p:grpSpPr>
          <p:sp>
            <p:nvSpPr>
              <p:cNvPr id="238" name="Shape 1404"/>
              <p:cNvSpPr/>
              <p:nvPr/>
            </p:nvSpPr>
            <p:spPr>
              <a:xfrm>
                <a:off x="-1" y="-1"/>
                <a:ext cx="468423" cy="122063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39" name="Shape 1405"/>
              <p:cNvSpPr/>
              <p:nvPr/>
            </p:nvSpPr>
            <p:spPr>
              <a:xfrm>
                <a:off x="468421" y="-1"/>
                <a:ext cx="468423" cy="12206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grpSp>
      <p:grpSp>
        <p:nvGrpSpPr>
          <p:cNvPr id="240" name="Group 1414"/>
          <p:cNvGrpSpPr/>
          <p:nvPr userDrawn="1"/>
        </p:nvGrpSpPr>
        <p:grpSpPr>
          <a:xfrm flipH="1">
            <a:off x="2755561" y="1742466"/>
            <a:ext cx="165725" cy="183380"/>
            <a:chOff x="0" y="0"/>
            <a:chExt cx="331535" cy="366854"/>
          </a:xfrm>
        </p:grpSpPr>
        <p:sp>
          <p:nvSpPr>
            <p:cNvPr id="241" name="Shape 1408"/>
            <p:cNvSpPr/>
            <p:nvPr/>
          </p:nvSpPr>
          <p:spPr>
            <a:xfrm>
              <a:off x="142412" y="290293"/>
              <a:ext cx="43750" cy="76562"/>
            </a:xfrm>
            <a:prstGeom prst="rect">
              <a:avLst/>
            </a:prstGeom>
            <a:solidFill>
              <a:srgbClr val="5D3E16"/>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42" name="Shape 1409"/>
            <p:cNvSpPr/>
            <p:nvPr/>
          </p:nvSpPr>
          <p:spPr>
            <a:xfrm>
              <a:off x="-1" y="-1"/>
              <a:ext cx="331537" cy="31695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600" y="0"/>
                  </a:lnTo>
                  <a:lnTo>
                    <a:pt x="21600" y="2160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43" name="Shape 1410"/>
            <p:cNvSpPr/>
            <p:nvPr/>
          </p:nvSpPr>
          <p:spPr>
            <a:xfrm>
              <a:off x="162691" y="-1"/>
              <a:ext cx="168845" cy="3169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44" name="Shape 1411"/>
            <p:cNvSpPr/>
            <p:nvPr/>
          </p:nvSpPr>
          <p:spPr>
            <a:xfrm>
              <a:off x="139222" y="-1"/>
              <a:ext cx="46940" cy="45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lnTo>
                    <a:pt x="0" y="2160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45" name="Shape 1412"/>
            <p:cNvSpPr/>
            <p:nvPr/>
          </p:nvSpPr>
          <p:spPr>
            <a:xfrm>
              <a:off x="162691" y="-1"/>
              <a:ext cx="23471" cy="451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21600" y="21600"/>
                  </a:lnTo>
                  <a:close/>
                </a:path>
              </a:pathLst>
            </a:custGeom>
            <a:solidFill>
              <a:srgbClr val="91CD7D"/>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46" name="Shape 1413"/>
            <p:cNvSpPr/>
            <p:nvPr/>
          </p:nvSpPr>
          <p:spPr>
            <a:xfrm>
              <a:off x="162691" y="-1"/>
              <a:ext cx="23471" cy="451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91CD7D"/>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grpSp>
        <p:nvGrpSpPr>
          <p:cNvPr id="247" name="Group 1419"/>
          <p:cNvGrpSpPr/>
          <p:nvPr userDrawn="1"/>
        </p:nvGrpSpPr>
        <p:grpSpPr>
          <a:xfrm>
            <a:off x="1016471" y="2628280"/>
            <a:ext cx="393052" cy="594256"/>
            <a:chOff x="0" y="0"/>
            <a:chExt cx="786306" cy="1188820"/>
          </a:xfrm>
        </p:grpSpPr>
        <p:pic>
          <p:nvPicPr>
            <p:cNvPr id="248" name="image1.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10800000">
              <a:off x="329541" y="1017593"/>
              <a:ext cx="127225" cy="171228"/>
            </a:xfrm>
            <a:prstGeom prst="rect">
              <a:avLst/>
            </a:prstGeom>
            <a:ln w="12700" cap="flat">
              <a:noFill/>
              <a:miter lim="400000"/>
            </a:ln>
            <a:effectLst/>
          </p:spPr>
        </p:pic>
        <p:grpSp>
          <p:nvGrpSpPr>
            <p:cNvPr id="249" name="Group 1418"/>
            <p:cNvGrpSpPr/>
            <p:nvPr/>
          </p:nvGrpSpPr>
          <p:grpSpPr>
            <a:xfrm>
              <a:off x="-1" y="0"/>
              <a:ext cx="786308" cy="1024495"/>
              <a:chOff x="0" y="0"/>
              <a:chExt cx="786306" cy="1024494"/>
            </a:xfrm>
          </p:grpSpPr>
          <p:sp>
            <p:nvSpPr>
              <p:cNvPr id="250" name="Shape 1416"/>
              <p:cNvSpPr/>
              <p:nvPr/>
            </p:nvSpPr>
            <p:spPr>
              <a:xfrm>
                <a:off x="-1" y="-1"/>
                <a:ext cx="393155" cy="102449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51" name="Shape 1417"/>
              <p:cNvSpPr/>
              <p:nvPr/>
            </p:nvSpPr>
            <p:spPr>
              <a:xfrm>
                <a:off x="393153" y="-1"/>
                <a:ext cx="393154" cy="10244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grpSp>
      <p:grpSp>
        <p:nvGrpSpPr>
          <p:cNvPr id="252" name="Group 1424"/>
          <p:cNvGrpSpPr/>
          <p:nvPr userDrawn="1"/>
        </p:nvGrpSpPr>
        <p:grpSpPr>
          <a:xfrm>
            <a:off x="11364806" y="1984209"/>
            <a:ext cx="766294" cy="1158565"/>
            <a:chOff x="0" y="0"/>
            <a:chExt cx="865330" cy="1308297"/>
          </a:xfrm>
        </p:grpSpPr>
        <p:pic>
          <p:nvPicPr>
            <p:cNvPr id="253" name="image1.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rot="10800000">
              <a:off x="362660" y="1119861"/>
              <a:ext cx="140011" cy="188437"/>
            </a:xfrm>
            <a:prstGeom prst="rect">
              <a:avLst/>
            </a:prstGeom>
            <a:ln w="12700" cap="flat">
              <a:noFill/>
              <a:miter lim="400000"/>
            </a:ln>
            <a:effectLst>
              <a:outerShdw blurRad="711200" rotWithShape="0">
                <a:srgbClr val="000000">
                  <a:alpha val="75000"/>
                </a:srgbClr>
              </a:outerShdw>
            </a:effectLst>
          </p:spPr>
        </p:pic>
        <p:grpSp>
          <p:nvGrpSpPr>
            <p:cNvPr id="254" name="Group 1423"/>
            <p:cNvGrpSpPr/>
            <p:nvPr/>
          </p:nvGrpSpPr>
          <p:grpSpPr>
            <a:xfrm>
              <a:off x="-1" y="0"/>
              <a:ext cx="865332" cy="1127457"/>
              <a:chOff x="0" y="0"/>
              <a:chExt cx="865330" cy="1127456"/>
            </a:xfrm>
          </p:grpSpPr>
          <p:sp>
            <p:nvSpPr>
              <p:cNvPr id="255" name="Shape 1421"/>
              <p:cNvSpPr/>
              <p:nvPr/>
            </p:nvSpPr>
            <p:spPr>
              <a:xfrm>
                <a:off x="-1" y="-1"/>
                <a:ext cx="432667" cy="112745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56" name="Shape 1422"/>
              <p:cNvSpPr/>
              <p:nvPr/>
            </p:nvSpPr>
            <p:spPr>
              <a:xfrm>
                <a:off x="432665" y="-1"/>
                <a:ext cx="432666" cy="11274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grpSp>
      <p:grpSp>
        <p:nvGrpSpPr>
          <p:cNvPr id="257" name="Group 1436"/>
          <p:cNvGrpSpPr/>
          <p:nvPr userDrawn="1"/>
        </p:nvGrpSpPr>
        <p:grpSpPr>
          <a:xfrm>
            <a:off x="3518360" y="1700079"/>
            <a:ext cx="6357761" cy="4449427"/>
            <a:chOff x="-1201834" y="5330"/>
            <a:chExt cx="12718833" cy="8901170"/>
          </a:xfrm>
        </p:grpSpPr>
        <p:sp>
          <p:nvSpPr>
            <p:cNvPr id="258" name="Shape 1430"/>
            <p:cNvSpPr/>
            <p:nvPr/>
          </p:nvSpPr>
          <p:spPr>
            <a:xfrm>
              <a:off x="7530654" y="7172186"/>
              <a:ext cx="729581" cy="16678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4A3116"/>
            </a:solidFill>
            <a:ln w="12700" cap="flat">
              <a:noFill/>
              <a:miter lim="400000"/>
            </a:ln>
            <a:effectLst/>
          </p:spPr>
          <p:txBody>
            <a:bodyPr wrap="square" lIns="19045" tIns="19045" rIns="19045" bIns="19045"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59" name="Shape 1431"/>
            <p:cNvSpPr/>
            <p:nvPr/>
          </p:nvSpPr>
          <p:spPr>
            <a:xfrm>
              <a:off x="2076631" y="7202844"/>
              <a:ext cx="747741" cy="1637238"/>
            </a:xfrm>
            <a:custGeom>
              <a:avLst/>
              <a:gdLst/>
              <a:ahLst/>
              <a:cxnLst>
                <a:cxn ang="0">
                  <a:pos x="wd2" y="hd2"/>
                </a:cxn>
                <a:cxn ang="5400000">
                  <a:pos x="wd2" y="hd2"/>
                </a:cxn>
                <a:cxn ang="10800000">
                  <a:pos x="wd2" y="hd2"/>
                </a:cxn>
                <a:cxn ang="16200000">
                  <a:pos x="wd2" y="hd2"/>
                </a:cxn>
              </a:cxnLst>
              <a:rect l="0" t="0" r="r" b="b"/>
              <a:pathLst>
                <a:path w="21600" h="21600" extrusionOk="0">
                  <a:moveTo>
                    <a:pt x="21589" y="0"/>
                  </a:moveTo>
                  <a:lnTo>
                    <a:pt x="0" y="887"/>
                  </a:lnTo>
                  <a:lnTo>
                    <a:pt x="525" y="1379"/>
                  </a:lnTo>
                  <a:lnTo>
                    <a:pt x="525" y="21600"/>
                  </a:lnTo>
                  <a:lnTo>
                    <a:pt x="21600" y="21600"/>
                  </a:lnTo>
                  <a:lnTo>
                    <a:pt x="21600" y="0"/>
                  </a:lnTo>
                  <a:cubicBezTo>
                    <a:pt x="21600" y="0"/>
                    <a:pt x="21589" y="0"/>
                    <a:pt x="21589" y="0"/>
                  </a:cubicBezTo>
                  <a:close/>
                </a:path>
              </a:pathLst>
            </a:custGeom>
            <a:solidFill>
              <a:srgbClr val="4A3116"/>
            </a:solidFill>
            <a:ln w="12700" cap="flat">
              <a:noFill/>
              <a:miter lim="400000"/>
            </a:ln>
            <a:effectLst/>
          </p:spPr>
          <p:txBody>
            <a:bodyPr wrap="square" lIns="19045" tIns="19045" rIns="19045" bIns="19045"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60" name="Shape 1432"/>
            <p:cNvSpPr/>
            <p:nvPr/>
          </p:nvSpPr>
          <p:spPr>
            <a:xfrm>
              <a:off x="-1201835" y="5330"/>
              <a:ext cx="12718835" cy="5657016"/>
            </a:xfrm>
            <a:custGeom>
              <a:avLst/>
              <a:gdLst/>
              <a:ahLst/>
              <a:cxnLst>
                <a:cxn ang="0">
                  <a:pos x="wd2" y="hd2"/>
                </a:cxn>
                <a:cxn ang="5400000">
                  <a:pos x="wd2" y="hd2"/>
                </a:cxn>
                <a:cxn ang="10800000">
                  <a:pos x="wd2" y="hd2"/>
                </a:cxn>
                <a:cxn ang="16200000">
                  <a:pos x="wd2" y="hd2"/>
                </a:cxn>
              </a:cxnLst>
              <a:rect l="0" t="0" r="r" b="b"/>
              <a:pathLst>
                <a:path w="21339" h="21070" extrusionOk="0">
                  <a:moveTo>
                    <a:pt x="21322" y="8870"/>
                  </a:moveTo>
                  <a:cubicBezTo>
                    <a:pt x="21393" y="6965"/>
                    <a:pt x="21344" y="3888"/>
                    <a:pt x="19046" y="3134"/>
                  </a:cubicBezTo>
                  <a:cubicBezTo>
                    <a:pt x="13946" y="1461"/>
                    <a:pt x="7446" y="767"/>
                    <a:pt x="2299" y="67"/>
                  </a:cubicBezTo>
                  <a:cubicBezTo>
                    <a:pt x="1593" y="-29"/>
                    <a:pt x="-207" y="-530"/>
                    <a:pt x="19" y="3782"/>
                  </a:cubicBezTo>
                  <a:cubicBezTo>
                    <a:pt x="373" y="10526"/>
                    <a:pt x="1972" y="21055"/>
                    <a:pt x="1988" y="21070"/>
                  </a:cubicBezTo>
                  <a:lnTo>
                    <a:pt x="20321" y="21070"/>
                  </a:lnTo>
                  <a:lnTo>
                    <a:pt x="21322" y="8870"/>
                  </a:lnTo>
                  <a:close/>
                </a:path>
              </a:pathLst>
            </a:custGeom>
            <a:solidFill>
              <a:srgbClr val="4A3116"/>
            </a:solidFill>
            <a:ln w="12700" cap="flat">
              <a:noFill/>
              <a:miter lim="400000"/>
            </a:ln>
            <a:effectLst/>
          </p:spPr>
          <p:txBody>
            <a:bodyPr wrap="square" lIns="19045" tIns="19045" rIns="19045" bIns="19045"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61" name="Shape 1433"/>
            <p:cNvSpPr/>
            <p:nvPr/>
          </p:nvSpPr>
          <p:spPr>
            <a:xfrm>
              <a:off x="-17247" y="5658488"/>
              <a:ext cx="10931229" cy="2121841"/>
            </a:xfrm>
            <a:custGeom>
              <a:avLst/>
              <a:gdLst/>
              <a:ahLst/>
              <a:cxnLst>
                <a:cxn ang="0">
                  <a:pos x="wd2" y="hd2"/>
                </a:cxn>
                <a:cxn ang="5400000">
                  <a:pos x="wd2" y="hd2"/>
                </a:cxn>
                <a:cxn ang="10800000">
                  <a:pos x="wd2" y="hd2"/>
                </a:cxn>
                <a:cxn ang="16200000">
                  <a:pos x="wd2" y="hd2"/>
                </a:cxn>
              </a:cxnLst>
              <a:rect l="0" t="0" r="r" b="b"/>
              <a:pathLst>
                <a:path w="21600" h="21327" extrusionOk="0">
                  <a:moveTo>
                    <a:pt x="21600" y="0"/>
                  </a:moveTo>
                  <a:lnTo>
                    <a:pt x="0" y="0"/>
                  </a:lnTo>
                  <a:cubicBezTo>
                    <a:pt x="361" y="5218"/>
                    <a:pt x="585" y="7925"/>
                    <a:pt x="919" y="12458"/>
                  </a:cubicBezTo>
                  <a:cubicBezTo>
                    <a:pt x="1200" y="16267"/>
                    <a:pt x="1527" y="21065"/>
                    <a:pt x="3172" y="20701"/>
                  </a:cubicBezTo>
                  <a:cubicBezTo>
                    <a:pt x="3376" y="21557"/>
                    <a:pt x="16716" y="21600"/>
                    <a:pt x="19150" y="20422"/>
                  </a:cubicBezTo>
                  <a:cubicBezTo>
                    <a:pt x="20313" y="19859"/>
                    <a:pt x="21317" y="14543"/>
                    <a:pt x="21600" y="0"/>
                  </a:cubicBezTo>
                </a:path>
              </a:pathLst>
            </a:custGeom>
            <a:solidFill>
              <a:srgbClr val="E1C276"/>
            </a:solidFill>
            <a:ln w="12700" cap="flat">
              <a:noFill/>
              <a:miter lim="400000"/>
            </a:ln>
            <a:effectLst/>
          </p:spPr>
          <p:txBody>
            <a:bodyPr wrap="square" lIns="19045" tIns="19045" rIns="19045" bIns="19045"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62" name="Shape 1434"/>
            <p:cNvSpPr/>
            <p:nvPr/>
          </p:nvSpPr>
          <p:spPr>
            <a:xfrm>
              <a:off x="7108387" y="8253604"/>
              <a:ext cx="1484774" cy="652897"/>
            </a:xfrm>
            <a:custGeom>
              <a:avLst/>
              <a:gdLst/>
              <a:ahLst/>
              <a:cxnLst>
                <a:cxn ang="0">
                  <a:pos x="wd2" y="hd2"/>
                </a:cxn>
                <a:cxn ang="5400000">
                  <a:pos x="wd2" y="hd2"/>
                </a:cxn>
                <a:cxn ang="10800000">
                  <a:pos x="wd2" y="hd2"/>
                </a:cxn>
                <a:cxn ang="16200000">
                  <a:pos x="wd2" y="hd2"/>
                </a:cxn>
              </a:cxnLst>
              <a:rect l="0" t="0" r="r" b="b"/>
              <a:pathLst>
                <a:path w="21348" h="21600" extrusionOk="0">
                  <a:moveTo>
                    <a:pt x="9637" y="12777"/>
                  </a:moveTo>
                  <a:cubicBezTo>
                    <a:pt x="9637" y="12777"/>
                    <a:pt x="4898" y="3854"/>
                    <a:pt x="8" y="3854"/>
                  </a:cubicBezTo>
                  <a:cubicBezTo>
                    <a:pt x="-252" y="3854"/>
                    <a:pt x="5994" y="15211"/>
                    <a:pt x="5994" y="15211"/>
                  </a:cubicBezTo>
                  <a:lnTo>
                    <a:pt x="5083" y="20687"/>
                  </a:lnTo>
                  <a:lnTo>
                    <a:pt x="10678" y="20079"/>
                  </a:lnTo>
                  <a:lnTo>
                    <a:pt x="15915" y="21600"/>
                  </a:lnTo>
                  <a:lnTo>
                    <a:pt x="21348" y="7098"/>
                  </a:lnTo>
                  <a:cubicBezTo>
                    <a:pt x="21348" y="7098"/>
                    <a:pt x="16283" y="8519"/>
                    <a:pt x="15112" y="12169"/>
                  </a:cubicBezTo>
                  <a:cubicBezTo>
                    <a:pt x="13941" y="15819"/>
                    <a:pt x="16849" y="0"/>
                    <a:pt x="16849" y="0"/>
                  </a:cubicBezTo>
                  <a:cubicBezTo>
                    <a:pt x="16849" y="0"/>
                    <a:pt x="9637" y="12777"/>
                    <a:pt x="9637" y="12777"/>
                  </a:cubicBezTo>
                  <a:close/>
                </a:path>
              </a:pathLst>
            </a:custGeom>
            <a:solidFill>
              <a:srgbClr val="76C05C"/>
            </a:solidFill>
            <a:ln w="12700" cap="flat">
              <a:noFill/>
              <a:miter lim="400000"/>
            </a:ln>
            <a:effectLst/>
          </p:spPr>
          <p:txBody>
            <a:bodyPr wrap="square" lIns="19045" tIns="19045" rIns="19045" bIns="19045"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63" name="Shape 1435"/>
            <p:cNvSpPr/>
            <p:nvPr/>
          </p:nvSpPr>
          <p:spPr>
            <a:xfrm>
              <a:off x="1675972" y="8253604"/>
              <a:ext cx="1485050" cy="652897"/>
            </a:xfrm>
            <a:custGeom>
              <a:avLst/>
              <a:gdLst/>
              <a:ahLst/>
              <a:cxnLst>
                <a:cxn ang="0">
                  <a:pos x="wd2" y="hd2"/>
                </a:cxn>
                <a:cxn ang="5400000">
                  <a:pos x="wd2" y="hd2"/>
                </a:cxn>
                <a:cxn ang="10800000">
                  <a:pos x="wd2" y="hd2"/>
                </a:cxn>
                <a:cxn ang="16200000">
                  <a:pos x="wd2" y="hd2"/>
                </a:cxn>
              </a:cxnLst>
              <a:rect l="0" t="0" r="r" b="b"/>
              <a:pathLst>
                <a:path w="21348" h="21600" extrusionOk="0">
                  <a:moveTo>
                    <a:pt x="9637" y="12777"/>
                  </a:moveTo>
                  <a:cubicBezTo>
                    <a:pt x="9637" y="12777"/>
                    <a:pt x="4898" y="3854"/>
                    <a:pt x="8" y="3854"/>
                  </a:cubicBezTo>
                  <a:cubicBezTo>
                    <a:pt x="-252" y="3854"/>
                    <a:pt x="5994" y="15211"/>
                    <a:pt x="5994" y="15211"/>
                  </a:cubicBezTo>
                  <a:lnTo>
                    <a:pt x="5083" y="20687"/>
                  </a:lnTo>
                  <a:lnTo>
                    <a:pt x="10678" y="20079"/>
                  </a:lnTo>
                  <a:lnTo>
                    <a:pt x="15915" y="21600"/>
                  </a:lnTo>
                  <a:lnTo>
                    <a:pt x="21348" y="7098"/>
                  </a:lnTo>
                  <a:cubicBezTo>
                    <a:pt x="21348" y="7098"/>
                    <a:pt x="16283" y="8519"/>
                    <a:pt x="15112" y="12169"/>
                  </a:cubicBezTo>
                  <a:cubicBezTo>
                    <a:pt x="13941" y="15819"/>
                    <a:pt x="16849" y="0"/>
                    <a:pt x="16849" y="0"/>
                  </a:cubicBezTo>
                  <a:cubicBezTo>
                    <a:pt x="16849" y="0"/>
                    <a:pt x="9637" y="12777"/>
                    <a:pt x="9637" y="12777"/>
                  </a:cubicBezTo>
                  <a:close/>
                </a:path>
              </a:pathLst>
            </a:custGeom>
            <a:solidFill>
              <a:srgbClr val="76C05C"/>
            </a:solidFill>
            <a:ln w="12700" cap="flat">
              <a:noFill/>
              <a:miter lim="400000"/>
            </a:ln>
            <a:effectLst/>
          </p:spPr>
          <p:txBody>
            <a:bodyPr wrap="square" lIns="19045" tIns="19045" rIns="19045" bIns="19045"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grpSp>
      <p:pic>
        <p:nvPicPr>
          <p:cNvPr id="265" name="pasted-image.pdf"/>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9462497" y="274635"/>
            <a:ext cx="997114" cy="1456488"/>
          </a:xfrm>
          <a:prstGeom prst="rect">
            <a:avLst/>
          </a:prstGeom>
          <a:ln w="12700">
            <a:miter lim="400000"/>
          </a:ln>
        </p:spPr>
      </p:pic>
      <p:grpSp>
        <p:nvGrpSpPr>
          <p:cNvPr id="266" name="Group 265"/>
          <p:cNvGrpSpPr/>
          <p:nvPr userDrawn="1"/>
        </p:nvGrpSpPr>
        <p:grpSpPr>
          <a:xfrm>
            <a:off x="9740809" y="2570610"/>
            <a:ext cx="2067553" cy="3247630"/>
            <a:chOff x="9914517" y="2523683"/>
            <a:chExt cx="2274308" cy="3572393"/>
          </a:xfrm>
        </p:grpSpPr>
        <p:pic>
          <p:nvPicPr>
            <p:cNvPr id="267" name="Picture 266"/>
            <p:cNvPicPr>
              <a:picLocks noChangeAspect="1"/>
            </p:cNvPicPr>
            <p:nvPr userDrawn="1"/>
          </p:nvPicPr>
          <p:blipFill>
            <a:blip r:embed="rId8" cstate="email">
              <a:alphaModFix amt="37000"/>
              <a:extLst>
                <a:ext uri="{28A0092B-C50C-407E-A947-70E740481C1C}">
                  <a14:useLocalDpi xmlns:a14="http://schemas.microsoft.com/office/drawing/2010/main"/>
                </a:ext>
              </a:extLst>
            </a:blip>
            <a:stretch>
              <a:fillRect/>
            </a:stretch>
          </p:blipFill>
          <p:spPr>
            <a:xfrm>
              <a:off x="10304904" y="5785297"/>
              <a:ext cx="1575931" cy="310779"/>
            </a:xfrm>
            <a:prstGeom prst="rect">
              <a:avLst/>
            </a:prstGeom>
            <a:noFill/>
            <a:ln>
              <a:noFill/>
            </a:ln>
          </p:spPr>
        </p:pic>
        <p:grpSp>
          <p:nvGrpSpPr>
            <p:cNvPr id="268" name="Group 1449"/>
            <p:cNvGrpSpPr/>
            <p:nvPr userDrawn="1"/>
          </p:nvGrpSpPr>
          <p:grpSpPr>
            <a:xfrm>
              <a:off x="9914517" y="2523683"/>
              <a:ext cx="2274308" cy="3438540"/>
              <a:chOff x="-635178" y="3810989"/>
              <a:chExt cx="3418334" cy="5168193"/>
            </a:xfrm>
          </p:grpSpPr>
          <p:pic>
            <p:nvPicPr>
              <p:cNvPr id="269" name="image1.png"/>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rot="10800000">
                <a:off x="797445" y="8234801"/>
                <a:ext cx="553088" cy="744381"/>
              </a:xfrm>
              <a:prstGeom prst="rect">
                <a:avLst/>
              </a:prstGeom>
              <a:ln w="12700" cap="flat">
                <a:noFill/>
                <a:miter lim="400000"/>
              </a:ln>
              <a:effectLst/>
            </p:spPr>
          </p:pic>
          <p:grpSp>
            <p:nvGrpSpPr>
              <p:cNvPr id="270" name="Group 1448"/>
              <p:cNvGrpSpPr/>
              <p:nvPr userDrawn="1"/>
            </p:nvGrpSpPr>
            <p:grpSpPr>
              <a:xfrm>
                <a:off x="-635178" y="3810989"/>
                <a:ext cx="3418334" cy="4453813"/>
                <a:chOff x="-635178" y="3810989"/>
                <a:chExt cx="3418334" cy="4453813"/>
              </a:xfrm>
            </p:grpSpPr>
            <p:sp>
              <p:nvSpPr>
                <p:cNvPr id="271" name="Shape 1446"/>
                <p:cNvSpPr/>
                <p:nvPr userDrawn="1"/>
              </p:nvSpPr>
              <p:spPr>
                <a:xfrm>
                  <a:off x="-635178" y="3810989"/>
                  <a:ext cx="1709165" cy="44538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72" name="Shape 1447"/>
                <p:cNvSpPr/>
                <p:nvPr userDrawn="1"/>
              </p:nvSpPr>
              <p:spPr>
                <a:xfrm>
                  <a:off x="1073989" y="3810989"/>
                  <a:ext cx="1709167" cy="44538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129948"/>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grpSp>
      </p:grpSp>
      <p:grpSp>
        <p:nvGrpSpPr>
          <p:cNvPr id="273" name="Group 272"/>
          <p:cNvGrpSpPr/>
          <p:nvPr userDrawn="1"/>
        </p:nvGrpSpPr>
        <p:grpSpPr>
          <a:xfrm>
            <a:off x="2538173" y="4428544"/>
            <a:ext cx="1583389" cy="2164144"/>
            <a:chOff x="1720835" y="4124431"/>
            <a:chExt cx="1423029" cy="1944967"/>
          </a:xfrm>
        </p:grpSpPr>
        <p:pic>
          <p:nvPicPr>
            <p:cNvPr id="274" name="Picture 273"/>
            <p:cNvPicPr>
              <a:picLocks noChangeAspect="1"/>
            </p:cNvPicPr>
            <p:nvPr userDrawn="1"/>
          </p:nvPicPr>
          <p:blipFill>
            <a:blip r:embed="rId10" cstate="email">
              <a:alphaModFix amt="61000"/>
              <a:extLst>
                <a:ext uri="{28A0092B-C50C-407E-A947-70E740481C1C}">
                  <a14:useLocalDpi xmlns:a14="http://schemas.microsoft.com/office/drawing/2010/main"/>
                </a:ext>
              </a:extLst>
            </a:blip>
            <a:stretch>
              <a:fillRect/>
            </a:stretch>
          </p:blipFill>
          <p:spPr>
            <a:xfrm>
              <a:off x="1860768" y="5681489"/>
              <a:ext cx="766684" cy="376043"/>
            </a:xfrm>
            <a:prstGeom prst="rect">
              <a:avLst/>
            </a:prstGeom>
            <a:noFill/>
            <a:ln>
              <a:noFill/>
            </a:ln>
          </p:spPr>
        </p:pic>
        <p:pic>
          <p:nvPicPr>
            <p:cNvPr id="275" name="Picture 274"/>
            <p:cNvPicPr>
              <a:picLocks noChangeAspect="1"/>
            </p:cNvPicPr>
            <p:nvPr userDrawn="1"/>
          </p:nvPicPr>
          <p:blipFill>
            <a:blip r:embed="rId10" cstate="email">
              <a:alphaModFix amt="61000"/>
              <a:extLst>
                <a:ext uri="{28A0092B-C50C-407E-A947-70E740481C1C}">
                  <a14:useLocalDpi xmlns:a14="http://schemas.microsoft.com/office/drawing/2010/main"/>
                </a:ext>
              </a:extLst>
            </a:blip>
            <a:stretch>
              <a:fillRect/>
            </a:stretch>
          </p:blipFill>
          <p:spPr>
            <a:xfrm>
              <a:off x="2369827" y="5693355"/>
              <a:ext cx="766684" cy="376043"/>
            </a:xfrm>
            <a:prstGeom prst="rect">
              <a:avLst/>
            </a:prstGeom>
            <a:noFill/>
            <a:ln>
              <a:noFill/>
            </a:ln>
          </p:spPr>
        </p:pic>
        <p:pic>
          <p:nvPicPr>
            <p:cNvPr id="276" name="pasted-image.pdf"/>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1720835" y="4124431"/>
              <a:ext cx="1423029" cy="1831050"/>
            </a:xfrm>
            <a:prstGeom prst="rect">
              <a:avLst/>
            </a:prstGeom>
            <a:ln w="12700">
              <a:miter lim="400000"/>
            </a:ln>
            <a:effectLst/>
          </p:spPr>
        </p:pic>
      </p:grpSp>
      <p:pic>
        <p:nvPicPr>
          <p:cNvPr id="277" name="Picture 276"/>
          <p:cNvPicPr>
            <a:picLocks noChangeAspect="1"/>
          </p:cNvPicPr>
          <p:nvPr userDrawn="1"/>
        </p:nvPicPr>
        <p:blipFill>
          <a:blip r:embed="rId12" cstate="email">
            <a:alphaModFix amt="61000"/>
            <a:extLst>
              <a:ext uri="{28A0092B-C50C-407E-A947-70E740481C1C}">
                <a14:useLocalDpi xmlns:a14="http://schemas.microsoft.com/office/drawing/2010/main"/>
              </a:ext>
            </a:extLst>
          </a:blip>
          <a:stretch>
            <a:fillRect/>
          </a:stretch>
        </p:blipFill>
        <p:spPr>
          <a:xfrm>
            <a:off x="-138694" y="5426918"/>
            <a:ext cx="1906876" cy="376043"/>
          </a:xfrm>
          <a:prstGeom prst="rect">
            <a:avLst/>
          </a:prstGeom>
          <a:noFill/>
          <a:ln>
            <a:noFill/>
          </a:ln>
        </p:spPr>
      </p:pic>
      <p:grpSp>
        <p:nvGrpSpPr>
          <p:cNvPr id="278" name="Group 1429"/>
          <p:cNvGrpSpPr/>
          <p:nvPr userDrawn="1"/>
        </p:nvGrpSpPr>
        <p:grpSpPr>
          <a:xfrm>
            <a:off x="-916624" y="427527"/>
            <a:ext cx="3436430" cy="5195555"/>
            <a:chOff x="0" y="0"/>
            <a:chExt cx="6874650" cy="10393815"/>
          </a:xfrm>
        </p:grpSpPr>
        <p:pic>
          <p:nvPicPr>
            <p:cNvPr id="279" name="image1.png"/>
            <p:cNvPicPr>
              <a:picLocks noChangeAspect="1"/>
            </p:cNvPicPr>
            <p:nvPr/>
          </p:nvPicPr>
          <p:blipFill>
            <a:blip r:embed="rId13">
              <a:extLst/>
            </a:blip>
            <a:stretch>
              <a:fillRect/>
            </a:stretch>
          </p:blipFill>
          <p:spPr>
            <a:xfrm rot="10800000">
              <a:off x="2881165" y="8896780"/>
              <a:ext cx="1112323" cy="1497036"/>
            </a:xfrm>
            <a:prstGeom prst="rect">
              <a:avLst/>
            </a:prstGeom>
            <a:ln w="12700" cap="flat">
              <a:noFill/>
              <a:miter lim="400000"/>
            </a:ln>
            <a:effectLst/>
          </p:spPr>
        </p:pic>
        <p:grpSp>
          <p:nvGrpSpPr>
            <p:cNvPr id="280" name="Group 1428"/>
            <p:cNvGrpSpPr/>
            <p:nvPr/>
          </p:nvGrpSpPr>
          <p:grpSpPr>
            <a:xfrm>
              <a:off x="-1" y="-1"/>
              <a:ext cx="6874652" cy="8957119"/>
              <a:chOff x="0" y="0"/>
              <a:chExt cx="6874650" cy="8957117"/>
            </a:xfrm>
          </p:grpSpPr>
          <p:sp>
            <p:nvSpPr>
              <p:cNvPr id="281" name="Shape 1426"/>
              <p:cNvSpPr/>
              <p:nvPr/>
            </p:nvSpPr>
            <p:spPr>
              <a:xfrm>
                <a:off x="-1" y="-1"/>
                <a:ext cx="3437326" cy="89571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82" name="Shape 1427"/>
              <p:cNvSpPr/>
              <p:nvPr/>
            </p:nvSpPr>
            <p:spPr>
              <a:xfrm>
                <a:off x="3437325" y="-1"/>
                <a:ext cx="3437326" cy="895711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grpSp>
      <p:sp>
        <p:nvSpPr>
          <p:cNvPr id="3" name="Subtitle 2"/>
          <p:cNvSpPr>
            <a:spLocks noGrp="1"/>
          </p:cNvSpPr>
          <p:nvPr userDrawn="1">
            <p:ph type="subTitle" idx="1"/>
          </p:nvPr>
        </p:nvSpPr>
        <p:spPr>
          <a:xfrm>
            <a:off x="4099093" y="3732838"/>
            <a:ext cx="5422392" cy="795528"/>
          </a:xfrm>
          <a:prstGeom prst="rect">
            <a:avLst/>
          </a:prstGeom>
        </p:spPr>
        <p:txBody>
          <a:bodyPr>
            <a:noAutofit/>
          </a:bodyPr>
          <a:lstStyle>
            <a:lvl1pPr marL="342900" indent="-342900" algn="ctr">
              <a:spcBef>
                <a:spcPts val="0"/>
              </a:spcBef>
              <a:spcAft>
                <a:spcPts val="0"/>
              </a:spcAft>
              <a:buNone/>
              <a:defRPr lang="en-US" sz="2400" kern="1200" spc="0" baseline="0" dirty="0">
                <a:solidFill>
                  <a:srgbClr val="AA8D54"/>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p>
        </p:txBody>
      </p:sp>
      <p:sp>
        <p:nvSpPr>
          <p:cNvPr id="11" name="Text Placeholder 6"/>
          <p:cNvSpPr>
            <a:spLocks noGrp="1"/>
          </p:cNvSpPr>
          <p:nvPr userDrawn="1">
            <p:ph type="body" sz="quarter" idx="16" hasCustomPrompt="1"/>
          </p:nvPr>
        </p:nvSpPr>
        <p:spPr bwMode="invGray">
          <a:xfrm>
            <a:off x="5689454" y="5708557"/>
            <a:ext cx="2052206" cy="377826"/>
          </a:xfrm>
          <a:prstGeom prst="rect">
            <a:avLst/>
          </a:prstGeom>
        </p:spPr>
        <p:txBody>
          <a:bodyPr/>
          <a:lstStyle>
            <a:lvl1pPr marL="0" indent="0" algn="ctr">
              <a:spcBef>
                <a:spcPts val="0"/>
              </a:spcBef>
              <a:spcAft>
                <a:spcPts val="0"/>
              </a:spcAft>
              <a:buFontTx/>
              <a:buNone/>
              <a:defRPr lang="en-US" sz="1400" kern="1200" spc="0" baseline="0" dirty="0" smtClean="0">
                <a:solidFill>
                  <a:srgbClr val="4A3116"/>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a:t>Twitter and Email</a:t>
            </a:r>
          </a:p>
        </p:txBody>
      </p:sp>
      <p:sp>
        <p:nvSpPr>
          <p:cNvPr id="6" name="Text Placeholder 5"/>
          <p:cNvSpPr>
            <a:spLocks noGrp="1"/>
          </p:cNvSpPr>
          <p:nvPr userDrawn="1">
            <p:ph type="body" sz="quarter" idx="17" hasCustomPrompt="1"/>
          </p:nvPr>
        </p:nvSpPr>
        <p:spPr>
          <a:xfrm>
            <a:off x="4729869" y="4682216"/>
            <a:ext cx="4233588" cy="801511"/>
          </a:xfrm>
        </p:spPr>
        <p:txBody>
          <a:bodyPr/>
          <a:lstStyle>
            <a:lvl1pPr algn="ctr">
              <a:spcBef>
                <a:spcPts val="0"/>
              </a:spcBef>
              <a:defRPr>
                <a:solidFill>
                  <a:srgbClr val="5B4127"/>
                </a:solidFill>
              </a:defRPr>
            </a:lvl1pPr>
          </a:lstStyle>
          <a:p>
            <a:r>
              <a:rPr lang="en-US" dirty="0"/>
              <a:t>Name of Presenter</a:t>
            </a:r>
            <a:r>
              <a:rPr lang="en-US" baseline="0" dirty="0"/>
              <a:t> </a:t>
            </a:r>
          </a:p>
          <a:p>
            <a:r>
              <a:rPr lang="en-US" baseline="0" dirty="0"/>
              <a:t>Title</a:t>
            </a:r>
          </a:p>
        </p:txBody>
      </p:sp>
      <p:sp>
        <p:nvSpPr>
          <p:cNvPr id="2" name="Title 1"/>
          <p:cNvSpPr>
            <a:spLocks noGrp="1"/>
          </p:cNvSpPr>
          <p:nvPr userDrawn="1">
            <p:ph type="ctrTitle"/>
          </p:nvPr>
        </p:nvSpPr>
        <p:spPr>
          <a:xfrm>
            <a:off x="4117381" y="2342950"/>
            <a:ext cx="5394960" cy="1298448"/>
          </a:xfrm>
        </p:spPr>
        <p:txBody>
          <a:bodyPr>
            <a:noAutofit/>
          </a:bodyPr>
          <a:lstStyle>
            <a:lvl1pPr algn="ctr">
              <a:lnSpc>
                <a:spcPct val="90000"/>
              </a:lnSpc>
              <a:defRPr sz="3800" spc="0">
                <a:solidFill>
                  <a:srgbClr val="E1C276"/>
                </a:solidFill>
                <a:latin typeface="Salesforce Sans Light" panose="020B0305020202020203" pitchFamily="34" charset="0"/>
              </a:defRPr>
            </a:lvl1pPr>
          </a:lstStyle>
          <a:p>
            <a:r>
              <a:rPr lang="en-US" dirty="0"/>
              <a:t>Click to edit Master title style</a:t>
            </a:r>
          </a:p>
        </p:txBody>
      </p:sp>
      <p:grpSp>
        <p:nvGrpSpPr>
          <p:cNvPr id="284" name="Group 283"/>
          <p:cNvGrpSpPr/>
          <p:nvPr userDrawn="1"/>
        </p:nvGrpSpPr>
        <p:grpSpPr>
          <a:xfrm>
            <a:off x="3789232" y="1984208"/>
            <a:ext cx="972173" cy="681850"/>
            <a:chOff x="3073406" y="1312864"/>
            <a:chExt cx="6038864" cy="4235448"/>
          </a:xfrm>
        </p:grpSpPr>
        <p:sp>
          <p:nvSpPr>
            <p:cNvPr id="285"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86"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87"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88"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89"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90"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91"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92"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93"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94"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95"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2390140057"/>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Title Slide_C">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457136" y="457200"/>
            <a:ext cx="11274552" cy="5943600"/>
          </a:xfrm>
          <a:prstGeom prst="rect">
            <a:avLst/>
          </a:prstGeom>
          <a:solidFill>
            <a:schemeClr val="bg2">
              <a:alpha val="55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893"/>
            <a:ext cx="12188825" cy="6856214"/>
          </a:xfrm>
          <a:prstGeom prst="rect">
            <a:avLst/>
          </a:prstGeom>
        </p:spPr>
      </p:pic>
      <p:sp>
        <p:nvSpPr>
          <p:cNvPr id="12" name="Rectangle 11"/>
          <p:cNvSpPr/>
          <p:nvPr userDrawn="1"/>
        </p:nvSpPr>
        <p:spPr>
          <a:xfrm>
            <a:off x="457136" y="456306"/>
            <a:ext cx="11274552" cy="5943600"/>
          </a:xfrm>
          <a:prstGeom prst="rect">
            <a:avLst/>
          </a:prstGeom>
          <a:gradFill flip="none" rotWithShape="1">
            <a:gsLst>
              <a:gs pos="64000">
                <a:srgbClr val="E2E8EF">
                  <a:alpha val="50000"/>
                </a:srgbClr>
              </a:gs>
              <a:gs pos="100000">
                <a:srgbClr val="E2E8EF">
                  <a:alpha val="90000"/>
                </a:srgbClr>
              </a:gs>
              <a:gs pos="0">
                <a:srgbClr val="E2E8EF">
                  <a:alpha val="0"/>
                </a:srgb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sp>
        <p:nvSpPr>
          <p:cNvPr id="2" name="Title 1"/>
          <p:cNvSpPr>
            <a:spLocks noGrp="1"/>
          </p:cNvSpPr>
          <p:nvPr>
            <p:ph type="ctrTitle"/>
          </p:nvPr>
        </p:nvSpPr>
        <p:spPr>
          <a:xfrm>
            <a:off x="896112" y="1796716"/>
            <a:ext cx="6629400" cy="2208356"/>
          </a:xfrm>
        </p:spPr>
        <p:txBody>
          <a:bodyPr>
            <a:noAutofit/>
          </a:bodyPr>
          <a:lstStyle>
            <a:lvl1pPr algn="l">
              <a:lnSpc>
                <a:spcPct val="90000"/>
              </a:lnSpc>
              <a:defRPr sz="5400" spc="0">
                <a:solidFill>
                  <a:srgbClr val="0A3B61"/>
                </a:solidFill>
                <a:latin typeface="Salesforce Sans Light" panose="020B0305020202020203" pitchFamily="34" charset="0"/>
              </a:defRPr>
            </a:lvl1pPr>
          </a:lstStyle>
          <a:p>
            <a:r>
              <a:rPr lang="en-US" dirty="0"/>
              <a:t>Click to edit Master title style</a:t>
            </a:r>
          </a:p>
        </p:txBody>
      </p:sp>
      <p:sp>
        <p:nvSpPr>
          <p:cNvPr id="3" name="Subtitle 2"/>
          <p:cNvSpPr>
            <a:spLocks noGrp="1"/>
          </p:cNvSpPr>
          <p:nvPr>
            <p:ph type="subTitle" idx="1"/>
          </p:nvPr>
        </p:nvSpPr>
        <p:spPr>
          <a:xfrm>
            <a:off x="914400" y="4169664"/>
            <a:ext cx="6638544" cy="384048"/>
          </a:xfrm>
          <a:prstGeom prst="rect">
            <a:avLst/>
          </a:prstGeom>
        </p:spPr>
        <p:txBody>
          <a:bodyPr>
            <a:noAutofit/>
          </a:bodyPr>
          <a:lstStyle>
            <a:lvl1pPr marL="342900" indent="-342900" algn="l">
              <a:spcBef>
                <a:spcPts val="0"/>
              </a:spcBef>
              <a:spcAft>
                <a:spcPts val="0"/>
              </a:spcAft>
              <a:buNone/>
              <a:defRPr lang="en-US" sz="2400" kern="1200" spc="0" baseline="0" dirty="0">
                <a:solidFill>
                  <a:schemeClr val="bg2">
                    <a:lumMod val="50000"/>
                  </a:schemeClr>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p>
        </p:txBody>
      </p:sp>
      <p:sp>
        <p:nvSpPr>
          <p:cNvPr id="55" name="Content Placeholder 7"/>
          <p:cNvSpPr>
            <a:spLocks noGrp="1"/>
          </p:cNvSpPr>
          <p:nvPr>
            <p:ph sz="quarter" idx="10" hasCustomPrompt="1"/>
          </p:nvPr>
        </p:nvSpPr>
        <p:spPr>
          <a:xfrm>
            <a:off x="914400" y="5047488"/>
            <a:ext cx="6638544" cy="611350"/>
          </a:xfrm>
          <a:prstGeom prst="rect">
            <a:avLst/>
          </a:prstGeom>
        </p:spPr>
        <p:txBody>
          <a:bodyPr/>
          <a:lstStyle>
            <a:lvl1pPr>
              <a:lnSpc>
                <a:spcPct val="100000"/>
              </a:lnSpc>
              <a:spcBef>
                <a:spcPts val="0"/>
              </a:spcBef>
              <a:spcAft>
                <a:spcPts val="0"/>
              </a:spcAft>
              <a:buNone/>
              <a:defRPr sz="1800" baseline="0">
                <a:solidFill>
                  <a:schemeClr val="bg2">
                    <a:lumMod val="50000"/>
                  </a:schemeClr>
                </a:solidFill>
              </a:defRPr>
            </a:lvl1pPr>
            <a:lvl2pPr marL="0" indent="0">
              <a:spcBef>
                <a:spcPts val="0"/>
              </a:spcBef>
              <a:spcAft>
                <a:spcPts val="0"/>
              </a:spcAft>
              <a:buNone/>
              <a:defRPr>
                <a:solidFill>
                  <a:schemeClr val="bg2">
                    <a:lumMod val="50000"/>
                  </a:schemeClr>
                </a:solidFill>
              </a:defRPr>
            </a:lvl2pPr>
          </a:lstStyle>
          <a:p>
            <a:pPr lvl="0"/>
            <a:r>
              <a:rPr lang="en-US" dirty="0"/>
              <a:t>Name and Title</a:t>
            </a:r>
          </a:p>
          <a:p>
            <a:pPr lvl="1"/>
            <a:r>
              <a:rPr lang="en-US" dirty="0"/>
              <a:t>Second level</a:t>
            </a:r>
          </a:p>
        </p:txBody>
      </p:sp>
      <p:sp>
        <p:nvSpPr>
          <p:cNvPr id="11" name="Text Placeholder 6"/>
          <p:cNvSpPr>
            <a:spLocks noGrp="1"/>
          </p:cNvSpPr>
          <p:nvPr>
            <p:ph type="body" sz="quarter" idx="16" hasCustomPrompt="1"/>
          </p:nvPr>
        </p:nvSpPr>
        <p:spPr bwMode="invGray">
          <a:xfrm>
            <a:off x="914400" y="5687568"/>
            <a:ext cx="6638544" cy="548640"/>
          </a:xfrm>
          <a:prstGeom prst="rect">
            <a:avLst/>
          </a:prstGeom>
        </p:spPr>
        <p:txBody>
          <a:bodyPr/>
          <a:lstStyle>
            <a:lvl1pPr marL="0" indent="0" algn="l">
              <a:spcBef>
                <a:spcPts val="0"/>
              </a:spcBef>
              <a:spcAft>
                <a:spcPts val="0"/>
              </a:spcAft>
              <a:buFontTx/>
              <a:buNone/>
              <a:defRPr lang="en-US" sz="1400" kern="1200" spc="0" baseline="0" dirty="0" smtClean="0">
                <a:solidFill>
                  <a:schemeClr val="bg2">
                    <a:lumMod val="50000"/>
                  </a:schemeClr>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a:t>Twitter and Email</a:t>
            </a:r>
          </a:p>
        </p:txBody>
      </p:sp>
      <p:sp>
        <p:nvSpPr>
          <p:cNvPr id="10" name="Picture Placeholder 7"/>
          <p:cNvSpPr>
            <a:spLocks noGrp="1"/>
          </p:cNvSpPr>
          <p:nvPr>
            <p:ph type="pic" sz="quarter" idx="17"/>
          </p:nvPr>
        </p:nvSpPr>
        <p:spPr>
          <a:xfrm>
            <a:off x="8078850" y="457200"/>
            <a:ext cx="3657600" cy="5943600"/>
          </a:xfrm>
          <a:prstGeom prst="rect">
            <a:avLst/>
          </a:prstGeom>
          <a:solidFill>
            <a:schemeClr val="bg1">
              <a:lumMod val="75000"/>
            </a:schemeClr>
          </a:solidFill>
          <a:ln>
            <a:noFill/>
          </a:ln>
        </p:spPr>
        <p:txBody>
          <a:bodyPr rtlCol="0" anchor="ctr">
            <a:noAutofit/>
          </a:bodyPr>
          <a:lstStyle>
            <a:lvl1pPr marL="0" indent="0" algn="ctr">
              <a:buNone/>
              <a:defRPr sz="1600" baseline="0">
                <a:solidFill>
                  <a:schemeClr val="bg1"/>
                </a:solidFill>
              </a:defRPr>
            </a:lvl1pPr>
          </a:lstStyle>
          <a:p>
            <a:pPr lvl="0"/>
            <a:r>
              <a:rPr lang="en-US" noProof="0"/>
              <a:t>Drag picture to placeholder or click icon to add</a:t>
            </a:r>
            <a:endParaRPr lang="en-US" noProof="0" dirty="0"/>
          </a:p>
        </p:txBody>
      </p:sp>
      <p:grpSp>
        <p:nvGrpSpPr>
          <p:cNvPr id="14" name="Group 13"/>
          <p:cNvGrpSpPr/>
          <p:nvPr userDrawn="1"/>
        </p:nvGrpSpPr>
        <p:grpSpPr>
          <a:xfrm>
            <a:off x="896112" y="896688"/>
            <a:ext cx="1582227" cy="1109721"/>
            <a:chOff x="3073406" y="1312864"/>
            <a:chExt cx="6038864" cy="4235448"/>
          </a:xfrm>
        </p:grpSpPr>
        <p:sp>
          <p:nvSpPr>
            <p:cNvPr id="15"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7"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8"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9"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0"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1"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2"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3"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4"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5"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6"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2712301456"/>
      </p:ext>
    </p:extLst>
  </p:cSld>
  <p:clrMapOvr>
    <a:masterClrMapping/>
  </p:clrMapOvr>
  <p:transition>
    <p:fade/>
  </p:transition>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column gray">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3" name="Content Placeholder 2"/>
          <p:cNvSpPr>
            <a:spLocks noGrp="1"/>
          </p:cNvSpPr>
          <p:nvPr>
            <p:ph sz="quarter" idx="11"/>
          </p:nvPr>
        </p:nvSpPr>
        <p:spPr>
          <a:xfrm>
            <a:off x="582449" y="1764284"/>
            <a:ext cx="3611880" cy="4206240"/>
          </a:xfrm>
          <a:solidFill>
            <a:srgbClr val="E5E7E8"/>
          </a:solidFill>
        </p:spPr>
        <p:txBody>
          <a:bodyPr lIns="177800" tIns="177800" rIns="177800" bIns="17780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2"/>
          </p:nvPr>
        </p:nvSpPr>
        <p:spPr>
          <a:xfrm>
            <a:off x="4379976" y="1763713"/>
            <a:ext cx="3611880" cy="4206240"/>
          </a:xfrm>
          <a:solidFill>
            <a:srgbClr val="E5E7E8"/>
          </a:solidFill>
        </p:spPr>
        <p:txBody>
          <a:bodyPr lIns="177800" tIns="177800" rIns="177800" bIns="17780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3"/>
          </p:nvPr>
        </p:nvSpPr>
        <p:spPr>
          <a:xfrm>
            <a:off x="8199401" y="1763713"/>
            <a:ext cx="3429000" cy="4206240"/>
          </a:xfrm>
          <a:solidFill>
            <a:srgbClr val="E5E7E8"/>
          </a:solidFill>
        </p:spPr>
        <p:txBody>
          <a:bodyPr lIns="177800" tIns="177800" rIns="177800" bIns="17780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0" name="Footer Placeholder 3"/>
          <p:cNvSpPr>
            <a:spLocks noGrp="1"/>
          </p:cNvSpPr>
          <p:nvPr>
            <p:ph type="ftr" sz="quarter" idx="17"/>
          </p:nvPr>
        </p:nvSpPr>
        <p:spPr/>
        <p:txBody>
          <a:bodyPr/>
          <a:lstStyle>
            <a:lvl1pPr>
              <a:defRPr/>
            </a:lvl1pPr>
          </a:lstStyle>
          <a:p>
            <a:endParaRPr lang="en-US"/>
          </a:p>
        </p:txBody>
      </p:sp>
    </p:spTree>
    <p:extLst>
      <p:ext uri="{BB962C8B-B14F-4D97-AF65-F5344CB8AC3E}">
        <p14:creationId xmlns:p14="http://schemas.microsoft.com/office/powerpoint/2010/main" val="2102845493"/>
      </p:ext>
    </p:extLst>
  </p:cSld>
  <p:clrMapOvr>
    <a:masterClrMapping/>
  </p:clrMapOvr>
  <p:transition spd="med">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Title Slide_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457136" y="457200"/>
            <a:ext cx="11274552" cy="5943600"/>
          </a:xfrm>
          <a:prstGeom prst="rect">
            <a:avLst/>
          </a:prstGeom>
          <a:solidFill>
            <a:schemeClr val="bg2">
              <a:alpha val="55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b="-5801"/>
          <a:stretch/>
        </p:blipFill>
        <p:spPr>
          <a:xfrm>
            <a:off x="0" y="0"/>
            <a:ext cx="12188825" cy="6856214"/>
          </a:xfrm>
          <a:prstGeom prst="rect">
            <a:avLst/>
          </a:prstGeom>
        </p:spPr>
      </p:pic>
      <p:sp>
        <p:nvSpPr>
          <p:cNvPr id="14" name="Rectangle 13"/>
          <p:cNvSpPr/>
          <p:nvPr userDrawn="1"/>
        </p:nvSpPr>
        <p:spPr>
          <a:xfrm>
            <a:off x="457136" y="456306"/>
            <a:ext cx="11274552" cy="5943600"/>
          </a:xfrm>
          <a:prstGeom prst="rect">
            <a:avLst/>
          </a:prstGeom>
          <a:gradFill flip="none" rotWithShape="1">
            <a:gsLst>
              <a:gs pos="33000">
                <a:srgbClr val="E2E8EF">
                  <a:alpha val="50000"/>
                </a:srgbClr>
              </a:gs>
              <a:gs pos="100000">
                <a:srgbClr val="E2E8EF"/>
              </a:gs>
              <a:gs pos="0">
                <a:srgbClr val="E2E8EF">
                  <a:alpha val="0"/>
                </a:srgb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sp>
        <p:nvSpPr>
          <p:cNvPr id="2" name="Title 1"/>
          <p:cNvSpPr>
            <a:spLocks noGrp="1"/>
          </p:cNvSpPr>
          <p:nvPr>
            <p:ph type="ctrTitle"/>
          </p:nvPr>
        </p:nvSpPr>
        <p:spPr>
          <a:xfrm>
            <a:off x="896112" y="457199"/>
            <a:ext cx="10058400" cy="2750771"/>
          </a:xfrm>
        </p:spPr>
        <p:txBody>
          <a:bodyPr>
            <a:noAutofit/>
          </a:bodyPr>
          <a:lstStyle>
            <a:lvl1pPr algn="l">
              <a:lnSpc>
                <a:spcPct val="90000"/>
              </a:lnSpc>
              <a:defRPr sz="5400" spc="0">
                <a:solidFill>
                  <a:srgbClr val="0A3B61"/>
                </a:solidFill>
                <a:latin typeface="Salesforce Sans Light" panose="020B0305020202020203" pitchFamily="34" charset="0"/>
              </a:defRPr>
            </a:lvl1pPr>
          </a:lstStyle>
          <a:p>
            <a:r>
              <a:rPr lang="en-US" dirty="0"/>
              <a:t>Click to edit Master title style</a:t>
            </a:r>
          </a:p>
        </p:txBody>
      </p:sp>
      <p:sp>
        <p:nvSpPr>
          <p:cNvPr id="3" name="Subtitle 2"/>
          <p:cNvSpPr>
            <a:spLocks noGrp="1"/>
          </p:cNvSpPr>
          <p:nvPr>
            <p:ph type="subTitle" idx="1"/>
          </p:nvPr>
        </p:nvSpPr>
        <p:spPr>
          <a:xfrm>
            <a:off x="914400" y="3145536"/>
            <a:ext cx="10021824" cy="384048"/>
          </a:xfrm>
          <a:prstGeom prst="rect">
            <a:avLst/>
          </a:prstGeom>
        </p:spPr>
        <p:txBody>
          <a:bodyPr>
            <a:noAutofit/>
          </a:bodyPr>
          <a:lstStyle>
            <a:lvl1pPr marL="342900" indent="-342900" algn="l">
              <a:spcBef>
                <a:spcPts val="0"/>
              </a:spcBef>
              <a:spcAft>
                <a:spcPts val="0"/>
              </a:spcAft>
              <a:buNone/>
              <a:defRPr lang="en-US" sz="2400" kern="1200" spc="0" baseline="0" dirty="0">
                <a:solidFill>
                  <a:schemeClr val="bg2">
                    <a:lumMod val="50000"/>
                  </a:schemeClr>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p>
        </p:txBody>
      </p:sp>
      <p:sp>
        <p:nvSpPr>
          <p:cNvPr id="55" name="Content Placeholder 7"/>
          <p:cNvSpPr>
            <a:spLocks noGrp="1"/>
          </p:cNvSpPr>
          <p:nvPr>
            <p:ph sz="quarter" idx="10"/>
          </p:nvPr>
        </p:nvSpPr>
        <p:spPr>
          <a:xfrm>
            <a:off x="914400" y="4434840"/>
            <a:ext cx="7464056" cy="611350"/>
          </a:xfrm>
          <a:prstGeom prst="rect">
            <a:avLst/>
          </a:prstGeom>
        </p:spPr>
        <p:txBody>
          <a:bodyPr/>
          <a:lstStyle>
            <a:lvl1pPr>
              <a:lnSpc>
                <a:spcPct val="100000"/>
              </a:lnSpc>
              <a:spcBef>
                <a:spcPts val="0"/>
              </a:spcBef>
              <a:spcAft>
                <a:spcPts val="0"/>
              </a:spcAft>
              <a:buNone/>
              <a:defRPr sz="1800" baseline="0">
                <a:solidFill>
                  <a:schemeClr val="bg2">
                    <a:lumMod val="50000"/>
                  </a:schemeClr>
                </a:solidFill>
              </a:defRPr>
            </a:lvl1pPr>
            <a:lvl2pPr marL="0" indent="0">
              <a:spcBef>
                <a:spcPts val="0"/>
              </a:spcBef>
              <a:spcAft>
                <a:spcPts val="0"/>
              </a:spcAft>
              <a:buNone/>
              <a:defRPr>
                <a:solidFill>
                  <a:schemeClr val="bg2">
                    <a:lumMod val="50000"/>
                  </a:schemeClr>
                </a:solidFill>
              </a:defRPr>
            </a:lvl2pPr>
          </a:lstStyle>
          <a:p>
            <a:pPr lvl="0"/>
            <a:r>
              <a:rPr lang="en-US" dirty="0"/>
              <a:t>Click to edit Master text styles</a:t>
            </a:r>
          </a:p>
          <a:p>
            <a:pPr lvl="1"/>
            <a:r>
              <a:rPr lang="en-US" dirty="0"/>
              <a:t>Second level</a:t>
            </a:r>
          </a:p>
        </p:txBody>
      </p:sp>
      <p:sp>
        <p:nvSpPr>
          <p:cNvPr id="11" name="Text Placeholder 6"/>
          <p:cNvSpPr>
            <a:spLocks noGrp="1"/>
          </p:cNvSpPr>
          <p:nvPr>
            <p:ph type="body" sz="quarter" idx="16"/>
          </p:nvPr>
        </p:nvSpPr>
        <p:spPr bwMode="invGray">
          <a:xfrm>
            <a:off x="914400" y="5285232"/>
            <a:ext cx="7464056" cy="970824"/>
          </a:xfrm>
          <a:prstGeom prst="rect">
            <a:avLst/>
          </a:prstGeom>
        </p:spPr>
        <p:txBody>
          <a:bodyPr/>
          <a:lstStyle>
            <a:lvl1pPr marL="0" indent="0" algn="l">
              <a:spcBef>
                <a:spcPts val="0"/>
              </a:spcBef>
              <a:spcAft>
                <a:spcPts val="0"/>
              </a:spcAft>
              <a:buFontTx/>
              <a:buNone/>
              <a:defRPr lang="en-US" sz="1400" kern="1200" spc="0" baseline="0" dirty="0" smtClean="0">
                <a:solidFill>
                  <a:schemeClr val="bg2">
                    <a:lumMod val="50000"/>
                  </a:schemeClr>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a:t>Click to edit Master text styles</a:t>
            </a:r>
          </a:p>
        </p:txBody>
      </p:sp>
      <p:grpSp>
        <p:nvGrpSpPr>
          <p:cNvPr id="15" name="Group 14"/>
          <p:cNvGrpSpPr/>
          <p:nvPr userDrawn="1"/>
        </p:nvGrpSpPr>
        <p:grpSpPr>
          <a:xfrm>
            <a:off x="9627393" y="4951868"/>
            <a:ext cx="1563939" cy="1096895"/>
            <a:chOff x="3073406" y="1312864"/>
            <a:chExt cx="6038864" cy="4235448"/>
          </a:xfrm>
        </p:grpSpPr>
        <p:sp>
          <p:nvSpPr>
            <p:cNvPr id="16"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8"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9"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0"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1"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2"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3"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4"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5"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6"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7"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3713357614"/>
      </p:ext>
    </p:extLst>
  </p:cSld>
  <p:clrMapOvr>
    <a:masterClrMapping/>
  </p:clrMapOvr>
  <p:transition>
    <p:fade/>
  </p:transition>
  <p:hf sldNum="0" hdr="0" dt="0"/>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_E">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457136" y="457200"/>
            <a:ext cx="11274552" cy="5943600"/>
          </a:xfrm>
          <a:prstGeom prst="rect">
            <a:avLst/>
          </a:prstGeom>
          <a:solidFill>
            <a:schemeClr val="bg2">
              <a:alpha val="55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pic>
        <p:nvPicPr>
          <p:cNvPr id="14" name="Picture 13"/>
          <p:cNvPicPr>
            <a:picLocks noChangeAspect="1"/>
          </p:cNvPicPr>
          <p:nvPr userDrawn="1"/>
        </p:nvPicPr>
        <p:blipFill>
          <a:blip r:embed="rId2" cstate="email">
            <a:alphaModFix amt="60000"/>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9" name="Rectangle 8"/>
          <p:cNvSpPr/>
          <p:nvPr userDrawn="1"/>
        </p:nvSpPr>
        <p:spPr>
          <a:xfrm>
            <a:off x="457136" y="2648339"/>
            <a:ext cx="11274552" cy="3752461"/>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sp>
        <p:nvSpPr>
          <p:cNvPr id="2" name="Title 1"/>
          <p:cNvSpPr>
            <a:spLocks noGrp="1"/>
          </p:cNvSpPr>
          <p:nvPr>
            <p:ph type="ctrTitle"/>
          </p:nvPr>
        </p:nvSpPr>
        <p:spPr>
          <a:xfrm>
            <a:off x="896112" y="535616"/>
            <a:ext cx="8183720" cy="2026591"/>
          </a:xfrm>
        </p:spPr>
        <p:txBody>
          <a:bodyPr anchor="b">
            <a:noAutofit/>
          </a:bodyPr>
          <a:lstStyle>
            <a:lvl1pPr algn="l">
              <a:lnSpc>
                <a:spcPct val="90000"/>
              </a:lnSpc>
              <a:defRPr sz="4800" spc="0">
                <a:solidFill>
                  <a:srgbClr val="0A3B61"/>
                </a:solidFill>
                <a:latin typeface="Salesforce Sans Light" panose="020B0305020202020203" pitchFamily="34" charset="0"/>
              </a:defRPr>
            </a:lvl1pPr>
          </a:lstStyle>
          <a:p>
            <a:r>
              <a:rPr lang="en-US" dirty="0"/>
              <a:t>Click to edit Master title style</a:t>
            </a:r>
          </a:p>
        </p:txBody>
      </p:sp>
      <p:sp>
        <p:nvSpPr>
          <p:cNvPr id="3" name="Subtitle 2"/>
          <p:cNvSpPr>
            <a:spLocks noGrp="1"/>
          </p:cNvSpPr>
          <p:nvPr>
            <p:ph type="subTitle" idx="1"/>
          </p:nvPr>
        </p:nvSpPr>
        <p:spPr>
          <a:xfrm>
            <a:off x="914400" y="2696772"/>
            <a:ext cx="7464056" cy="431439"/>
          </a:xfrm>
          <a:prstGeom prst="rect">
            <a:avLst/>
          </a:prstGeom>
        </p:spPr>
        <p:txBody>
          <a:bodyPr anchor="b">
            <a:noAutofit/>
          </a:bodyPr>
          <a:lstStyle>
            <a:lvl1pPr marL="342900" indent="-342900" algn="l">
              <a:spcBef>
                <a:spcPts val="0"/>
              </a:spcBef>
              <a:spcAft>
                <a:spcPts val="0"/>
              </a:spcAft>
              <a:buNone/>
              <a:defRPr lang="en-US" sz="2400" kern="1200" spc="0" baseline="0" dirty="0">
                <a:solidFill>
                  <a:schemeClr val="bg1"/>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p>
        </p:txBody>
      </p:sp>
      <p:sp>
        <p:nvSpPr>
          <p:cNvPr id="55" name="Content Placeholder 7"/>
          <p:cNvSpPr>
            <a:spLocks noGrp="1"/>
          </p:cNvSpPr>
          <p:nvPr>
            <p:ph sz="quarter" idx="10"/>
          </p:nvPr>
        </p:nvSpPr>
        <p:spPr>
          <a:xfrm>
            <a:off x="914400" y="5032698"/>
            <a:ext cx="7464056" cy="607851"/>
          </a:xfrm>
          <a:prstGeom prst="rect">
            <a:avLst/>
          </a:prstGeom>
        </p:spPr>
        <p:txBody>
          <a:bodyPr/>
          <a:lstStyle>
            <a:lvl1pPr>
              <a:lnSpc>
                <a:spcPct val="100000"/>
              </a:lnSpc>
              <a:spcBef>
                <a:spcPts val="0"/>
              </a:spcBef>
              <a:spcAft>
                <a:spcPts val="0"/>
              </a:spcAft>
              <a:buNone/>
              <a:defRPr sz="1800" baseline="0">
                <a:solidFill>
                  <a:schemeClr val="bg1"/>
                </a:solidFill>
              </a:defRPr>
            </a:lvl1pPr>
            <a:lvl2pPr marL="0" indent="0">
              <a:spcBef>
                <a:spcPts val="0"/>
              </a:spcBef>
              <a:spcAft>
                <a:spcPts val="0"/>
              </a:spcAft>
              <a:buNone/>
              <a:defRPr>
                <a:solidFill>
                  <a:schemeClr val="bg1"/>
                </a:solidFill>
              </a:defRPr>
            </a:lvl2pPr>
          </a:lstStyle>
          <a:p>
            <a:pPr lvl="0"/>
            <a:r>
              <a:rPr lang="en-US" dirty="0"/>
              <a:t>Click to edit Master text styles</a:t>
            </a:r>
          </a:p>
          <a:p>
            <a:pPr lvl="1"/>
            <a:r>
              <a:rPr lang="en-US" dirty="0"/>
              <a:t>Second level</a:t>
            </a:r>
          </a:p>
        </p:txBody>
      </p:sp>
      <p:sp>
        <p:nvSpPr>
          <p:cNvPr id="11" name="Text Placeholder 6"/>
          <p:cNvSpPr>
            <a:spLocks noGrp="1"/>
          </p:cNvSpPr>
          <p:nvPr>
            <p:ph type="body" sz="quarter" idx="16"/>
          </p:nvPr>
        </p:nvSpPr>
        <p:spPr bwMode="invGray">
          <a:xfrm>
            <a:off x="914400" y="5645856"/>
            <a:ext cx="7464056" cy="610200"/>
          </a:xfrm>
          <a:prstGeom prst="rect">
            <a:avLst/>
          </a:prstGeom>
        </p:spPr>
        <p:txBody>
          <a:bodyPr/>
          <a:lstStyle>
            <a:lvl1pPr marL="0" indent="0" algn="l">
              <a:spcBef>
                <a:spcPts val="0"/>
              </a:spcBef>
              <a:spcAft>
                <a:spcPts val="0"/>
              </a:spcAft>
              <a:buFontTx/>
              <a:buNone/>
              <a:defRPr lang="en-US" sz="1400" kern="1200" spc="0" baseline="0" dirty="0" smtClean="0">
                <a:solidFill>
                  <a:schemeClr val="bg1"/>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a:t>Click to edit Master text styles</a:t>
            </a:r>
          </a:p>
        </p:txBody>
      </p:sp>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421285" y="1639753"/>
            <a:ext cx="2688020" cy="2926199"/>
          </a:xfrm>
          <a:prstGeom prst="rect">
            <a:avLst/>
          </a:prstGeom>
        </p:spPr>
      </p:pic>
    </p:spTree>
    <p:extLst>
      <p:ext uri="{BB962C8B-B14F-4D97-AF65-F5344CB8AC3E}">
        <p14:creationId xmlns:p14="http://schemas.microsoft.com/office/powerpoint/2010/main" val="4242292849"/>
      </p:ext>
    </p:extLst>
  </p:cSld>
  <p:clrMapOvr>
    <a:masterClrMapping/>
  </p:clrMapOvr>
  <p:transition>
    <p:fade/>
  </p:transition>
  <p:hf sldNum="0" hd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grpSp>
        <p:nvGrpSpPr>
          <p:cNvPr id="5" name="GRID" hidden="1"/>
          <p:cNvGrpSpPr>
            <a:grpSpLocks/>
          </p:cNvGrpSpPr>
          <p:nvPr/>
        </p:nvGrpSpPr>
        <p:grpSpPr bwMode="auto">
          <a:xfrm>
            <a:off x="0" y="0"/>
            <a:ext cx="12192000" cy="6858000"/>
            <a:chOff x="-326" y="-4"/>
            <a:chExt cx="12192006" cy="6858004"/>
          </a:xfrm>
        </p:grpSpPr>
        <p:pic>
          <p:nvPicPr>
            <p:cNvPr id="6" name="Picture 9"/>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6" y="-4"/>
              <a:ext cx="12192006" cy="68580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 name="Group 10"/>
            <p:cNvGrpSpPr>
              <a:grpSpLocks/>
            </p:cNvGrpSpPr>
            <p:nvPr/>
          </p:nvGrpSpPr>
          <p:grpSpPr bwMode="auto">
            <a:xfrm>
              <a:off x="575284" y="71336"/>
              <a:ext cx="11046027" cy="1828800"/>
              <a:chOff x="575284" y="71336"/>
              <a:chExt cx="11046027" cy="1828800"/>
            </a:xfrm>
          </p:grpSpPr>
          <p:cxnSp>
            <p:nvCxnSpPr>
              <p:cNvPr id="8" name="Straight Connector 7"/>
              <p:cNvCxnSpPr/>
              <p:nvPr/>
            </p:nvCxnSpPr>
            <p:spPr>
              <a:xfrm>
                <a:off x="575937" y="15954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5937" y="1747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5937" y="19002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5937" y="12906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5937" y="14430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5937" y="15954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5937" y="985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75937" y="11382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5937" y="12906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5937" y="6810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75937" y="8334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937" y="985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75937" y="3762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75937" y="5286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5937" y="6810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75937" y="714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5937" y="2238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5937" y="3762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dirty="0"/>
              <a:t>Click to edit Master title style</a:t>
            </a:r>
          </a:p>
        </p:txBody>
      </p:sp>
      <p:sp>
        <p:nvSpPr>
          <p:cNvPr id="33" name="Content Placeholder 32"/>
          <p:cNvSpPr>
            <a:spLocks noGrp="1"/>
          </p:cNvSpPr>
          <p:nvPr>
            <p:ph sz="quarter" idx="10"/>
          </p:nvPr>
        </p:nvSpPr>
        <p:spPr>
          <a:xfrm>
            <a:off x="571500" y="1764285"/>
            <a:ext cx="11045952"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grpSp>
        <p:nvGrpSpPr>
          <p:cNvPr id="27" name="GRID" hidden="1"/>
          <p:cNvGrpSpPr/>
          <p:nvPr userDrawn="1"/>
        </p:nvGrpSpPr>
        <p:grpSpPr>
          <a:xfrm>
            <a:off x="-326" y="-4"/>
            <a:ext cx="12192006" cy="6858004"/>
            <a:chOff x="-326" y="-4"/>
            <a:chExt cx="12192006" cy="6858004"/>
          </a:xfrm>
        </p:grpSpPr>
        <p:pic>
          <p:nvPicPr>
            <p:cNvPr id="30" name="Picture 2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6" y="-4"/>
              <a:ext cx="12192006" cy="6858004"/>
            </a:xfrm>
            <a:prstGeom prst="rect">
              <a:avLst/>
            </a:prstGeom>
          </p:spPr>
        </p:pic>
        <p:grpSp>
          <p:nvGrpSpPr>
            <p:cNvPr id="31" name="Group 30"/>
            <p:cNvGrpSpPr/>
            <p:nvPr userDrawn="1"/>
          </p:nvGrpSpPr>
          <p:grpSpPr>
            <a:xfrm>
              <a:off x="575284" y="71336"/>
              <a:ext cx="11046027" cy="1828800"/>
              <a:chOff x="575284" y="71336"/>
              <a:chExt cx="11046027" cy="1828800"/>
            </a:xfrm>
          </p:grpSpPr>
          <p:cxnSp>
            <p:nvCxnSpPr>
              <p:cNvPr id="32" name="Straight Connector 31"/>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575284" y="1747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575284" y="1900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575284" y="1442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575284" y="1138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575284" y="833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75284" y="528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75284" y="71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575284" y="223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51" name="Footer Placeholder 3"/>
          <p:cNvSpPr>
            <a:spLocks noGrp="1"/>
          </p:cNvSpPr>
          <p:nvPr>
            <p:ph type="ftr" sz="quarter" idx="3"/>
          </p:nvPr>
        </p:nvSpPr>
        <p:spPr>
          <a:xfrm>
            <a:off x="577851" y="6554117"/>
            <a:ext cx="10587082" cy="181067"/>
          </a:xfrm>
          <a:prstGeom prst="rect">
            <a:avLst/>
          </a:prstGeom>
        </p:spPr>
        <p:txBody>
          <a:bodyPr vert="horz" lIns="0" tIns="0" rIns="0" bIns="0" rtlCol="0" anchor="t"/>
          <a:lstStyle>
            <a:lvl1pPr algn="l" fontAlgn="auto">
              <a:spcBef>
                <a:spcPts val="0"/>
              </a:spcBef>
              <a:spcAft>
                <a:spcPts val="0"/>
              </a:spcAft>
              <a:defRPr sz="1000" spc="0" dirty="0">
                <a:solidFill>
                  <a:schemeClr val="accent2">
                    <a:lumMod val="60000"/>
                    <a:lumOff val="40000"/>
                  </a:schemeClr>
                </a:solidFill>
                <a:latin typeface="+mn-lt"/>
                <a:ea typeface="+mn-ea"/>
                <a:cs typeface="+mn-cs"/>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880754450"/>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asic_MtnFooter">
    <p:spTree>
      <p:nvGrpSpPr>
        <p:cNvPr id="1" name=""/>
        <p:cNvGrpSpPr/>
        <p:nvPr/>
      </p:nvGrpSpPr>
      <p:grpSpPr>
        <a:xfrm>
          <a:off x="0" y="0"/>
          <a:ext cx="0" cy="0"/>
          <a:chOff x="0" y="0"/>
          <a:chExt cx="0" cy="0"/>
        </a:xfrm>
      </p:grpSpPr>
      <p:grpSp>
        <p:nvGrpSpPr>
          <p:cNvPr id="104" name="Group 103"/>
          <p:cNvGrpSpPr/>
          <p:nvPr userDrawn="1"/>
        </p:nvGrpSpPr>
        <p:grpSpPr>
          <a:xfrm>
            <a:off x="389" y="6142153"/>
            <a:ext cx="12198206" cy="733518"/>
            <a:chOff x="389" y="6150391"/>
            <a:chExt cx="12198206" cy="733518"/>
          </a:xfrm>
        </p:grpSpPr>
        <p:sp>
          <p:nvSpPr>
            <p:cNvPr id="105" name="Shape 602"/>
            <p:cNvSpPr/>
            <p:nvPr userDrawn="1"/>
          </p:nvSpPr>
          <p:spPr>
            <a:xfrm>
              <a:off x="11917768" y="6405357"/>
              <a:ext cx="146727" cy="1992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6" name="Shape 602"/>
            <p:cNvSpPr/>
            <p:nvPr userDrawn="1"/>
          </p:nvSpPr>
          <p:spPr>
            <a:xfrm>
              <a:off x="11687027" y="6446518"/>
              <a:ext cx="100216"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7" name="Shape 575"/>
            <p:cNvSpPr/>
            <p:nvPr/>
          </p:nvSpPr>
          <p:spPr>
            <a:xfrm>
              <a:off x="5543882" y="6582796"/>
              <a:ext cx="1893429" cy="2996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50" y="5858"/>
                  </a:lnTo>
                  <a:lnTo>
                    <a:pt x="14853" y="10752"/>
                  </a:lnTo>
                  <a:lnTo>
                    <a:pt x="12240" y="3206"/>
                  </a:lnTo>
                  <a:lnTo>
                    <a:pt x="11698" y="4797"/>
                  </a:lnTo>
                  <a:lnTo>
                    <a:pt x="10039" y="0"/>
                  </a:lnTo>
                  <a:lnTo>
                    <a:pt x="7445" y="7473"/>
                  </a:lnTo>
                  <a:lnTo>
                    <a:pt x="5973" y="3206"/>
                  </a:lnTo>
                  <a:lnTo>
                    <a:pt x="5534"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8" name="Freeform 51"/>
            <p:cNvSpPr/>
            <p:nvPr/>
          </p:nvSpPr>
          <p:spPr>
            <a:xfrm>
              <a:off x="11193519" y="6495174"/>
              <a:ext cx="1005076" cy="387280"/>
            </a:xfrm>
            <a:custGeom>
              <a:avLst/>
              <a:gdLst>
                <a:gd name="connsiteX0" fmla="*/ 689783 w 1005076"/>
                <a:gd name="connsiteY0" fmla="*/ 0 h 387280"/>
                <a:gd name="connsiteX1" fmla="*/ 948796 w 1005076"/>
                <a:gd name="connsiteY1" fmla="*/ 158821 h 387280"/>
                <a:gd name="connsiteX2" fmla="*/ 1005076 w 1005076"/>
                <a:gd name="connsiteY2" fmla="*/ 144699 h 387280"/>
                <a:gd name="connsiteX3" fmla="*/ 1005076 w 1005076"/>
                <a:gd name="connsiteY3" fmla="*/ 387280 h 387280"/>
                <a:gd name="connsiteX4" fmla="*/ 0 w 1005076"/>
                <a:gd name="connsiteY4" fmla="*/ 387280 h 38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076" h="387280">
                  <a:moveTo>
                    <a:pt x="689783" y="0"/>
                  </a:moveTo>
                  <a:lnTo>
                    <a:pt x="948796" y="158821"/>
                  </a:lnTo>
                  <a:lnTo>
                    <a:pt x="1005076" y="144699"/>
                  </a:lnTo>
                  <a:lnTo>
                    <a:pt x="1005076" y="387280"/>
                  </a:lnTo>
                  <a:lnTo>
                    <a:pt x="0" y="38728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109" name="Freeform 88"/>
            <p:cNvSpPr/>
            <p:nvPr/>
          </p:nvSpPr>
          <p:spPr>
            <a:xfrm>
              <a:off x="11701720" y="6484998"/>
              <a:ext cx="487105" cy="387280"/>
            </a:xfrm>
            <a:custGeom>
              <a:avLst/>
              <a:gdLst>
                <a:gd name="connsiteX0" fmla="*/ 171795 w 487105"/>
                <a:gd name="connsiteY0" fmla="*/ 0 h 387280"/>
                <a:gd name="connsiteX1" fmla="*/ 430769 w 487105"/>
                <a:gd name="connsiteY1" fmla="*/ 158821 h 387280"/>
                <a:gd name="connsiteX2" fmla="*/ 487105 w 487105"/>
                <a:gd name="connsiteY2" fmla="*/ 219305 h 387280"/>
                <a:gd name="connsiteX3" fmla="*/ 487105 w 487105"/>
                <a:gd name="connsiteY3" fmla="*/ 387280 h 387280"/>
                <a:gd name="connsiteX4" fmla="*/ 61168 w 487105"/>
                <a:gd name="connsiteY4" fmla="*/ 387280 h 387280"/>
                <a:gd name="connsiteX5" fmla="*/ 137948 w 487105"/>
                <a:gd name="connsiteY5" fmla="*/ 237568 h 387280"/>
                <a:gd name="connsiteX6" fmla="*/ 0 w 487105"/>
                <a:gd name="connsiteY6" fmla="*/ 187455 h 38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105" h="387280">
                  <a:moveTo>
                    <a:pt x="171795" y="0"/>
                  </a:moveTo>
                  <a:lnTo>
                    <a:pt x="430769" y="158821"/>
                  </a:lnTo>
                  <a:lnTo>
                    <a:pt x="487105" y="219305"/>
                  </a:lnTo>
                  <a:lnTo>
                    <a:pt x="487105" y="387280"/>
                  </a:lnTo>
                  <a:lnTo>
                    <a:pt x="61168" y="387280"/>
                  </a:lnTo>
                  <a:lnTo>
                    <a:pt x="137948" y="237568"/>
                  </a:lnTo>
                  <a:lnTo>
                    <a:pt x="0" y="187455"/>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110" name="Shape 580"/>
            <p:cNvSpPr/>
            <p:nvPr/>
          </p:nvSpPr>
          <p:spPr>
            <a:xfrm>
              <a:off x="7511851" y="6443629"/>
              <a:ext cx="2772293" cy="4388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49" y="5858"/>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1" name="Shape 607"/>
            <p:cNvSpPr/>
            <p:nvPr/>
          </p:nvSpPr>
          <p:spPr>
            <a:xfrm>
              <a:off x="9223401" y="6438369"/>
              <a:ext cx="141919" cy="2119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2" name="Freeform 52"/>
            <p:cNvSpPr/>
            <p:nvPr/>
          </p:nvSpPr>
          <p:spPr>
            <a:xfrm flipH="1">
              <a:off x="389" y="6232426"/>
              <a:ext cx="2748616" cy="650028"/>
            </a:xfrm>
            <a:custGeom>
              <a:avLst/>
              <a:gdLst/>
              <a:ahLst/>
              <a:cxnLst/>
              <a:rect l="l" t="t" r="r" b="b"/>
              <a:pathLst>
                <a:path w="2748616" h="650028">
                  <a:moveTo>
                    <a:pt x="2442903" y="0"/>
                  </a:moveTo>
                  <a:lnTo>
                    <a:pt x="2076872" y="155317"/>
                  </a:lnTo>
                  <a:lnTo>
                    <a:pt x="1957289" y="103803"/>
                  </a:lnTo>
                  <a:lnTo>
                    <a:pt x="1380774" y="348126"/>
                  </a:lnTo>
                  <a:lnTo>
                    <a:pt x="1006359" y="189669"/>
                  </a:lnTo>
                  <a:lnTo>
                    <a:pt x="0" y="650028"/>
                  </a:lnTo>
                  <a:lnTo>
                    <a:pt x="2748616" y="650028"/>
                  </a:lnTo>
                  <a:lnTo>
                    <a:pt x="2748616" y="129245"/>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113" name="Shape 603"/>
            <p:cNvSpPr/>
            <p:nvPr/>
          </p:nvSpPr>
          <p:spPr>
            <a:xfrm>
              <a:off x="598305" y="6255249"/>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4" name="Shape 603"/>
            <p:cNvSpPr/>
            <p:nvPr userDrawn="1"/>
          </p:nvSpPr>
          <p:spPr>
            <a:xfrm>
              <a:off x="20339" y="6150391"/>
              <a:ext cx="173027" cy="23494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5" name="Shape 603"/>
            <p:cNvSpPr/>
            <p:nvPr/>
          </p:nvSpPr>
          <p:spPr>
            <a:xfrm>
              <a:off x="198743" y="6150807"/>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6" name="Shape 603"/>
            <p:cNvSpPr/>
            <p:nvPr/>
          </p:nvSpPr>
          <p:spPr>
            <a:xfrm>
              <a:off x="419843" y="6199611"/>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7" name="Shape 603"/>
            <p:cNvSpPr/>
            <p:nvPr/>
          </p:nvSpPr>
          <p:spPr>
            <a:xfrm>
              <a:off x="1000630" y="6336085"/>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8" name="Shape 594"/>
            <p:cNvSpPr/>
            <p:nvPr/>
          </p:nvSpPr>
          <p:spPr>
            <a:xfrm>
              <a:off x="726040" y="6351692"/>
              <a:ext cx="292751" cy="209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272"/>
                  </a:lnTo>
                  <a:lnTo>
                    <a:pt x="21600" y="21600"/>
                  </a:lnTo>
                  <a:lnTo>
                    <a:pt x="9000" y="10843"/>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9" name="Shape 597"/>
            <p:cNvSpPr/>
            <p:nvPr/>
          </p:nvSpPr>
          <p:spPr>
            <a:xfrm>
              <a:off x="244026" y="6239413"/>
              <a:ext cx="405153" cy="618588"/>
            </a:xfrm>
            <a:custGeom>
              <a:avLst/>
              <a:gdLst/>
              <a:ahLst/>
              <a:cxnLst>
                <a:cxn ang="0">
                  <a:pos x="wd2" y="hd2"/>
                </a:cxn>
                <a:cxn ang="5400000">
                  <a:pos x="wd2" y="hd2"/>
                </a:cxn>
                <a:cxn ang="10800000">
                  <a:pos x="wd2" y="hd2"/>
                </a:cxn>
                <a:cxn ang="16200000">
                  <a:pos x="wd2" y="hd2"/>
                </a:cxn>
              </a:cxnLst>
              <a:rect l="0" t="0" r="r" b="b"/>
              <a:pathLst>
                <a:path w="21600" h="21600" extrusionOk="0">
                  <a:moveTo>
                    <a:pt x="2944" y="0"/>
                  </a:moveTo>
                  <a:lnTo>
                    <a:pt x="4673" y="11330"/>
                  </a:lnTo>
                  <a:lnTo>
                    <a:pt x="0" y="19093"/>
                  </a:lnTo>
                  <a:lnTo>
                    <a:pt x="1693" y="20129"/>
                  </a:lnTo>
                  <a:lnTo>
                    <a:pt x="699" y="21600"/>
                  </a:lnTo>
                  <a:lnTo>
                    <a:pt x="4195" y="21600"/>
                  </a:lnTo>
                  <a:lnTo>
                    <a:pt x="15160" y="17550"/>
                  </a:lnTo>
                  <a:lnTo>
                    <a:pt x="21600" y="15212"/>
                  </a:lnTo>
                  <a:lnTo>
                    <a:pt x="12511" y="10800"/>
                  </a:lnTo>
                  <a:lnTo>
                    <a:pt x="2944"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dirty="0">
                <a:solidFill>
                  <a:srgbClr val="000000"/>
                </a:solidFill>
                <a:latin typeface="Calibri"/>
                <a:ea typeface="Calibri"/>
                <a:cs typeface="Calibri"/>
              </a:endParaRPr>
            </a:p>
          </p:txBody>
        </p:sp>
        <p:sp>
          <p:nvSpPr>
            <p:cNvPr id="120" name="Shape 607"/>
            <p:cNvSpPr/>
            <p:nvPr/>
          </p:nvSpPr>
          <p:spPr>
            <a:xfrm>
              <a:off x="10265093" y="6422136"/>
              <a:ext cx="185385" cy="2517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1" name="Shape 609"/>
            <p:cNvSpPr/>
            <p:nvPr/>
          </p:nvSpPr>
          <p:spPr>
            <a:xfrm>
              <a:off x="9744615" y="6404616"/>
              <a:ext cx="191978" cy="2867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2" name="Shape 600"/>
            <p:cNvSpPr/>
            <p:nvPr/>
          </p:nvSpPr>
          <p:spPr>
            <a:xfrm>
              <a:off x="3029242" y="6246445"/>
              <a:ext cx="208529" cy="2831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3" name="Shape 601"/>
            <p:cNvSpPr/>
            <p:nvPr/>
          </p:nvSpPr>
          <p:spPr>
            <a:xfrm>
              <a:off x="6947500" y="6503669"/>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4" name="Shape 602"/>
            <p:cNvSpPr/>
            <p:nvPr/>
          </p:nvSpPr>
          <p:spPr>
            <a:xfrm>
              <a:off x="7786397" y="6508260"/>
              <a:ext cx="106381" cy="1589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125" name="Shape 604"/>
            <p:cNvSpPr/>
            <p:nvPr/>
          </p:nvSpPr>
          <p:spPr>
            <a:xfrm>
              <a:off x="7350855" y="6392419"/>
              <a:ext cx="163854" cy="2225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6" name="Shape 602"/>
            <p:cNvSpPr/>
            <p:nvPr/>
          </p:nvSpPr>
          <p:spPr>
            <a:xfrm>
              <a:off x="4285136" y="6438796"/>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7" name="Shape 604"/>
            <p:cNvSpPr/>
            <p:nvPr/>
          </p:nvSpPr>
          <p:spPr>
            <a:xfrm>
              <a:off x="6829402" y="6523070"/>
              <a:ext cx="127568" cy="1732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8" name="Shape 560"/>
            <p:cNvSpPr/>
            <p:nvPr/>
          </p:nvSpPr>
          <p:spPr>
            <a:xfrm>
              <a:off x="7827419" y="6588996"/>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129" name="Shape 598"/>
            <p:cNvSpPr/>
            <p:nvPr/>
          </p:nvSpPr>
          <p:spPr>
            <a:xfrm>
              <a:off x="8368772" y="6456447"/>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130" name="Shape 602"/>
            <p:cNvSpPr/>
            <p:nvPr/>
          </p:nvSpPr>
          <p:spPr>
            <a:xfrm>
              <a:off x="4077554" y="644886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1" name="Shape 602"/>
            <p:cNvSpPr/>
            <p:nvPr/>
          </p:nvSpPr>
          <p:spPr>
            <a:xfrm>
              <a:off x="3845313" y="6349879"/>
              <a:ext cx="133388" cy="1811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2" name="Shape 584"/>
            <p:cNvSpPr/>
            <p:nvPr/>
          </p:nvSpPr>
          <p:spPr>
            <a:xfrm>
              <a:off x="8202721" y="6501130"/>
              <a:ext cx="486205" cy="373688"/>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33" name="Shape 602"/>
            <p:cNvSpPr/>
            <p:nvPr/>
          </p:nvSpPr>
          <p:spPr>
            <a:xfrm>
              <a:off x="3317277" y="6236759"/>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4" name="Shape 601"/>
            <p:cNvSpPr/>
            <p:nvPr/>
          </p:nvSpPr>
          <p:spPr>
            <a:xfrm>
              <a:off x="10546185" y="6485755"/>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5" name="Shape 602"/>
            <p:cNvSpPr/>
            <p:nvPr/>
          </p:nvSpPr>
          <p:spPr>
            <a:xfrm>
              <a:off x="10768013" y="657994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6" name="Shape 562"/>
            <p:cNvSpPr/>
            <p:nvPr/>
          </p:nvSpPr>
          <p:spPr>
            <a:xfrm>
              <a:off x="1789741" y="6321924"/>
              <a:ext cx="3541170" cy="5605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703" y="4404"/>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7" name="Shape 565"/>
            <p:cNvSpPr/>
            <p:nvPr/>
          </p:nvSpPr>
          <p:spPr>
            <a:xfrm>
              <a:off x="6515274" y="6473943"/>
              <a:ext cx="2412273" cy="4085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8" name="Shape 566"/>
            <p:cNvSpPr/>
            <p:nvPr/>
          </p:nvSpPr>
          <p:spPr>
            <a:xfrm>
              <a:off x="3435240" y="6315639"/>
              <a:ext cx="292075" cy="2802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9" name="Shape 568"/>
            <p:cNvSpPr/>
            <p:nvPr/>
          </p:nvSpPr>
          <p:spPr>
            <a:xfrm>
              <a:off x="7644168" y="6583377"/>
              <a:ext cx="303332" cy="2996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0" name="Shape 569"/>
            <p:cNvSpPr/>
            <p:nvPr/>
          </p:nvSpPr>
          <p:spPr>
            <a:xfrm>
              <a:off x="8064206" y="6662842"/>
              <a:ext cx="210770" cy="158900"/>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1" name="Shape 570"/>
            <p:cNvSpPr/>
            <p:nvPr/>
          </p:nvSpPr>
          <p:spPr>
            <a:xfrm>
              <a:off x="7135696" y="6467657"/>
              <a:ext cx="340233" cy="40851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2" name="Shape 571"/>
            <p:cNvSpPr/>
            <p:nvPr/>
          </p:nvSpPr>
          <p:spPr>
            <a:xfrm>
              <a:off x="2672219" y="6398843"/>
              <a:ext cx="621050" cy="477327"/>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3" name="Shape 576"/>
            <p:cNvSpPr/>
            <p:nvPr/>
          </p:nvSpPr>
          <p:spPr>
            <a:xfrm>
              <a:off x="6094476" y="6673019"/>
              <a:ext cx="256981" cy="210890"/>
            </a:xfrm>
            <a:custGeom>
              <a:avLst/>
              <a:gdLst/>
              <a:ahLst/>
              <a:cxnLst>
                <a:cxn ang="0">
                  <a:pos x="wd2" y="hd2"/>
                </a:cxn>
                <a:cxn ang="5400000">
                  <a:pos x="wd2" y="hd2"/>
                </a:cxn>
                <a:cxn ang="10800000">
                  <a:pos x="wd2" y="hd2"/>
                </a:cxn>
                <a:cxn ang="16200000">
                  <a:pos x="wd2" y="hd2"/>
                </a:cxn>
              </a:cxnLst>
              <a:rect l="0" t="0" r="r" b="b"/>
              <a:pathLst>
                <a:path w="21600" h="21600" extrusionOk="0">
                  <a:moveTo>
                    <a:pt x="6225" y="0"/>
                  </a:moveTo>
                  <a:lnTo>
                    <a:pt x="697" y="8153"/>
                  </a:lnTo>
                  <a:lnTo>
                    <a:pt x="3832" y="11097"/>
                  </a:lnTo>
                  <a:lnTo>
                    <a:pt x="0" y="21600"/>
                  </a:lnTo>
                  <a:lnTo>
                    <a:pt x="21600" y="21600"/>
                  </a:lnTo>
                  <a:lnTo>
                    <a:pt x="15794" y="17410"/>
                  </a:lnTo>
                  <a:lnTo>
                    <a:pt x="15956" y="10814"/>
                  </a:lnTo>
                  <a:lnTo>
                    <a:pt x="11613" y="7559"/>
                  </a:lnTo>
                  <a:lnTo>
                    <a:pt x="6225"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4" name="Shape 581"/>
            <p:cNvSpPr/>
            <p:nvPr/>
          </p:nvSpPr>
          <p:spPr>
            <a:xfrm>
              <a:off x="9416040" y="6495175"/>
              <a:ext cx="2287276" cy="3872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5" name="Shape 583"/>
            <p:cNvSpPr/>
            <p:nvPr/>
          </p:nvSpPr>
          <p:spPr>
            <a:xfrm>
              <a:off x="9934011" y="6488307"/>
              <a:ext cx="643561" cy="387279"/>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46" name="Group 145"/>
            <p:cNvGrpSpPr/>
            <p:nvPr/>
          </p:nvGrpSpPr>
          <p:grpSpPr>
            <a:xfrm>
              <a:off x="730738" y="6295020"/>
              <a:ext cx="3468806" cy="587434"/>
              <a:chOff x="635957" y="6252598"/>
              <a:chExt cx="3682207" cy="623572"/>
            </a:xfrm>
          </p:grpSpPr>
          <p:sp>
            <p:nvSpPr>
              <p:cNvPr id="201" name="Shape 590"/>
              <p:cNvSpPr/>
              <p:nvPr/>
            </p:nvSpPr>
            <p:spPr>
              <a:xfrm>
                <a:off x="635957" y="6252598"/>
                <a:ext cx="3682207" cy="6235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202" name="Shape 591"/>
              <p:cNvSpPr/>
              <p:nvPr/>
            </p:nvSpPr>
            <p:spPr>
              <a:xfrm>
                <a:off x="2359156" y="6418757"/>
                <a:ext cx="463021" cy="457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3" name="Shape 592"/>
              <p:cNvSpPr/>
              <p:nvPr/>
            </p:nvSpPr>
            <p:spPr>
              <a:xfrm>
                <a:off x="3175409" y="6550536"/>
                <a:ext cx="321729" cy="242553"/>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4" name="Shape 593"/>
              <p:cNvSpPr/>
              <p:nvPr/>
            </p:nvSpPr>
            <p:spPr>
              <a:xfrm>
                <a:off x="1582999" y="6252598"/>
                <a:ext cx="519347" cy="62357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dirty="0">
                  <a:solidFill>
                    <a:srgbClr val="000000"/>
                  </a:solidFill>
                  <a:latin typeface="Calibri"/>
                  <a:ea typeface="Calibri"/>
                  <a:cs typeface="Calibri"/>
                  <a:sym typeface="Calibri"/>
                </a:endParaRPr>
              </a:p>
            </p:txBody>
          </p:sp>
        </p:grpSp>
        <p:sp>
          <p:nvSpPr>
            <p:cNvPr id="147" name="Shape 582"/>
            <p:cNvSpPr/>
            <p:nvPr/>
          </p:nvSpPr>
          <p:spPr>
            <a:xfrm rot="480000">
              <a:off x="8763397" y="6466590"/>
              <a:ext cx="334778" cy="219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48" name="Group 147"/>
            <p:cNvGrpSpPr/>
            <p:nvPr/>
          </p:nvGrpSpPr>
          <p:grpSpPr>
            <a:xfrm>
              <a:off x="4486591" y="6543404"/>
              <a:ext cx="2002435" cy="339050"/>
              <a:chOff x="4486591" y="6531402"/>
              <a:chExt cx="2002435" cy="339050"/>
            </a:xfrm>
          </p:grpSpPr>
          <p:sp>
            <p:nvSpPr>
              <p:cNvPr id="150" name="Shape 602"/>
              <p:cNvSpPr/>
              <p:nvPr/>
            </p:nvSpPr>
            <p:spPr>
              <a:xfrm>
                <a:off x="5776414" y="6578757"/>
                <a:ext cx="110238"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51" name="Shape 563"/>
              <p:cNvSpPr/>
              <p:nvPr/>
            </p:nvSpPr>
            <p:spPr>
              <a:xfrm>
                <a:off x="4486591" y="6531402"/>
                <a:ext cx="2002435" cy="3390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52" name="Shape 567"/>
              <p:cNvSpPr/>
              <p:nvPr/>
            </p:nvSpPr>
            <p:spPr>
              <a:xfrm>
                <a:off x="4936483" y="6531402"/>
                <a:ext cx="563416" cy="339050"/>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sp>
          <p:nvSpPr>
            <p:cNvPr id="149" name="Shape 572"/>
            <p:cNvSpPr/>
            <p:nvPr/>
          </p:nvSpPr>
          <p:spPr>
            <a:xfrm>
              <a:off x="5503225" y="6697346"/>
              <a:ext cx="208175" cy="1606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360" y="12237"/>
                  </a:lnTo>
                  <a:lnTo>
                    <a:pt x="21600" y="21600"/>
                  </a:lnTo>
                  <a:lnTo>
                    <a:pt x="7224" y="10754"/>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grpSp>
        <p:nvGrpSpPr>
          <p:cNvPr id="5" name="GRID" hidden="1"/>
          <p:cNvGrpSpPr>
            <a:grpSpLocks/>
          </p:cNvGrpSpPr>
          <p:nvPr userDrawn="1"/>
        </p:nvGrpSpPr>
        <p:grpSpPr bwMode="auto">
          <a:xfrm>
            <a:off x="0" y="0"/>
            <a:ext cx="12192000" cy="6858000"/>
            <a:chOff x="-326" y="-4"/>
            <a:chExt cx="12192006" cy="6858004"/>
          </a:xfrm>
        </p:grpSpPr>
        <p:pic>
          <p:nvPicPr>
            <p:cNvPr id="6" name="Picture 9"/>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6" y="-4"/>
              <a:ext cx="12192006" cy="68580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 name="Group 10"/>
            <p:cNvGrpSpPr>
              <a:grpSpLocks/>
            </p:cNvGrpSpPr>
            <p:nvPr/>
          </p:nvGrpSpPr>
          <p:grpSpPr bwMode="auto">
            <a:xfrm>
              <a:off x="575284" y="71336"/>
              <a:ext cx="11046027" cy="1828800"/>
              <a:chOff x="575284" y="71336"/>
              <a:chExt cx="11046027" cy="1828800"/>
            </a:xfrm>
          </p:grpSpPr>
          <p:cxnSp>
            <p:nvCxnSpPr>
              <p:cNvPr id="8" name="Straight Connector 7"/>
              <p:cNvCxnSpPr/>
              <p:nvPr/>
            </p:nvCxnSpPr>
            <p:spPr>
              <a:xfrm>
                <a:off x="575937" y="15954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5937" y="1747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5937" y="19002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5937" y="12906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5937" y="14430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5937" y="15954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5937" y="985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75937" y="11382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5937" y="12906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5937" y="6810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75937" y="8334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937" y="985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75937" y="3762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75937" y="5286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5937" y="6810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75937" y="714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5937" y="2238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5937" y="3762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8" name="Title Placeholder 1"/>
          <p:cNvSpPr>
            <a:spLocks noGrp="1"/>
          </p:cNvSpPr>
          <p:nvPr userDrawn="1">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dirty="0"/>
              <a:t>Click to edit Master title style</a:t>
            </a:r>
          </a:p>
        </p:txBody>
      </p:sp>
      <p:sp>
        <p:nvSpPr>
          <p:cNvPr id="33" name="Content Placeholder 32"/>
          <p:cNvSpPr>
            <a:spLocks noGrp="1"/>
          </p:cNvSpPr>
          <p:nvPr userDrawn="1">
            <p:ph sz="quarter" idx="10"/>
          </p:nvPr>
        </p:nvSpPr>
        <p:spPr>
          <a:xfrm>
            <a:off x="571500" y="1764285"/>
            <a:ext cx="11045952"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3"/>
          <p:cNvSpPr>
            <a:spLocks noGrp="1"/>
          </p:cNvSpPr>
          <p:nvPr userDrawn="1">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grpSp>
        <p:nvGrpSpPr>
          <p:cNvPr id="27" name="GRID" hidden="1"/>
          <p:cNvGrpSpPr/>
          <p:nvPr userDrawn="1"/>
        </p:nvGrpSpPr>
        <p:grpSpPr>
          <a:xfrm>
            <a:off x="-326" y="-4"/>
            <a:ext cx="12192006" cy="6858004"/>
            <a:chOff x="-326" y="-4"/>
            <a:chExt cx="12192006" cy="6858004"/>
          </a:xfrm>
        </p:grpSpPr>
        <p:pic>
          <p:nvPicPr>
            <p:cNvPr id="30" name="Picture 2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6" y="-4"/>
              <a:ext cx="12192006" cy="6858004"/>
            </a:xfrm>
            <a:prstGeom prst="rect">
              <a:avLst/>
            </a:prstGeom>
          </p:spPr>
        </p:pic>
        <p:grpSp>
          <p:nvGrpSpPr>
            <p:cNvPr id="31" name="Group 30"/>
            <p:cNvGrpSpPr/>
            <p:nvPr userDrawn="1"/>
          </p:nvGrpSpPr>
          <p:grpSpPr>
            <a:xfrm>
              <a:off x="575284" y="71336"/>
              <a:ext cx="11046027" cy="1828800"/>
              <a:chOff x="575284" y="71336"/>
              <a:chExt cx="11046027" cy="1828800"/>
            </a:xfrm>
          </p:grpSpPr>
          <p:cxnSp>
            <p:nvCxnSpPr>
              <p:cNvPr id="32" name="Straight Connector 31"/>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575284" y="1747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575284" y="1900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575284" y="1442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575284" y="1138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575284" y="833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75284" y="528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75284" y="71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575284" y="223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303" name="Footer Placeholder 3"/>
          <p:cNvSpPr>
            <a:spLocks noGrp="1"/>
          </p:cNvSpPr>
          <p:nvPr userDrawn="1">
            <p:ph type="ftr" sz="quarter" idx="3"/>
          </p:nvPr>
        </p:nvSpPr>
        <p:spPr>
          <a:xfrm>
            <a:off x="577851" y="6545879"/>
            <a:ext cx="10587082" cy="181067"/>
          </a:xfrm>
          <a:prstGeom prst="rect">
            <a:avLst/>
          </a:prstGeom>
        </p:spPr>
        <p:txBody>
          <a:bodyPr vert="horz" lIns="0" tIns="0" rIns="0" bIns="0" rtlCol="0" anchor="t"/>
          <a:lstStyle>
            <a:lvl1pPr algn="l" fontAlgn="auto">
              <a:spcBef>
                <a:spcPts val="0"/>
              </a:spcBef>
              <a:spcAft>
                <a:spcPts val="0"/>
              </a:spcAft>
              <a:defRPr sz="1000" spc="0" dirty="0">
                <a:solidFill>
                  <a:srgbClr val="FFFFFF"/>
                </a:solidFill>
                <a:latin typeface="+mn-lt"/>
                <a:ea typeface="+mn-ea"/>
                <a:cs typeface="+mn-cs"/>
              </a:defRPr>
            </a:lvl1pPr>
          </a:lstStyle>
          <a:p>
            <a:endParaRPr lang="en-US"/>
          </a:p>
        </p:txBody>
      </p:sp>
    </p:spTree>
    <p:extLst>
      <p:ext uri="{BB962C8B-B14F-4D97-AF65-F5344CB8AC3E}">
        <p14:creationId xmlns:p14="http://schemas.microsoft.com/office/powerpoint/2010/main" val="303276876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asic 2">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a:t>Click to edit Master title style</a:t>
            </a:r>
            <a:endParaRPr lang="en-US" dirty="0"/>
          </a:p>
        </p:txBody>
      </p:sp>
      <p:sp>
        <p:nvSpPr>
          <p:cNvPr id="7"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dirty="0"/>
              <a:t>Click to edit Master text styles</a:t>
            </a:r>
          </a:p>
        </p:txBody>
      </p:sp>
      <p:sp>
        <p:nvSpPr>
          <p:cNvPr id="4" name="Footer Placeholder 3"/>
          <p:cNvSpPr>
            <a:spLocks noGrp="1"/>
          </p:cNvSpPr>
          <p:nvPr>
            <p:ph type="ftr" sz="quarter" idx="17"/>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2768502064"/>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Basic 2_MtnFooter">
    <p:spTree>
      <p:nvGrpSpPr>
        <p:cNvPr id="1" name=""/>
        <p:cNvGrpSpPr/>
        <p:nvPr/>
      </p:nvGrpSpPr>
      <p:grpSpPr>
        <a:xfrm>
          <a:off x="0" y="0"/>
          <a:ext cx="0" cy="0"/>
          <a:chOff x="0" y="0"/>
          <a:chExt cx="0" cy="0"/>
        </a:xfrm>
      </p:grpSpPr>
      <p:grpSp>
        <p:nvGrpSpPr>
          <p:cNvPr id="59" name="Group 58"/>
          <p:cNvGrpSpPr/>
          <p:nvPr userDrawn="1"/>
        </p:nvGrpSpPr>
        <p:grpSpPr>
          <a:xfrm>
            <a:off x="389" y="6142153"/>
            <a:ext cx="12198206" cy="733518"/>
            <a:chOff x="389" y="6150391"/>
            <a:chExt cx="12198206" cy="733518"/>
          </a:xfrm>
        </p:grpSpPr>
        <p:sp>
          <p:nvSpPr>
            <p:cNvPr id="60" name="Shape 602"/>
            <p:cNvSpPr/>
            <p:nvPr userDrawn="1"/>
          </p:nvSpPr>
          <p:spPr>
            <a:xfrm>
              <a:off x="11917768" y="6405357"/>
              <a:ext cx="146727" cy="1992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1" name="Shape 602"/>
            <p:cNvSpPr/>
            <p:nvPr userDrawn="1"/>
          </p:nvSpPr>
          <p:spPr>
            <a:xfrm>
              <a:off x="11687027" y="6446518"/>
              <a:ext cx="100216"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2" name="Shape 575"/>
            <p:cNvSpPr/>
            <p:nvPr/>
          </p:nvSpPr>
          <p:spPr>
            <a:xfrm>
              <a:off x="5543882" y="6582796"/>
              <a:ext cx="1893429" cy="2996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50" y="5858"/>
                  </a:lnTo>
                  <a:lnTo>
                    <a:pt x="14853" y="10752"/>
                  </a:lnTo>
                  <a:lnTo>
                    <a:pt x="12240" y="3206"/>
                  </a:lnTo>
                  <a:lnTo>
                    <a:pt x="11698" y="4797"/>
                  </a:lnTo>
                  <a:lnTo>
                    <a:pt x="10039" y="0"/>
                  </a:lnTo>
                  <a:lnTo>
                    <a:pt x="7445" y="7473"/>
                  </a:lnTo>
                  <a:lnTo>
                    <a:pt x="5973" y="3206"/>
                  </a:lnTo>
                  <a:lnTo>
                    <a:pt x="5534"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3" name="Freeform 51"/>
            <p:cNvSpPr/>
            <p:nvPr/>
          </p:nvSpPr>
          <p:spPr>
            <a:xfrm>
              <a:off x="11193519" y="6495174"/>
              <a:ext cx="1005076" cy="387280"/>
            </a:xfrm>
            <a:custGeom>
              <a:avLst/>
              <a:gdLst>
                <a:gd name="connsiteX0" fmla="*/ 689783 w 1005076"/>
                <a:gd name="connsiteY0" fmla="*/ 0 h 387280"/>
                <a:gd name="connsiteX1" fmla="*/ 948796 w 1005076"/>
                <a:gd name="connsiteY1" fmla="*/ 158821 h 387280"/>
                <a:gd name="connsiteX2" fmla="*/ 1005076 w 1005076"/>
                <a:gd name="connsiteY2" fmla="*/ 144699 h 387280"/>
                <a:gd name="connsiteX3" fmla="*/ 1005076 w 1005076"/>
                <a:gd name="connsiteY3" fmla="*/ 387280 h 387280"/>
                <a:gd name="connsiteX4" fmla="*/ 0 w 1005076"/>
                <a:gd name="connsiteY4" fmla="*/ 387280 h 38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076" h="387280">
                  <a:moveTo>
                    <a:pt x="689783" y="0"/>
                  </a:moveTo>
                  <a:lnTo>
                    <a:pt x="948796" y="158821"/>
                  </a:lnTo>
                  <a:lnTo>
                    <a:pt x="1005076" y="144699"/>
                  </a:lnTo>
                  <a:lnTo>
                    <a:pt x="1005076" y="387280"/>
                  </a:lnTo>
                  <a:lnTo>
                    <a:pt x="0" y="38728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64" name="Freeform 88"/>
            <p:cNvSpPr/>
            <p:nvPr/>
          </p:nvSpPr>
          <p:spPr>
            <a:xfrm>
              <a:off x="11701720" y="6484998"/>
              <a:ext cx="487105" cy="387280"/>
            </a:xfrm>
            <a:custGeom>
              <a:avLst/>
              <a:gdLst>
                <a:gd name="connsiteX0" fmla="*/ 171795 w 487105"/>
                <a:gd name="connsiteY0" fmla="*/ 0 h 387280"/>
                <a:gd name="connsiteX1" fmla="*/ 430769 w 487105"/>
                <a:gd name="connsiteY1" fmla="*/ 158821 h 387280"/>
                <a:gd name="connsiteX2" fmla="*/ 487105 w 487105"/>
                <a:gd name="connsiteY2" fmla="*/ 219305 h 387280"/>
                <a:gd name="connsiteX3" fmla="*/ 487105 w 487105"/>
                <a:gd name="connsiteY3" fmla="*/ 387280 h 387280"/>
                <a:gd name="connsiteX4" fmla="*/ 61168 w 487105"/>
                <a:gd name="connsiteY4" fmla="*/ 387280 h 387280"/>
                <a:gd name="connsiteX5" fmla="*/ 137948 w 487105"/>
                <a:gd name="connsiteY5" fmla="*/ 237568 h 387280"/>
                <a:gd name="connsiteX6" fmla="*/ 0 w 487105"/>
                <a:gd name="connsiteY6" fmla="*/ 187455 h 38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105" h="387280">
                  <a:moveTo>
                    <a:pt x="171795" y="0"/>
                  </a:moveTo>
                  <a:lnTo>
                    <a:pt x="430769" y="158821"/>
                  </a:lnTo>
                  <a:lnTo>
                    <a:pt x="487105" y="219305"/>
                  </a:lnTo>
                  <a:lnTo>
                    <a:pt x="487105" y="387280"/>
                  </a:lnTo>
                  <a:lnTo>
                    <a:pt x="61168" y="387280"/>
                  </a:lnTo>
                  <a:lnTo>
                    <a:pt x="137948" y="237568"/>
                  </a:lnTo>
                  <a:lnTo>
                    <a:pt x="0" y="187455"/>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65" name="Shape 580"/>
            <p:cNvSpPr/>
            <p:nvPr/>
          </p:nvSpPr>
          <p:spPr>
            <a:xfrm>
              <a:off x="7511851" y="6443629"/>
              <a:ext cx="2772293" cy="4388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49" y="5858"/>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7" name="Shape 607"/>
            <p:cNvSpPr/>
            <p:nvPr/>
          </p:nvSpPr>
          <p:spPr>
            <a:xfrm>
              <a:off x="9223401" y="6438369"/>
              <a:ext cx="141919" cy="2119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8" name="Freeform 52"/>
            <p:cNvSpPr/>
            <p:nvPr/>
          </p:nvSpPr>
          <p:spPr>
            <a:xfrm flipH="1">
              <a:off x="389" y="6232426"/>
              <a:ext cx="2748616" cy="650028"/>
            </a:xfrm>
            <a:custGeom>
              <a:avLst/>
              <a:gdLst/>
              <a:ahLst/>
              <a:cxnLst/>
              <a:rect l="l" t="t" r="r" b="b"/>
              <a:pathLst>
                <a:path w="2748616" h="650028">
                  <a:moveTo>
                    <a:pt x="2442903" y="0"/>
                  </a:moveTo>
                  <a:lnTo>
                    <a:pt x="2076872" y="155317"/>
                  </a:lnTo>
                  <a:lnTo>
                    <a:pt x="1957289" y="103803"/>
                  </a:lnTo>
                  <a:lnTo>
                    <a:pt x="1380774" y="348126"/>
                  </a:lnTo>
                  <a:lnTo>
                    <a:pt x="1006359" y="189669"/>
                  </a:lnTo>
                  <a:lnTo>
                    <a:pt x="0" y="650028"/>
                  </a:lnTo>
                  <a:lnTo>
                    <a:pt x="2748616" y="650028"/>
                  </a:lnTo>
                  <a:lnTo>
                    <a:pt x="2748616" y="129245"/>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69" name="Shape 603"/>
            <p:cNvSpPr/>
            <p:nvPr/>
          </p:nvSpPr>
          <p:spPr>
            <a:xfrm>
              <a:off x="598305" y="6255249"/>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0" name="Shape 603"/>
            <p:cNvSpPr/>
            <p:nvPr userDrawn="1"/>
          </p:nvSpPr>
          <p:spPr>
            <a:xfrm>
              <a:off x="20339" y="6150391"/>
              <a:ext cx="173027" cy="23494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1" name="Shape 603"/>
            <p:cNvSpPr/>
            <p:nvPr/>
          </p:nvSpPr>
          <p:spPr>
            <a:xfrm>
              <a:off x="198743" y="6150807"/>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2" name="Shape 603"/>
            <p:cNvSpPr/>
            <p:nvPr/>
          </p:nvSpPr>
          <p:spPr>
            <a:xfrm>
              <a:off x="419843" y="6199611"/>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3" name="Shape 603"/>
            <p:cNvSpPr/>
            <p:nvPr/>
          </p:nvSpPr>
          <p:spPr>
            <a:xfrm>
              <a:off x="1000630" y="6336085"/>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4" name="Shape 594"/>
            <p:cNvSpPr/>
            <p:nvPr/>
          </p:nvSpPr>
          <p:spPr>
            <a:xfrm>
              <a:off x="726040" y="6351692"/>
              <a:ext cx="292751" cy="209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272"/>
                  </a:lnTo>
                  <a:lnTo>
                    <a:pt x="21600" y="21600"/>
                  </a:lnTo>
                  <a:lnTo>
                    <a:pt x="9000" y="10843"/>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5" name="Shape 597"/>
            <p:cNvSpPr/>
            <p:nvPr/>
          </p:nvSpPr>
          <p:spPr>
            <a:xfrm>
              <a:off x="244026" y="6239413"/>
              <a:ext cx="405153" cy="618588"/>
            </a:xfrm>
            <a:custGeom>
              <a:avLst/>
              <a:gdLst/>
              <a:ahLst/>
              <a:cxnLst>
                <a:cxn ang="0">
                  <a:pos x="wd2" y="hd2"/>
                </a:cxn>
                <a:cxn ang="5400000">
                  <a:pos x="wd2" y="hd2"/>
                </a:cxn>
                <a:cxn ang="10800000">
                  <a:pos x="wd2" y="hd2"/>
                </a:cxn>
                <a:cxn ang="16200000">
                  <a:pos x="wd2" y="hd2"/>
                </a:cxn>
              </a:cxnLst>
              <a:rect l="0" t="0" r="r" b="b"/>
              <a:pathLst>
                <a:path w="21600" h="21600" extrusionOk="0">
                  <a:moveTo>
                    <a:pt x="2944" y="0"/>
                  </a:moveTo>
                  <a:lnTo>
                    <a:pt x="4673" y="11330"/>
                  </a:lnTo>
                  <a:lnTo>
                    <a:pt x="0" y="19093"/>
                  </a:lnTo>
                  <a:lnTo>
                    <a:pt x="1693" y="20129"/>
                  </a:lnTo>
                  <a:lnTo>
                    <a:pt x="699" y="21600"/>
                  </a:lnTo>
                  <a:lnTo>
                    <a:pt x="4195" y="21600"/>
                  </a:lnTo>
                  <a:lnTo>
                    <a:pt x="15160" y="17550"/>
                  </a:lnTo>
                  <a:lnTo>
                    <a:pt x="21600" y="15212"/>
                  </a:lnTo>
                  <a:lnTo>
                    <a:pt x="12511" y="10800"/>
                  </a:lnTo>
                  <a:lnTo>
                    <a:pt x="2944"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dirty="0">
                <a:solidFill>
                  <a:srgbClr val="000000"/>
                </a:solidFill>
                <a:latin typeface="Calibri"/>
                <a:ea typeface="Calibri"/>
                <a:cs typeface="Calibri"/>
              </a:endParaRPr>
            </a:p>
          </p:txBody>
        </p:sp>
        <p:sp>
          <p:nvSpPr>
            <p:cNvPr id="76" name="Shape 607"/>
            <p:cNvSpPr/>
            <p:nvPr/>
          </p:nvSpPr>
          <p:spPr>
            <a:xfrm>
              <a:off x="10265093" y="6422136"/>
              <a:ext cx="185385" cy="2517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7" name="Shape 609"/>
            <p:cNvSpPr/>
            <p:nvPr/>
          </p:nvSpPr>
          <p:spPr>
            <a:xfrm>
              <a:off x="9744615" y="6404616"/>
              <a:ext cx="191978" cy="2867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8" name="Shape 600"/>
            <p:cNvSpPr/>
            <p:nvPr/>
          </p:nvSpPr>
          <p:spPr>
            <a:xfrm>
              <a:off x="3029242" y="6246445"/>
              <a:ext cx="208529" cy="2831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9" name="Shape 601"/>
            <p:cNvSpPr/>
            <p:nvPr/>
          </p:nvSpPr>
          <p:spPr>
            <a:xfrm>
              <a:off x="6947500" y="6503669"/>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0" name="Shape 602"/>
            <p:cNvSpPr/>
            <p:nvPr/>
          </p:nvSpPr>
          <p:spPr>
            <a:xfrm>
              <a:off x="7786397" y="6508260"/>
              <a:ext cx="106381" cy="1589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81" name="Shape 604"/>
            <p:cNvSpPr/>
            <p:nvPr/>
          </p:nvSpPr>
          <p:spPr>
            <a:xfrm>
              <a:off x="7350855" y="6392419"/>
              <a:ext cx="163854" cy="2225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2" name="Shape 602"/>
            <p:cNvSpPr/>
            <p:nvPr/>
          </p:nvSpPr>
          <p:spPr>
            <a:xfrm>
              <a:off x="4285136" y="6438796"/>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3" name="Shape 604"/>
            <p:cNvSpPr/>
            <p:nvPr/>
          </p:nvSpPr>
          <p:spPr>
            <a:xfrm>
              <a:off x="6829402" y="6523070"/>
              <a:ext cx="127568" cy="1732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4" name="Shape 560"/>
            <p:cNvSpPr/>
            <p:nvPr/>
          </p:nvSpPr>
          <p:spPr>
            <a:xfrm>
              <a:off x="7827419" y="6588996"/>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85" name="Shape 598"/>
            <p:cNvSpPr/>
            <p:nvPr/>
          </p:nvSpPr>
          <p:spPr>
            <a:xfrm>
              <a:off x="8368772" y="6456447"/>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86" name="Shape 602"/>
            <p:cNvSpPr/>
            <p:nvPr/>
          </p:nvSpPr>
          <p:spPr>
            <a:xfrm>
              <a:off x="4077554" y="644886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7" name="Shape 602"/>
            <p:cNvSpPr/>
            <p:nvPr/>
          </p:nvSpPr>
          <p:spPr>
            <a:xfrm>
              <a:off x="3845313" y="6349879"/>
              <a:ext cx="133388" cy="1811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8" name="Shape 584"/>
            <p:cNvSpPr/>
            <p:nvPr/>
          </p:nvSpPr>
          <p:spPr>
            <a:xfrm>
              <a:off x="8202721" y="6501130"/>
              <a:ext cx="486205" cy="373688"/>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89" name="Shape 602"/>
            <p:cNvSpPr/>
            <p:nvPr/>
          </p:nvSpPr>
          <p:spPr>
            <a:xfrm>
              <a:off x="3317277" y="6236759"/>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0" name="Shape 601"/>
            <p:cNvSpPr/>
            <p:nvPr/>
          </p:nvSpPr>
          <p:spPr>
            <a:xfrm>
              <a:off x="10546185" y="6485755"/>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1" name="Shape 602"/>
            <p:cNvSpPr/>
            <p:nvPr/>
          </p:nvSpPr>
          <p:spPr>
            <a:xfrm>
              <a:off x="10768013" y="657994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2" name="Shape 562"/>
            <p:cNvSpPr/>
            <p:nvPr/>
          </p:nvSpPr>
          <p:spPr>
            <a:xfrm>
              <a:off x="1789741" y="6321924"/>
              <a:ext cx="3541170" cy="5605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703" y="4404"/>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3" name="Shape 565"/>
            <p:cNvSpPr/>
            <p:nvPr/>
          </p:nvSpPr>
          <p:spPr>
            <a:xfrm>
              <a:off x="6515274" y="6473943"/>
              <a:ext cx="2412273" cy="4085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4" name="Shape 566"/>
            <p:cNvSpPr/>
            <p:nvPr/>
          </p:nvSpPr>
          <p:spPr>
            <a:xfrm>
              <a:off x="3435240" y="6315639"/>
              <a:ext cx="292075" cy="2802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5" name="Shape 568"/>
            <p:cNvSpPr/>
            <p:nvPr/>
          </p:nvSpPr>
          <p:spPr>
            <a:xfrm>
              <a:off x="7644168" y="6583377"/>
              <a:ext cx="303332" cy="2996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96" name="Shape 569"/>
            <p:cNvSpPr/>
            <p:nvPr/>
          </p:nvSpPr>
          <p:spPr>
            <a:xfrm>
              <a:off x="8064206" y="6662842"/>
              <a:ext cx="210770" cy="158900"/>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97" name="Shape 570"/>
            <p:cNvSpPr/>
            <p:nvPr/>
          </p:nvSpPr>
          <p:spPr>
            <a:xfrm>
              <a:off x="7135696" y="6467657"/>
              <a:ext cx="340233" cy="40851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98" name="Shape 571"/>
            <p:cNvSpPr/>
            <p:nvPr/>
          </p:nvSpPr>
          <p:spPr>
            <a:xfrm>
              <a:off x="2672219" y="6398843"/>
              <a:ext cx="621050" cy="477327"/>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99" name="Shape 576"/>
            <p:cNvSpPr/>
            <p:nvPr/>
          </p:nvSpPr>
          <p:spPr>
            <a:xfrm>
              <a:off x="6094476" y="6673019"/>
              <a:ext cx="256981" cy="210890"/>
            </a:xfrm>
            <a:custGeom>
              <a:avLst/>
              <a:gdLst/>
              <a:ahLst/>
              <a:cxnLst>
                <a:cxn ang="0">
                  <a:pos x="wd2" y="hd2"/>
                </a:cxn>
                <a:cxn ang="5400000">
                  <a:pos x="wd2" y="hd2"/>
                </a:cxn>
                <a:cxn ang="10800000">
                  <a:pos x="wd2" y="hd2"/>
                </a:cxn>
                <a:cxn ang="16200000">
                  <a:pos x="wd2" y="hd2"/>
                </a:cxn>
              </a:cxnLst>
              <a:rect l="0" t="0" r="r" b="b"/>
              <a:pathLst>
                <a:path w="21600" h="21600" extrusionOk="0">
                  <a:moveTo>
                    <a:pt x="6225" y="0"/>
                  </a:moveTo>
                  <a:lnTo>
                    <a:pt x="697" y="8153"/>
                  </a:lnTo>
                  <a:lnTo>
                    <a:pt x="3832" y="11097"/>
                  </a:lnTo>
                  <a:lnTo>
                    <a:pt x="0" y="21600"/>
                  </a:lnTo>
                  <a:lnTo>
                    <a:pt x="21600" y="21600"/>
                  </a:lnTo>
                  <a:lnTo>
                    <a:pt x="15794" y="17410"/>
                  </a:lnTo>
                  <a:lnTo>
                    <a:pt x="15956" y="10814"/>
                  </a:lnTo>
                  <a:lnTo>
                    <a:pt x="11613" y="7559"/>
                  </a:lnTo>
                  <a:lnTo>
                    <a:pt x="6225"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0" name="Shape 581"/>
            <p:cNvSpPr/>
            <p:nvPr/>
          </p:nvSpPr>
          <p:spPr>
            <a:xfrm>
              <a:off x="9416040" y="6495175"/>
              <a:ext cx="2287276" cy="3872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1" name="Shape 583"/>
            <p:cNvSpPr/>
            <p:nvPr/>
          </p:nvSpPr>
          <p:spPr>
            <a:xfrm>
              <a:off x="9934011" y="6488307"/>
              <a:ext cx="643561" cy="387279"/>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02" name="Group 101"/>
            <p:cNvGrpSpPr/>
            <p:nvPr/>
          </p:nvGrpSpPr>
          <p:grpSpPr>
            <a:xfrm>
              <a:off x="730738" y="6295020"/>
              <a:ext cx="3468806" cy="587434"/>
              <a:chOff x="635957" y="6252598"/>
              <a:chExt cx="3682207" cy="623572"/>
            </a:xfrm>
          </p:grpSpPr>
          <p:sp>
            <p:nvSpPr>
              <p:cNvPr id="109" name="Shape 590"/>
              <p:cNvSpPr/>
              <p:nvPr/>
            </p:nvSpPr>
            <p:spPr>
              <a:xfrm>
                <a:off x="635957" y="6252598"/>
                <a:ext cx="3682207" cy="6235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0" name="Shape 591"/>
              <p:cNvSpPr/>
              <p:nvPr/>
            </p:nvSpPr>
            <p:spPr>
              <a:xfrm>
                <a:off x="2359156" y="6418757"/>
                <a:ext cx="463021" cy="457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58" name="Shape 592"/>
              <p:cNvSpPr/>
              <p:nvPr/>
            </p:nvSpPr>
            <p:spPr>
              <a:xfrm>
                <a:off x="3175409" y="6550536"/>
                <a:ext cx="321729" cy="242553"/>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59" name="Shape 593"/>
              <p:cNvSpPr/>
              <p:nvPr/>
            </p:nvSpPr>
            <p:spPr>
              <a:xfrm>
                <a:off x="1582999" y="6252598"/>
                <a:ext cx="519347" cy="62357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dirty="0">
                  <a:solidFill>
                    <a:srgbClr val="000000"/>
                  </a:solidFill>
                  <a:latin typeface="Calibri"/>
                  <a:ea typeface="Calibri"/>
                  <a:cs typeface="Calibri"/>
                  <a:sym typeface="Calibri"/>
                </a:endParaRPr>
              </a:p>
            </p:txBody>
          </p:sp>
        </p:grpSp>
        <p:sp>
          <p:nvSpPr>
            <p:cNvPr id="103" name="Shape 582"/>
            <p:cNvSpPr/>
            <p:nvPr/>
          </p:nvSpPr>
          <p:spPr>
            <a:xfrm rot="480000">
              <a:off x="8763397" y="6466590"/>
              <a:ext cx="334778" cy="219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04" name="Group 103"/>
            <p:cNvGrpSpPr/>
            <p:nvPr/>
          </p:nvGrpSpPr>
          <p:grpSpPr>
            <a:xfrm>
              <a:off x="4486591" y="6543404"/>
              <a:ext cx="2002435" cy="339050"/>
              <a:chOff x="4486591" y="6531402"/>
              <a:chExt cx="2002435" cy="339050"/>
            </a:xfrm>
          </p:grpSpPr>
          <p:sp>
            <p:nvSpPr>
              <p:cNvPr id="106" name="Shape 602"/>
              <p:cNvSpPr/>
              <p:nvPr/>
            </p:nvSpPr>
            <p:spPr>
              <a:xfrm>
                <a:off x="5776414" y="6578757"/>
                <a:ext cx="110238"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7" name="Shape 563"/>
              <p:cNvSpPr/>
              <p:nvPr/>
            </p:nvSpPr>
            <p:spPr>
              <a:xfrm>
                <a:off x="4486591" y="6531402"/>
                <a:ext cx="2002435" cy="3390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8" name="Shape 567"/>
              <p:cNvSpPr/>
              <p:nvPr/>
            </p:nvSpPr>
            <p:spPr>
              <a:xfrm>
                <a:off x="4936483" y="6531402"/>
                <a:ext cx="563416" cy="339050"/>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sp>
          <p:nvSpPr>
            <p:cNvPr id="105" name="Shape 572"/>
            <p:cNvSpPr/>
            <p:nvPr/>
          </p:nvSpPr>
          <p:spPr>
            <a:xfrm>
              <a:off x="5503225" y="6697346"/>
              <a:ext cx="208175" cy="1606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360" y="12237"/>
                  </a:lnTo>
                  <a:lnTo>
                    <a:pt x="21600" y="21600"/>
                  </a:lnTo>
                  <a:lnTo>
                    <a:pt x="7224" y="10754"/>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sp>
        <p:nvSpPr>
          <p:cNvPr id="6"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a:t>Click to edit Master title style</a:t>
            </a:r>
            <a:endParaRPr lang="en-US" dirty="0"/>
          </a:p>
        </p:txBody>
      </p:sp>
      <p:sp>
        <p:nvSpPr>
          <p:cNvPr id="7"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dirty="0"/>
              <a:t>Click to edit Master text styles</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solidFill>
                <a:srgbClr val="FFFFFF"/>
              </a:solidFill>
            </a:endParaRPr>
          </a:p>
        </p:txBody>
      </p:sp>
    </p:spTree>
    <p:extLst>
      <p:ext uri="{BB962C8B-B14F-4D97-AF65-F5344CB8AC3E}">
        <p14:creationId xmlns:p14="http://schemas.microsoft.com/office/powerpoint/2010/main" val="2626782966"/>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2-colum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a:t>Click to edit Master title style</a:t>
            </a:r>
            <a:endParaRPr lang="en-US" dirty="0"/>
          </a:p>
        </p:txBody>
      </p:sp>
      <p:sp>
        <p:nvSpPr>
          <p:cNvPr id="3" name="Content Placeholder 2"/>
          <p:cNvSpPr>
            <a:spLocks noGrp="1"/>
          </p:cNvSpPr>
          <p:nvPr>
            <p:ph sz="quarter" idx="11"/>
          </p:nvPr>
        </p:nvSpPr>
        <p:spPr>
          <a:xfrm>
            <a:off x="571500" y="1764285"/>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12"/>
          </p:nvPr>
        </p:nvSpPr>
        <p:spPr>
          <a:xfrm>
            <a:off x="6313932" y="1764285"/>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9" name="Footer Placeholder 3"/>
          <p:cNvSpPr>
            <a:spLocks noGrp="1"/>
          </p:cNvSpPr>
          <p:nvPr>
            <p:ph type="ftr" sz="quarter" idx="17"/>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3265447872"/>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2-column_MtnFooter">
    <p:spTree>
      <p:nvGrpSpPr>
        <p:cNvPr id="1" name=""/>
        <p:cNvGrpSpPr/>
        <p:nvPr/>
      </p:nvGrpSpPr>
      <p:grpSpPr>
        <a:xfrm>
          <a:off x="0" y="0"/>
          <a:ext cx="0" cy="0"/>
          <a:chOff x="0" y="0"/>
          <a:chExt cx="0" cy="0"/>
        </a:xfrm>
      </p:grpSpPr>
      <p:grpSp>
        <p:nvGrpSpPr>
          <p:cNvPr id="58" name="Group 57"/>
          <p:cNvGrpSpPr/>
          <p:nvPr userDrawn="1"/>
        </p:nvGrpSpPr>
        <p:grpSpPr>
          <a:xfrm>
            <a:off x="389" y="6142153"/>
            <a:ext cx="12198206" cy="733518"/>
            <a:chOff x="389" y="6150391"/>
            <a:chExt cx="12198206" cy="733518"/>
          </a:xfrm>
        </p:grpSpPr>
        <p:sp>
          <p:nvSpPr>
            <p:cNvPr id="59" name="Shape 602"/>
            <p:cNvSpPr/>
            <p:nvPr userDrawn="1"/>
          </p:nvSpPr>
          <p:spPr>
            <a:xfrm>
              <a:off x="11917768" y="6405357"/>
              <a:ext cx="146727" cy="1992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0" name="Shape 602"/>
            <p:cNvSpPr/>
            <p:nvPr userDrawn="1"/>
          </p:nvSpPr>
          <p:spPr>
            <a:xfrm>
              <a:off x="11687027" y="6446518"/>
              <a:ext cx="100216"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1" name="Shape 575"/>
            <p:cNvSpPr/>
            <p:nvPr/>
          </p:nvSpPr>
          <p:spPr>
            <a:xfrm>
              <a:off x="5543882" y="6582796"/>
              <a:ext cx="1893429" cy="2996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50" y="5858"/>
                  </a:lnTo>
                  <a:lnTo>
                    <a:pt x="14853" y="10752"/>
                  </a:lnTo>
                  <a:lnTo>
                    <a:pt x="12240" y="3206"/>
                  </a:lnTo>
                  <a:lnTo>
                    <a:pt x="11698" y="4797"/>
                  </a:lnTo>
                  <a:lnTo>
                    <a:pt x="10039" y="0"/>
                  </a:lnTo>
                  <a:lnTo>
                    <a:pt x="7445" y="7473"/>
                  </a:lnTo>
                  <a:lnTo>
                    <a:pt x="5973" y="3206"/>
                  </a:lnTo>
                  <a:lnTo>
                    <a:pt x="5534"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4" name="Freeform 51"/>
            <p:cNvSpPr/>
            <p:nvPr/>
          </p:nvSpPr>
          <p:spPr>
            <a:xfrm>
              <a:off x="11193519" y="6495174"/>
              <a:ext cx="1005076" cy="387280"/>
            </a:xfrm>
            <a:custGeom>
              <a:avLst/>
              <a:gdLst>
                <a:gd name="connsiteX0" fmla="*/ 689783 w 1005076"/>
                <a:gd name="connsiteY0" fmla="*/ 0 h 387280"/>
                <a:gd name="connsiteX1" fmla="*/ 948796 w 1005076"/>
                <a:gd name="connsiteY1" fmla="*/ 158821 h 387280"/>
                <a:gd name="connsiteX2" fmla="*/ 1005076 w 1005076"/>
                <a:gd name="connsiteY2" fmla="*/ 144699 h 387280"/>
                <a:gd name="connsiteX3" fmla="*/ 1005076 w 1005076"/>
                <a:gd name="connsiteY3" fmla="*/ 387280 h 387280"/>
                <a:gd name="connsiteX4" fmla="*/ 0 w 1005076"/>
                <a:gd name="connsiteY4" fmla="*/ 387280 h 38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076" h="387280">
                  <a:moveTo>
                    <a:pt x="689783" y="0"/>
                  </a:moveTo>
                  <a:lnTo>
                    <a:pt x="948796" y="158821"/>
                  </a:lnTo>
                  <a:lnTo>
                    <a:pt x="1005076" y="144699"/>
                  </a:lnTo>
                  <a:lnTo>
                    <a:pt x="1005076" y="387280"/>
                  </a:lnTo>
                  <a:lnTo>
                    <a:pt x="0" y="38728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65" name="Freeform 88"/>
            <p:cNvSpPr/>
            <p:nvPr/>
          </p:nvSpPr>
          <p:spPr>
            <a:xfrm>
              <a:off x="11701720" y="6484998"/>
              <a:ext cx="487105" cy="387280"/>
            </a:xfrm>
            <a:custGeom>
              <a:avLst/>
              <a:gdLst>
                <a:gd name="connsiteX0" fmla="*/ 171795 w 487105"/>
                <a:gd name="connsiteY0" fmla="*/ 0 h 387280"/>
                <a:gd name="connsiteX1" fmla="*/ 430769 w 487105"/>
                <a:gd name="connsiteY1" fmla="*/ 158821 h 387280"/>
                <a:gd name="connsiteX2" fmla="*/ 487105 w 487105"/>
                <a:gd name="connsiteY2" fmla="*/ 219305 h 387280"/>
                <a:gd name="connsiteX3" fmla="*/ 487105 w 487105"/>
                <a:gd name="connsiteY3" fmla="*/ 387280 h 387280"/>
                <a:gd name="connsiteX4" fmla="*/ 61168 w 487105"/>
                <a:gd name="connsiteY4" fmla="*/ 387280 h 387280"/>
                <a:gd name="connsiteX5" fmla="*/ 137948 w 487105"/>
                <a:gd name="connsiteY5" fmla="*/ 237568 h 387280"/>
                <a:gd name="connsiteX6" fmla="*/ 0 w 487105"/>
                <a:gd name="connsiteY6" fmla="*/ 187455 h 38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105" h="387280">
                  <a:moveTo>
                    <a:pt x="171795" y="0"/>
                  </a:moveTo>
                  <a:lnTo>
                    <a:pt x="430769" y="158821"/>
                  </a:lnTo>
                  <a:lnTo>
                    <a:pt x="487105" y="219305"/>
                  </a:lnTo>
                  <a:lnTo>
                    <a:pt x="487105" y="387280"/>
                  </a:lnTo>
                  <a:lnTo>
                    <a:pt x="61168" y="387280"/>
                  </a:lnTo>
                  <a:lnTo>
                    <a:pt x="137948" y="237568"/>
                  </a:lnTo>
                  <a:lnTo>
                    <a:pt x="0" y="187455"/>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66" name="Shape 580"/>
            <p:cNvSpPr/>
            <p:nvPr/>
          </p:nvSpPr>
          <p:spPr>
            <a:xfrm>
              <a:off x="7511851" y="6443629"/>
              <a:ext cx="2772293" cy="4388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49" y="5858"/>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7" name="Shape 607"/>
            <p:cNvSpPr/>
            <p:nvPr/>
          </p:nvSpPr>
          <p:spPr>
            <a:xfrm>
              <a:off x="9223401" y="6438369"/>
              <a:ext cx="141919" cy="2119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8" name="Freeform 52"/>
            <p:cNvSpPr/>
            <p:nvPr/>
          </p:nvSpPr>
          <p:spPr>
            <a:xfrm flipH="1">
              <a:off x="389" y="6232426"/>
              <a:ext cx="2748616" cy="650028"/>
            </a:xfrm>
            <a:custGeom>
              <a:avLst/>
              <a:gdLst/>
              <a:ahLst/>
              <a:cxnLst/>
              <a:rect l="l" t="t" r="r" b="b"/>
              <a:pathLst>
                <a:path w="2748616" h="650028">
                  <a:moveTo>
                    <a:pt x="2442903" y="0"/>
                  </a:moveTo>
                  <a:lnTo>
                    <a:pt x="2076872" y="155317"/>
                  </a:lnTo>
                  <a:lnTo>
                    <a:pt x="1957289" y="103803"/>
                  </a:lnTo>
                  <a:lnTo>
                    <a:pt x="1380774" y="348126"/>
                  </a:lnTo>
                  <a:lnTo>
                    <a:pt x="1006359" y="189669"/>
                  </a:lnTo>
                  <a:lnTo>
                    <a:pt x="0" y="650028"/>
                  </a:lnTo>
                  <a:lnTo>
                    <a:pt x="2748616" y="650028"/>
                  </a:lnTo>
                  <a:lnTo>
                    <a:pt x="2748616" y="129245"/>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69" name="Shape 603"/>
            <p:cNvSpPr/>
            <p:nvPr/>
          </p:nvSpPr>
          <p:spPr>
            <a:xfrm>
              <a:off x="598305" y="6255249"/>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0" name="Shape 603"/>
            <p:cNvSpPr/>
            <p:nvPr userDrawn="1"/>
          </p:nvSpPr>
          <p:spPr>
            <a:xfrm>
              <a:off x="20339" y="6150391"/>
              <a:ext cx="173027" cy="23494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1" name="Shape 603"/>
            <p:cNvSpPr/>
            <p:nvPr/>
          </p:nvSpPr>
          <p:spPr>
            <a:xfrm>
              <a:off x="198743" y="6150807"/>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2" name="Shape 603"/>
            <p:cNvSpPr/>
            <p:nvPr/>
          </p:nvSpPr>
          <p:spPr>
            <a:xfrm>
              <a:off x="419843" y="6199611"/>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3" name="Shape 603"/>
            <p:cNvSpPr/>
            <p:nvPr/>
          </p:nvSpPr>
          <p:spPr>
            <a:xfrm>
              <a:off x="1000630" y="6336085"/>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4" name="Shape 594"/>
            <p:cNvSpPr/>
            <p:nvPr/>
          </p:nvSpPr>
          <p:spPr>
            <a:xfrm>
              <a:off x="726040" y="6351692"/>
              <a:ext cx="292751" cy="209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272"/>
                  </a:lnTo>
                  <a:lnTo>
                    <a:pt x="21600" y="21600"/>
                  </a:lnTo>
                  <a:lnTo>
                    <a:pt x="9000" y="10843"/>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5" name="Shape 597"/>
            <p:cNvSpPr/>
            <p:nvPr/>
          </p:nvSpPr>
          <p:spPr>
            <a:xfrm>
              <a:off x="244026" y="6239413"/>
              <a:ext cx="405153" cy="618588"/>
            </a:xfrm>
            <a:custGeom>
              <a:avLst/>
              <a:gdLst/>
              <a:ahLst/>
              <a:cxnLst>
                <a:cxn ang="0">
                  <a:pos x="wd2" y="hd2"/>
                </a:cxn>
                <a:cxn ang="5400000">
                  <a:pos x="wd2" y="hd2"/>
                </a:cxn>
                <a:cxn ang="10800000">
                  <a:pos x="wd2" y="hd2"/>
                </a:cxn>
                <a:cxn ang="16200000">
                  <a:pos x="wd2" y="hd2"/>
                </a:cxn>
              </a:cxnLst>
              <a:rect l="0" t="0" r="r" b="b"/>
              <a:pathLst>
                <a:path w="21600" h="21600" extrusionOk="0">
                  <a:moveTo>
                    <a:pt x="2944" y="0"/>
                  </a:moveTo>
                  <a:lnTo>
                    <a:pt x="4673" y="11330"/>
                  </a:lnTo>
                  <a:lnTo>
                    <a:pt x="0" y="19093"/>
                  </a:lnTo>
                  <a:lnTo>
                    <a:pt x="1693" y="20129"/>
                  </a:lnTo>
                  <a:lnTo>
                    <a:pt x="699" y="21600"/>
                  </a:lnTo>
                  <a:lnTo>
                    <a:pt x="4195" y="21600"/>
                  </a:lnTo>
                  <a:lnTo>
                    <a:pt x="15160" y="17550"/>
                  </a:lnTo>
                  <a:lnTo>
                    <a:pt x="21600" y="15212"/>
                  </a:lnTo>
                  <a:lnTo>
                    <a:pt x="12511" y="10800"/>
                  </a:lnTo>
                  <a:lnTo>
                    <a:pt x="2944"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dirty="0">
                <a:solidFill>
                  <a:srgbClr val="000000"/>
                </a:solidFill>
                <a:latin typeface="Calibri"/>
                <a:ea typeface="Calibri"/>
                <a:cs typeface="Calibri"/>
              </a:endParaRPr>
            </a:p>
          </p:txBody>
        </p:sp>
        <p:sp>
          <p:nvSpPr>
            <p:cNvPr id="76" name="Shape 607"/>
            <p:cNvSpPr/>
            <p:nvPr/>
          </p:nvSpPr>
          <p:spPr>
            <a:xfrm>
              <a:off x="10265093" y="6422136"/>
              <a:ext cx="185385" cy="2517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7" name="Shape 609"/>
            <p:cNvSpPr/>
            <p:nvPr/>
          </p:nvSpPr>
          <p:spPr>
            <a:xfrm>
              <a:off x="9744615" y="6404616"/>
              <a:ext cx="191978" cy="2867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8" name="Shape 600"/>
            <p:cNvSpPr/>
            <p:nvPr/>
          </p:nvSpPr>
          <p:spPr>
            <a:xfrm>
              <a:off x="3029242" y="6246445"/>
              <a:ext cx="208529" cy="2831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9" name="Shape 601"/>
            <p:cNvSpPr/>
            <p:nvPr/>
          </p:nvSpPr>
          <p:spPr>
            <a:xfrm>
              <a:off x="6947500" y="6503669"/>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0" name="Shape 602"/>
            <p:cNvSpPr/>
            <p:nvPr/>
          </p:nvSpPr>
          <p:spPr>
            <a:xfrm>
              <a:off x="7786397" y="6508260"/>
              <a:ext cx="106381" cy="1589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81" name="Shape 604"/>
            <p:cNvSpPr/>
            <p:nvPr/>
          </p:nvSpPr>
          <p:spPr>
            <a:xfrm>
              <a:off x="7350855" y="6392419"/>
              <a:ext cx="163854" cy="2225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2" name="Shape 602"/>
            <p:cNvSpPr/>
            <p:nvPr/>
          </p:nvSpPr>
          <p:spPr>
            <a:xfrm>
              <a:off x="4285136" y="6438796"/>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3" name="Shape 604"/>
            <p:cNvSpPr/>
            <p:nvPr/>
          </p:nvSpPr>
          <p:spPr>
            <a:xfrm>
              <a:off x="6829402" y="6523070"/>
              <a:ext cx="127568" cy="1732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4" name="Shape 560"/>
            <p:cNvSpPr/>
            <p:nvPr/>
          </p:nvSpPr>
          <p:spPr>
            <a:xfrm>
              <a:off x="7827419" y="6588996"/>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85" name="Shape 598"/>
            <p:cNvSpPr/>
            <p:nvPr/>
          </p:nvSpPr>
          <p:spPr>
            <a:xfrm>
              <a:off x="8368772" y="6456447"/>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86" name="Shape 602"/>
            <p:cNvSpPr/>
            <p:nvPr/>
          </p:nvSpPr>
          <p:spPr>
            <a:xfrm>
              <a:off x="4077554" y="644886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7" name="Shape 602"/>
            <p:cNvSpPr/>
            <p:nvPr/>
          </p:nvSpPr>
          <p:spPr>
            <a:xfrm>
              <a:off x="3845313" y="6349879"/>
              <a:ext cx="133388" cy="1811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8" name="Shape 584"/>
            <p:cNvSpPr/>
            <p:nvPr/>
          </p:nvSpPr>
          <p:spPr>
            <a:xfrm>
              <a:off x="8202721" y="6501130"/>
              <a:ext cx="486205" cy="373688"/>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89" name="Shape 602"/>
            <p:cNvSpPr/>
            <p:nvPr/>
          </p:nvSpPr>
          <p:spPr>
            <a:xfrm>
              <a:off x="3317277" y="6236759"/>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0" name="Shape 601"/>
            <p:cNvSpPr/>
            <p:nvPr/>
          </p:nvSpPr>
          <p:spPr>
            <a:xfrm>
              <a:off x="10546185" y="6485755"/>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1" name="Shape 602"/>
            <p:cNvSpPr/>
            <p:nvPr/>
          </p:nvSpPr>
          <p:spPr>
            <a:xfrm>
              <a:off x="10768013" y="657994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2" name="Shape 562"/>
            <p:cNvSpPr/>
            <p:nvPr/>
          </p:nvSpPr>
          <p:spPr>
            <a:xfrm>
              <a:off x="1789741" y="6321924"/>
              <a:ext cx="3541170" cy="5605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703" y="4404"/>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3" name="Shape 565"/>
            <p:cNvSpPr/>
            <p:nvPr/>
          </p:nvSpPr>
          <p:spPr>
            <a:xfrm>
              <a:off x="6515274" y="6473943"/>
              <a:ext cx="2412273" cy="4085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4" name="Shape 566"/>
            <p:cNvSpPr/>
            <p:nvPr/>
          </p:nvSpPr>
          <p:spPr>
            <a:xfrm>
              <a:off x="3435240" y="6315639"/>
              <a:ext cx="292075" cy="2802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5" name="Shape 568"/>
            <p:cNvSpPr/>
            <p:nvPr/>
          </p:nvSpPr>
          <p:spPr>
            <a:xfrm>
              <a:off x="7644168" y="6583377"/>
              <a:ext cx="303332" cy="2996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96" name="Shape 569"/>
            <p:cNvSpPr/>
            <p:nvPr/>
          </p:nvSpPr>
          <p:spPr>
            <a:xfrm>
              <a:off x="8064206" y="6662842"/>
              <a:ext cx="210770" cy="158900"/>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97" name="Shape 570"/>
            <p:cNvSpPr/>
            <p:nvPr/>
          </p:nvSpPr>
          <p:spPr>
            <a:xfrm>
              <a:off x="7135696" y="6467657"/>
              <a:ext cx="340233" cy="40851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98" name="Shape 571"/>
            <p:cNvSpPr/>
            <p:nvPr/>
          </p:nvSpPr>
          <p:spPr>
            <a:xfrm>
              <a:off x="2672219" y="6398843"/>
              <a:ext cx="621050" cy="477327"/>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99" name="Shape 576"/>
            <p:cNvSpPr/>
            <p:nvPr/>
          </p:nvSpPr>
          <p:spPr>
            <a:xfrm>
              <a:off x="6094476" y="6673019"/>
              <a:ext cx="256981" cy="210890"/>
            </a:xfrm>
            <a:custGeom>
              <a:avLst/>
              <a:gdLst/>
              <a:ahLst/>
              <a:cxnLst>
                <a:cxn ang="0">
                  <a:pos x="wd2" y="hd2"/>
                </a:cxn>
                <a:cxn ang="5400000">
                  <a:pos x="wd2" y="hd2"/>
                </a:cxn>
                <a:cxn ang="10800000">
                  <a:pos x="wd2" y="hd2"/>
                </a:cxn>
                <a:cxn ang="16200000">
                  <a:pos x="wd2" y="hd2"/>
                </a:cxn>
              </a:cxnLst>
              <a:rect l="0" t="0" r="r" b="b"/>
              <a:pathLst>
                <a:path w="21600" h="21600" extrusionOk="0">
                  <a:moveTo>
                    <a:pt x="6225" y="0"/>
                  </a:moveTo>
                  <a:lnTo>
                    <a:pt x="697" y="8153"/>
                  </a:lnTo>
                  <a:lnTo>
                    <a:pt x="3832" y="11097"/>
                  </a:lnTo>
                  <a:lnTo>
                    <a:pt x="0" y="21600"/>
                  </a:lnTo>
                  <a:lnTo>
                    <a:pt x="21600" y="21600"/>
                  </a:lnTo>
                  <a:lnTo>
                    <a:pt x="15794" y="17410"/>
                  </a:lnTo>
                  <a:lnTo>
                    <a:pt x="15956" y="10814"/>
                  </a:lnTo>
                  <a:lnTo>
                    <a:pt x="11613" y="7559"/>
                  </a:lnTo>
                  <a:lnTo>
                    <a:pt x="6225"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0" name="Shape 581"/>
            <p:cNvSpPr/>
            <p:nvPr/>
          </p:nvSpPr>
          <p:spPr>
            <a:xfrm>
              <a:off x="9416040" y="6495175"/>
              <a:ext cx="2287276" cy="3872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1" name="Shape 583"/>
            <p:cNvSpPr/>
            <p:nvPr/>
          </p:nvSpPr>
          <p:spPr>
            <a:xfrm>
              <a:off x="9934011" y="6488307"/>
              <a:ext cx="643561" cy="387279"/>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02" name="Group 101"/>
            <p:cNvGrpSpPr/>
            <p:nvPr/>
          </p:nvGrpSpPr>
          <p:grpSpPr>
            <a:xfrm>
              <a:off x="730738" y="6295020"/>
              <a:ext cx="3468806" cy="587434"/>
              <a:chOff x="635957" y="6252598"/>
              <a:chExt cx="3682207" cy="623572"/>
            </a:xfrm>
          </p:grpSpPr>
          <p:sp>
            <p:nvSpPr>
              <p:cNvPr id="109" name="Shape 590"/>
              <p:cNvSpPr/>
              <p:nvPr/>
            </p:nvSpPr>
            <p:spPr>
              <a:xfrm>
                <a:off x="635957" y="6252598"/>
                <a:ext cx="3682207" cy="6235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0" name="Shape 591"/>
              <p:cNvSpPr/>
              <p:nvPr/>
            </p:nvSpPr>
            <p:spPr>
              <a:xfrm>
                <a:off x="2359156" y="6418757"/>
                <a:ext cx="463021" cy="457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11" name="Shape 592"/>
              <p:cNvSpPr/>
              <p:nvPr/>
            </p:nvSpPr>
            <p:spPr>
              <a:xfrm>
                <a:off x="3175409" y="6550536"/>
                <a:ext cx="321729" cy="242553"/>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12" name="Shape 593"/>
              <p:cNvSpPr/>
              <p:nvPr/>
            </p:nvSpPr>
            <p:spPr>
              <a:xfrm>
                <a:off x="1582999" y="6252598"/>
                <a:ext cx="519347" cy="62357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dirty="0">
                  <a:solidFill>
                    <a:srgbClr val="000000"/>
                  </a:solidFill>
                  <a:latin typeface="Calibri"/>
                  <a:ea typeface="Calibri"/>
                  <a:cs typeface="Calibri"/>
                  <a:sym typeface="Calibri"/>
                </a:endParaRPr>
              </a:p>
            </p:txBody>
          </p:sp>
        </p:grpSp>
        <p:sp>
          <p:nvSpPr>
            <p:cNvPr id="103" name="Shape 582"/>
            <p:cNvSpPr/>
            <p:nvPr/>
          </p:nvSpPr>
          <p:spPr>
            <a:xfrm rot="480000">
              <a:off x="8763397" y="6466590"/>
              <a:ext cx="334778" cy="219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04" name="Group 103"/>
            <p:cNvGrpSpPr/>
            <p:nvPr/>
          </p:nvGrpSpPr>
          <p:grpSpPr>
            <a:xfrm>
              <a:off x="4486591" y="6543404"/>
              <a:ext cx="2002435" cy="339050"/>
              <a:chOff x="4486591" y="6531402"/>
              <a:chExt cx="2002435" cy="339050"/>
            </a:xfrm>
          </p:grpSpPr>
          <p:sp>
            <p:nvSpPr>
              <p:cNvPr id="106" name="Shape 602"/>
              <p:cNvSpPr/>
              <p:nvPr/>
            </p:nvSpPr>
            <p:spPr>
              <a:xfrm>
                <a:off x="5776414" y="6578757"/>
                <a:ext cx="110238"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7" name="Shape 563"/>
              <p:cNvSpPr/>
              <p:nvPr/>
            </p:nvSpPr>
            <p:spPr>
              <a:xfrm>
                <a:off x="4486591" y="6531402"/>
                <a:ext cx="2002435" cy="3390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8" name="Shape 567"/>
              <p:cNvSpPr/>
              <p:nvPr/>
            </p:nvSpPr>
            <p:spPr>
              <a:xfrm>
                <a:off x="4936483" y="6531402"/>
                <a:ext cx="563416" cy="339050"/>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sp>
          <p:nvSpPr>
            <p:cNvPr id="105" name="Shape 572"/>
            <p:cNvSpPr/>
            <p:nvPr/>
          </p:nvSpPr>
          <p:spPr>
            <a:xfrm>
              <a:off x="5503225" y="6697346"/>
              <a:ext cx="208175" cy="1606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360" y="12237"/>
                  </a:lnTo>
                  <a:lnTo>
                    <a:pt x="21600" y="21600"/>
                  </a:lnTo>
                  <a:lnTo>
                    <a:pt x="7224" y="10754"/>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sp>
        <p:nvSpPr>
          <p:cNvPr id="7"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a:t>Click to edit Master title style</a:t>
            </a:r>
            <a:endParaRPr lang="en-US" dirty="0"/>
          </a:p>
        </p:txBody>
      </p:sp>
      <p:sp>
        <p:nvSpPr>
          <p:cNvPr id="3" name="Content Placeholder 2"/>
          <p:cNvSpPr>
            <a:spLocks noGrp="1"/>
          </p:cNvSpPr>
          <p:nvPr>
            <p:ph sz="quarter" idx="11"/>
          </p:nvPr>
        </p:nvSpPr>
        <p:spPr>
          <a:xfrm>
            <a:off x="571500" y="1764285"/>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12"/>
          </p:nvPr>
        </p:nvSpPr>
        <p:spPr>
          <a:xfrm>
            <a:off x="6313932" y="1764285"/>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9" name="Footer Placeholder 3"/>
          <p:cNvSpPr>
            <a:spLocks noGrp="1"/>
          </p:cNvSpPr>
          <p:nvPr>
            <p:ph type="ftr" sz="quarter" idx="17"/>
          </p:nvPr>
        </p:nvSpPr>
        <p:spPr>
          <a:xfrm>
            <a:off x="577851" y="6545047"/>
            <a:ext cx="10022416" cy="171410"/>
          </a:xfrm>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868130433"/>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dirty="0"/>
              <a:t>Click to edit Master title style</a:t>
            </a:r>
          </a:p>
        </p:txBody>
      </p:sp>
      <p:sp>
        <p:nvSpPr>
          <p:cNvPr id="3" name="Content Placeholder 2"/>
          <p:cNvSpPr>
            <a:spLocks noGrp="1"/>
          </p:cNvSpPr>
          <p:nvPr>
            <p:ph sz="quarter" idx="11"/>
          </p:nvPr>
        </p:nvSpPr>
        <p:spPr>
          <a:xfrm>
            <a:off x="571500" y="1764285"/>
            <a:ext cx="3429000" cy="422390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2"/>
          </p:nvPr>
        </p:nvSpPr>
        <p:spPr>
          <a:xfrm>
            <a:off x="4377367" y="1763999"/>
            <a:ext cx="3429000"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8183233" y="1763713"/>
            <a:ext cx="3429000"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10" name="Footer Placeholder 3"/>
          <p:cNvSpPr>
            <a:spLocks noGrp="1"/>
          </p:cNvSpPr>
          <p:nvPr>
            <p:ph type="ftr" sz="quarter" idx="17"/>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2618889983"/>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3 Column_MtnFooter">
    <p:spTree>
      <p:nvGrpSpPr>
        <p:cNvPr id="1" name=""/>
        <p:cNvGrpSpPr/>
        <p:nvPr/>
      </p:nvGrpSpPr>
      <p:grpSpPr>
        <a:xfrm>
          <a:off x="0" y="0"/>
          <a:ext cx="0" cy="0"/>
          <a:chOff x="0" y="0"/>
          <a:chExt cx="0" cy="0"/>
        </a:xfrm>
      </p:grpSpPr>
      <p:grpSp>
        <p:nvGrpSpPr>
          <p:cNvPr id="62" name="Group 61"/>
          <p:cNvGrpSpPr/>
          <p:nvPr userDrawn="1"/>
        </p:nvGrpSpPr>
        <p:grpSpPr>
          <a:xfrm>
            <a:off x="389" y="6142153"/>
            <a:ext cx="12198206" cy="733518"/>
            <a:chOff x="389" y="6150391"/>
            <a:chExt cx="12198206" cy="733518"/>
          </a:xfrm>
        </p:grpSpPr>
        <p:sp>
          <p:nvSpPr>
            <p:cNvPr id="63" name="Shape 602"/>
            <p:cNvSpPr/>
            <p:nvPr userDrawn="1"/>
          </p:nvSpPr>
          <p:spPr>
            <a:xfrm>
              <a:off x="11917768" y="6405357"/>
              <a:ext cx="146727" cy="1992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4" name="Shape 602"/>
            <p:cNvSpPr/>
            <p:nvPr userDrawn="1"/>
          </p:nvSpPr>
          <p:spPr>
            <a:xfrm>
              <a:off x="11687027" y="6446518"/>
              <a:ext cx="100216"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3" name="Shape 575"/>
            <p:cNvSpPr/>
            <p:nvPr/>
          </p:nvSpPr>
          <p:spPr>
            <a:xfrm>
              <a:off x="5543882" y="6582796"/>
              <a:ext cx="1893429" cy="2996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50" y="5858"/>
                  </a:lnTo>
                  <a:lnTo>
                    <a:pt x="14853" y="10752"/>
                  </a:lnTo>
                  <a:lnTo>
                    <a:pt x="12240" y="3206"/>
                  </a:lnTo>
                  <a:lnTo>
                    <a:pt x="11698" y="4797"/>
                  </a:lnTo>
                  <a:lnTo>
                    <a:pt x="10039" y="0"/>
                  </a:lnTo>
                  <a:lnTo>
                    <a:pt x="7445" y="7473"/>
                  </a:lnTo>
                  <a:lnTo>
                    <a:pt x="5973" y="3206"/>
                  </a:lnTo>
                  <a:lnTo>
                    <a:pt x="5534"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4" name="Freeform 51"/>
            <p:cNvSpPr/>
            <p:nvPr/>
          </p:nvSpPr>
          <p:spPr>
            <a:xfrm>
              <a:off x="11193519" y="6495174"/>
              <a:ext cx="1005076" cy="387280"/>
            </a:xfrm>
            <a:custGeom>
              <a:avLst/>
              <a:gdLst>
                <a:gd name="connsiteX0" fmla="*/ 689783 w 1005076"/>
                <a:gd name="connsiteY0" fmla="*/ 0 h 387280"/>
                <a:gd name="connsiteX1" fmla="*/ 948796 w 1005076"/>
                <a:gd name="connsiteY1" fmla="*/ 158821 h 387280"/>
                <a:gd name="connsiteX2" fmla="*/ 1005076 w 1005076"/>
                <a:gd name="connsiteY2" fmla="*/ 144699 h 387280"/>
                <a:gd name="connsiteX3" fmla="*/ 1005076 w 1005076"/>
                <a:gd name="connsiteY3" fmla="*/ 387280 h 387280"/>
                <a:gd name="connsiteX4" fmla="*/ 0 w 1005076"/>
                <a:gd name="connsiteY4" fmla="*/ 387280 h 38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076" h="387280">
                  <a:moveTo>
                    <a:pt x="689783" y="0"/>
                  </a:moveTo>
                  <a:lnTo>
                    <a:pt x="948796" y="158821"/>
                  </a:lnTo>
                  <a:lnTo>
                    <a:pt x="1005076" y="144699"/>
                  </a:lnTo>
                  <a:lnTo>
                    <a:pt x="1005076" y="387280"/>
                  </a:lnTo>
                  <a:lnTo>
                    <a:pt x="0" y="38728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115" name="Freeform 88"/>
            <p:cNvSpPr/>
            <p:nvPr/>
          </p:nvSpPr>
          <p:spPr>
            <a:xfrm>
              <a:off x="11701720" y="6484998"/>
              <a:ext cx="487105" cy="387280"/>
            </a:xfrm>
            <a:custGeom>
              <a:avLst/>
              <a:gdLst>
                <a:gd name="connsiteX0" fmla="*/ 171795 w 487105"/>
                <a:gd name="connsiteY0" fmla="*/ 0 h 387280"/>
                <a:gd name="connsiteX1" fmla="*/ 430769 w 487105"/>
                <a:gd name="connsiteY1" fmla="*/ 158821 h 387280"/>
                <a:gd name="connsiteX2" fmla="*/ 487105 w 487105"/>
                <a:gd name="connsiteY2" fmla="*/ 219305 h 387280"/>
                <a:gd name="connsiteX3" fmla="*/ 487105 w 487105"/>
                <a:gd name="connsiteY3" fmla="*/ 387280 h 387280"/>
                <a:gd name="connsiteX4" fmla="*/ 61168 w 487105"/>
                <a:gd name="connsiteY4" fmla="*/ 387280 h 387280"/>
                <a:gd name="connsiteX5" fmla="*/ 137948 w 487105"/>
                <a:gd name="connsiteY5" fmla="*/ 237568 h 387280"/>
                <a:gd name="connsiteX6" fmla="*/ 0 w 487105"/>
                <a:gd name="connsiteY6" fmla="*/ 187455 h 38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105" h="387280">
                  <a:moveTo>
                    <a:pt x="171795" y="0"/>
                  </a:moveTo>
                  <a:lnTo>
                    <a:pt x="430769" y="158821"/>
                  </a:lnTo>
                  <a:lnTo>
                    <a:pt x="487105" y="219305"/>
                  </a:lnTo>
                  <a:lnTo>
                    <a:pt x="487105" y="387280"/>
                  </a:lnTo>
                  <a:lnTo>
                    <a:pt x="61168" y="387280"/>
                  </a:lnTo>
                  <a:lnTo>
                    <a:pt x="137948" y="237568"/>
                  </a:lnTo>
                  <a:lnTo>
                    <a:pt x="0" y="187455"/>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116" name="Shape 580"/>
            <p:cNvSpPr/>
            <p:nvPr/>
          </p:nvSpPr>
          <p:spPr>
            <a:xfrm>
              <a:off x="7511851" y="6443629"/>
              <a:ext cx="2772293" cy="4388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49" y="5858"/>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7" name="Shape 607"/>
            <p:cNvSpPr/>
            <p:nvPr/>
          </p:nvSpPr>
          <p:spPr>
            <a:xfrm>
              <a:off x="9223401" y="6438369"/>
              <a:ext cx="141919" cy="2119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8" name="Freeform 52"/>
            <p:cNvSpPr/>
            <p:nvPr/>
          </p:nvSpPr>
          <p:spPr>
            <a:xfrm flipH="1">
              <a:off x="389" y="6232426"/>
              <a:ext cx="2748616" cy="650028"/>
            </a:xfrm>
            <a:custGeom>
              <a:avLst/>
              <a:gdLst/>
              <a:ahLst/>
              <a:cxnLst/>
              <a:rect l="l" t="t" r="r" b="b"/>
              <a:pathLst>
                <a:path w="2748616" h="650028">
                  <a:moveTo>
                    <a:pt x="2442903" y="0"/>
                  </a:moveTo>
                  <a:lnTo>
                    <a:pt x="2076872" y="155317"/>
                  </a:lnTo>
                  <a:lnTo>
                    <a:pt x="1957289" y="103803"/>
                  </a:lnTo>
                  <a:lnTo>
                    <a:pt x="1380774" y="348126"/>
                  </a:lnTo>
                  <a:lnTo>
                    <a:pt x="1006359" y="189669"/>
                  </a:lnTo>
                  <a:lnTo>
                    <a:pt x="0" y="650028"/>
                  </a:lnTo>
                  <a:lnTo>
                    <a:pt x="2748616" y="650028"/>
                  </a:lnTo>
                  <a:lnTo>
                    <a:pt x="2748616" y="129245"/>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119" name="Shape 603"/>
            <p:cNvSpPr/>
            <p:nvPr/>
          </p:nvSpPr>
          <p:spPr>
            <a:xfrm>
              <a:off x="598305" y="6255249"/>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0" name="Shape 603"/>
            <p:cNvSpPr/>
            <p:nvPr userDrawn="1"/>
          </p:nvSpPr>
          <p:spPr>
            <a:xfrm>
              <a:off x="20339" y="6150391"/>
              <a:ext cx="173027" cy="23494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1" name="Shape 603"/>
            <p:cNvSpPr/>
            <p:nvPr/>
          </p:nvSpPr>
          <p:spPr>
            <a:xfrm>
              <a:off x="198743" y="6150807"/>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2" name="Shape 603"/>
            <p:cNvSpPr/>
            <p:nvPr/>
          </p:nvSpPr>
          <p:spPr>
            <a:xfrm>
              <a:off x="419843" y="6199611"/>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3" name="Shape 603"/>
            <p:cNvSpPr/>
            <p:nvPr/>
          </p:nvSpPr>
          <p:spPr>
            <a:xfrm>
              <a:off x="1000630" y="6336085"/>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4" name="Shape 594"/>
            <p:cNvSpPr/>
            <p:nvPr/>
          </p:nvSpPr>
          <p:spPr>
            <a:xfrm>
              <a:off x="726040" y="6351692"/>
              <a:ext cx="292751" cy="209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272"/>
                  </a:lnTo>
                  <a:lnTo>
                    <a:pt x="21600" y="21600"/>
                  </a:lnTo>
                  <a:lnTo>
                    <a:pt x="9000" y="10843"/>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5" name="Shape 597"/>
            <p:cNvSpPr/>
            <p:nvPr/>
          </p:nvSpPr>
          <p:spPr>
            <a:xfrm>
              <a:off x="244026" y="6239413"/>
              <a:ext cx="405153" cy="618588"/>
            </a:xfrm>
            <a:custGeom>
              <a:avLst/>
              <a:gdLst/>
              <a:ahLst/>
              <a:cxnLst>
                <a:cxn ang="0">
                  <a:pos x="wd2" y="hd2"/>
                </a:cxn>
                <a:cxn ang="5400000">
                  <a:pos x="wd2" y="hd2"/>
                </a:cxn>
                <a:cxn ang="10800000">
                  <a:pos x="wd2" y="hd2"/>
                </a:cxn>
                <a:cxn ang="16200000">
                  <a:pos x="wd2" y="hd2"/>
                </a:cxn>
              </a:cxnLst>
              <a:rect l="0" t="0" r="r" b="b"/>
              <a:pathLst>
                <a:path w="21600" h="21600" extrusionOk="0">
                  <a:moveTo>
                    <a:pt x="2944" y="0"/>
                  </a:moveTo>
                  <a:lnTo>
                    <a:pt x="4673" y="11330"/>
                  </a:lnTo>
                  <a:lnTo>
                    <a:pt x="0" y="19093"/>
                  </a:lnTo>
                  <a:lnTo>
                    <a:pt x="1693" y="20129"/>
                  </a:lnTo>
                  <a:lnTo>
                    <a:pt x="699" y="21600"/>
                  </a:lnTo>
                  <a:lnTo>
                    <a:pt x="4195" y="21600"/>
                  </a:lnTo>
                  <a:lnTo>
                    <a:pt x="15160" y="17550"/>
                  </a:lnTo>
                  <a:lnTo>
                    <a:pt x="21600" y="15212"/>
                  </a:lnTo>
                  <a:lnTo>
                    <a:pt x="12511" y="10800"/>
                  </a:lnTo>
                  <a:lnTo>
                    <a:pt x="2944"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dirty="0">
                <a:solidFill>
                  <a:srgbClr val="000000"/>
                </a:solidFill>
                <a:latin typeface="Calibri"/>
                <a:ea typeface="Calibri"/>
                <a:cs typeface="Calibri"/>
              </a:endParaRPr>
            </a:p>
          </p:txBody>
        </p:sp>
        <p:sp>
          <p:nvSpPr>
            <p:cNvPr id="126" name="Shape 607"/>
            <p:cNvSpPr/>
            <p:nvPr/>
          </p:nvSpPr>
          <p:spPr>
            <a:xfrm>
              <a:off x="10265093" y="6422136"/>
              <a:ext cx="185385" cy="2517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7" name="Shape 609"/>
            <p:cNvSpPr/>
            <p:nvPr/>
          </p:nvSpPr>
          <p:spPr>
            <a:xfrm>
              <a:off x="9744615" y="6404616"/>
              <a:ext cx="191978" cy="2867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8" name="Shape 600"/>
            <p:cNvSpPr/>
            <p:nvPr/>
          </p:nvSpPr>
          <p:spPr>
            <a:xfrm>
              <a:off x="3029242" y="6246445"/>
              <a:ext cx="208529" cy="2831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9" name="Shape 601"/>
            <p:cNvSpPr/>
            <p:nvPr/>
          </p:nvSpPr>
          <p:spPr>
            <a:xfrm>
              <a:off x="6947500" y="6503669"/>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0" name="Shape 602"/>
            <p:cNvSpPr/>
            <p:nvPr/>
          </p:nvSpPr>
          <p:spPr>
            <a:xfrm>
              <a:off x="7786397" y="6508260"/>
              <a:ext cx="106381" cy="1589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131" name="Shape 604"/>
            <p:cNvSpPr/>
            <p:nvPr/>
          </p:nvSpPr>
          <p:spPr>
            <a:xfrm>
              <a:off x="7350855" y="6392419"/>
              <a:ext cx="163854" cy="2225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2" name="Shape 602"/>
            <p:cNvSpPr/>
            <p:nvPr/>
          </p:nvSpPr>
          <p:spPr>
            <a:xfrm>
              <a:off x="4285136" y="6438796"/>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3" name="Shape 604"/>
            <p:cNvSpPr/>
            <p:nvPr/>
          </p:nvSpPr>
          <p:spPr>
            <a:xfrm>
              <a:off x="6829402" y="6523070"/>
              <a:ext cx="127568" cy="1732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4" name="Shape 560"/>
            <p:cNvSpPr/>
            <p:nvPr/>
          </p:nvSpPr>
          <p:spPr>
            <a:xfrm>
              <a:off x="7827419" y="6588996"/>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135" name="Shape 598"/>
            <p:cNvSpPr/>
            <p:nvPr/>
          </p:nvSpPr>
          <p:spPr>
            <a:xfrm>
              <a:off x="8368772" y="6456447"/>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136" name="Shape 602"/>
            <p:cNvSpPr/>
            <p:nvPr/>
          </p:nvSpPr>
          <p:spPr>
            <a:xfrm>
              <a:off x="4077554" y="644886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7" name="Shape 602"/>
            <p:cNvSpPr/>
            <p:nvPr/>
          </p:nvSpPr>
          <p:spPr>
            <a:xfrm>
              <a:off x="3845313" y="6349879"/>
              <a:ext cx="133388" cy="1811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8" name="Shape 584"/>
            <p:cNvSpPr/>
            <p:nvPr/>
          </p:nvSpPr>
          <p:spPr>
            <a:xfrm>
              <a:off x="8202721" y="6501130"/>
              <a:ext cx="486205" cy="373688"/>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39" name="Shape 602"/>
            <p:cNvSpPr/>
            <p:nvPr/>
          </p:nvSpPr>
          <p:spPr>
            <a:xfrm>
              <a:off x="3317277" y="6236759"/>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0" name="Shape 601"/>
            <p:cNvSpPr/>
            <p:nvPr/>
          </p:nvSpPr>
          <p:spPr>
            <a:xfrm>
              <a:off x="10546185" y="6485755"/>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1" name="Shape 602"/>
            <p:cNvSpPr/>
            <p:nvPr/>
          </p:nvSpPr>
          <p:spPr>
            <a:xfrm>
              <a:off x="10768013" y="657994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2" name="Shape 562"/>
            <p:cNvSpPr/>
            <p:nvPr/>
          </p:nvSpPr>
          <p:spPr>
            <a:xfrm>
              <a:off x="1789741" y="6321924"/>
              <a:ext cx="3541170" cy="5605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703" y="4404"/>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3" name="Shape 565"/>
            <p:cNvSpPr/>
            <p:nvPr/>
          </p:nvSpPr>
          <p:spPr>
            <a:xfrm>
              <a:off x="6515274" y="6473943"/>
              <a:ext cx="2412273" cy="4085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4" name="Shape 566"/>
            <p:cNvSpPr/>
            <p:nvPr/>
          </p:nvSpPr>
          <p:spPr>
            <a:xfrm>
              <a:off x="3435240" y="6315639"/>
              <a:ext cx="292075" cy="2802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5" name="Shape 568"/>
            <p:cNvSpPr/>
            <p:nvPr/>
          </p:nvSpPr>
          <p:spPr>
            <a:xfrm>
              <a:off x="7644168" y="6583377"/>
              <a:ext cx="303332" cy="2996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6" name="Shape 569"/>
            <p:cNvSpPr/>
            <p:nvPr/>
          </p:nvSpPr>
          <p:spPr>
            <a:xfrm>
              <a:off x="8064206" y="6662842"/>
              <a:ext cx="210770" cy="158900"/>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7" name="Shape 570"/>
            <p:cNvSpPr/>
            <p:nvPr/>
          </p:nvSpPr>
          <p:spPr>
            <a:xfrm>
              <a:off x="7135696" y="6467657"/>
              <a:ext cx="340233" cy="40851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8" name="Shape 571"/>
            <p:cNvSpPr/>
            <p:nvPr/>
          </p:nvSpPr>
          <p:spPr>
            <a:xfrm>
              <a:off x="2672219" y="6398843"/>
              <a:ext cx="621050" cy="477327"/>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9" name="Shape 576"/>
            <p:cNvSpPr/>
            <p:nvPr/>
          </p:nvSpPr>
          <p:spPr>
            <a:xfrm>
              <a:off x="6094476" y="6673019"/>
              <a:ext cx="256981" cy="210890"/>
            </a:xfrm>
            <a:custGeom>
              <a:avLst/>
              <a:gdLst/>
              <a:ahLst/>
              <a:cxnLst>
                <a:cxn ang="0">
                  <a:pos x="wd2" y="hd2"/>
                </a:cxn>
                <a:cxn ang="5400000">
                  <a:pos x="wd2" y="hd2"/>
                </a:cxn>
                <a:cxn ang="10800000">
                  <a:pos x="wd2" y="hd2"/>
                </a:cxn>
                <a:cxn ang="16200000">
                  <a:pos x="wd2" y="hd2"/>
                </a:cxn>
              </a:cxnLst>
              <a:rect l="0" t="0" r="r" b="b"/>
              <a:pathLst>
                <a:path w="21600" h="21600" extrusionOk="0">
                  <a:moveTo>
                    <a:pt x="6225" y="0"/>
                  </a:moveTo>
                  <a:lnTo>
                    <a:pt x="697" y="8153"/>
                  </a:lnTo>
                  <a:lnTo>
                    <a:pt x="3832" y="11097"/>
                  </a:lnTo>
                  <a:lnTo>
                    <a:pt x="0" y="21600"/>
                  </a:lnTo>
                  <a:lnTo>
                    <a:pt x="21600" y="21600"/>
                  </a:lnTo>
                  <a:lnTo>
                    <a:pt x="15794" y="17410"/>
                  </a:lnTo>
                  <a:lnTo>
                    <a:pt x="15956" y="10814"/>
                  </a:lnTo>
                  <a:lnTo>
                    <a:pt x="11613" y="7559"/>
                  </a:lnTo>
                  <a:lnTo>
                    <a:pt x="6225"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50" name="Shape 581"/>
            <p:cNvSpPr/>
            <p:nvPr/>
          </p:nvSpPr>
          <p:spPr>
            <a:xfrm>
              <a:off x="9416040" y="6495175"/>
              <a:ext cx="2287276" cy="3872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51" name="Shape 583"/>
            <p:cNvSpPr/>
            <p:nvPr/>
          </p:nvSpPr>
          <p:spPr>
            <a:xfrm>
              <a:off x="9934011" y="6488307"/>
              <a:ext cx="643561" cy="387279"/>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52" name="Group 151"/>
            <p:cNvGrpSpPr/>
            <p:nvPr/>
          </p:nvGrpSpPr>
          <p:grpSpPr>
            <a:xfrm>
              <a:off x="730738" y="6295020"/>
              <a:ext cx="3468806" cy="587434"/>
              <a:chOff x="635957" y="6252598"/>
              <a:chExt cx="3682207" cy="623572"/>
            </a:xfrm>
          </p:grpSpPr>
          <p:sp>
            <p:nvSpPr>
              <p:cNvPr id="159" name="Shape 590"/>
              <p:cNvSpPr/>
              <p:nvPr/>
            </p:nvSpPr>
            <p:spPr>
              <a:xfrm>
                <a:off x="635957" y="6252598"/>
                <a:ext cx="3682207" cy="6235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60" name="Shape 591"/>
              <p:cNvSpPr/>
              <p:nvPr/>
            </p:nvSpPr>
            <p:spPr>
              <a:xfrm>
                <a:off x="2359156" y="6418757"/>
                <a:ext cx="463021" cy="457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61" name="Shape 592"/>
              <p:cNvSpPr/>
              <p:nvPr/>
            </p:nvSpPr>
            <p:spPr>
              <a:xfrm>
                <a:off x="3175409" y="6550536"/>
                <a:ext cx="321729" cy="242553"/>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62" name="Shape 593"/>
              <p:cNvSpPr/>
              <p:nvPr/>
            </p:nvSpPr>
            <p:spPr>
              <a:xfrm>
                <a:off x="1582999" y="6252598"/>
                <a:ext cx="519347" cy="62357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dirty="0">
                  <a:solidFill>
                    <a:srgbClr val="000000"/>
                  </a:solidFill>
                  <a:latin typeface="Calibri"/>
                  <a:ea typeface="Calibri"/>
                  <a:cs typeface="Calibri"/>
                  <a:sym typeface="Calibri"/>
                </a:endParaRPr>
              </a:p>
            </p:txBody>
          </p:sp>
        </p:grpSp>
        <p:sp>
          <p:nvSpPr>
            <p:cNvPr id="153" name="Shape 582"/>
            <p:cNvSpPr/>
            <p:nvPr/>
          </p:nvSpPr>
          <p:spPr>
            <a:xfrm rot="480000">
              <a:off x="8763397" y="6466590"/>
              <a:ext cx="334778" cy="219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54" name="Group 153"/>
            <p:cNvGrpSpPr/>
            <p:nvPr/>
          </p:nvGrpSpPr>
          <p:grpSpPr>
            <a:xfrm>
              <a:off x="4486591" y="6543404"/>
              <a:ext cx="2002435" cy="339050"/>
              <a:chOff x="4486591" y="6531402"/>
              <a:chExt cx="2002435" cy="339050"/>
            </a:xfrm>
          </p:grpSpPr>
          <p:sp>
            <p:nvSpPr>
              <p:cNvPr id="156" name="Shape 602"/>
              <p:cNvSpPr/>
              <p:nvPr/>
            </p:nvSpPr>
            <p:spPr>
              <a:xfrm>
                <a:off x="5776414" y="6578757"/>
                <a:ext cx="110238"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57" name="Shape 563"/>
              <p:cNvSpPr/>
              <p:nvPr/>
            </p:nvSpPr>
            <p:spPr>
              <a:xfrm>
                <a:off x="4486591" y="6531402"/>
                <a:ext cx="2002435" cy="3390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58" name="Shape 567"/>
              <p:cNvSpPr/>
              <p:nvPr/>
            </p:nvSpPr>
            <p:spPr>
              <a:xfrm>
                <a:off x="4936483" y="6531402"/>
                <a:ext cx="563416" cy="339050"/>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sp>
          <p:nvSpPr>
            <p:cNvPr id="155" name="Shape 572"/>
            <p:cNvSpPr/>
            <p:nvPr/>
          </p:nvSpPr>
          <p:spPr>
            <a:xfrm>
              <a:off x="5503225" y="6697346"/>
              <a:ext cx="208175" cy="1606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360" y="12237"/>
                  </a:lnTo>
                  <a:lnTo>
                    <a:pt x="21600" y="21600"/>
                  </a:lnTo>
                  <a:lnTo>
                    <a:pt x="7224" y="10754"/>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dirty="0"/>
              <a:t>Click to edit Master title style</a:t>
            </a:r>
          </a:p>
        </p:txBody>
      </p:sp>
      <p:sp>
        <p:nvSpPr>
          <p:cNvPr id="3" name="Content Placeholder 2"/>
          <p:cNvSpPr>
            <a:spLocks noGrp="1"/>
          </p:cNvSpPr>
          <p:nvPr>
            <p:ph sz="quarter" idx="11" hasCustomPrompt="1"/>
          </p:nvPr>
        </p:nvSpPr>
        <p:spPr>
          <a:xfrm>
            <a:off x="571500" y="1764285"/>
            <a:ext cx="3429000" cy="422390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4"/>
          <p:cNvSpPr>
            <a:spLocks noGrp="1"/>
          </p:cNvSpPr>
          <p:nvPr>
            <p:ph sz="quarter" idx="12" hasCustomPrompt="1"/>
          </p:nvPr>
        </p:nvSpPr>
        <p:spPr>
          <a:xfrm>
            <a:off x="4377367" y="1763999"/>
            <a:ext cx="3429000"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Content Placeholder 6"/>
          <p:cNvSpPr>
            <a:spLocks noGrp="1"/>
          </p:cNvSpPr>
          <p:nvPr>
            <p:ph sz="quarter" idx="13" hasCustomPrompt="1"/>
          </p:nvPr>
        </p:nvSpPr>
        <p:spPr>
          <a:xfrm>
            <a:off x="8183233" y="1763713"/>
            <a:ext cx="3429000"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10" name="Footer Placeholder 3"/>
          <p:cNvSpPr>
            <a:spLocks noGrp="1"/>
          </p:cNvSpPr>
          <p:nvPr>
            <p:ph type="ftr" sz="quarter" idx="17"/>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38930551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_column_titl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8556" y="2595708"/>
            <a:ext cx="3581400" cy="3112046"/>
          </a:xfrm>
        </p:spPr>
        <p:txBody>
          <a:bodyPr lIns="9144" rIns="9144"/>
          <a:lstStyle>
            <a:lvl1pPr>
              <a:lnSpc>
                <a:spcPct val="100000"/>
              </a:lnSpc>
              <a:defRPr sz="2000"/>
            </a:lvl1pPr>
            <a:lvl2pPr>
              <a:lnSpc>
                <a:spcPct val="100000"/>
              </a:lnSpc>
              <a:defRPr sz="1800"/>
            </a:lvl2pPr>
            <a:lvl3pPr>
              <a:lnSpc>
                <a:spcPct val="100000"/>
              </a:lnSpc>
              <a:defRPr sz="1600"/>
            </a:lvl3pPr>
            <a:lvl4pPr>
              <a:lnSpc>
                <a:spcPct val="100000"/>
              </a:lnSpc>
              <a:defRPr sz="1600"/>
            </a:lvl4pPr>
            <a:lvl5pPr>
              <a:lnSpc>
                <a:spcPct val="100000"/>
              </a:lnSpc>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03712" y="2595708"/>
            <a:ext cx="3581400" cy="3112046"/>
          </a:xfrm>
        </p:spPr>
        <p:txBody>
          <a:bodyPr lIns="9144" rIns="9144"/>
          <a:lstStyle>
            <a:lvl1pPr>
              <a:lnSpc>
                <a:spcPct val="100000"/>
              </a:lnSpc>
              <a:defRPr sz="2000"/>
            </a:lvl1pPr>
            <a:lvl2pPr>
              <a:lnSpc>
                <a:spcPct val="100000"/>
              </a:lnSpc>
              <a:defRPr sz="1800"/>
            </a:lvl2pPr>
            <a:lvl3pPr>
              <a:lnSpc>
                <a:spcPct val="100000"/>
              </a:lnSpc>
              <a:defRPr sz="1600"/>
            </a:lvl3pPr>
            <a:lvl4pPr>
              <a:lnSpc>
                <a:spcPct val="100000"/>
              </a:lnSpc>
              <a:defRPr sz="1600"/>
            </a:lvl4pPr>
            <a:lvl5pPr>
              <a:lnSpc>
                <a:spcPct val="100000"/>
              </a:lnSpc>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Content Placeholder 4"/>
          <p:cNvSpPr>
            <a:spLocks noGrp="1"/>
          </p:cNvSpPr>
          <p:nvPr>
            <p:ph sz="half" idx="17"/>
          </p:nvPr>
        </p:nvSpPr>
        <p:spPr>
          <a:xfrm>
            <a:off x="8036241" y="2595708"/>
            <a:ext cx="3581400" cy="3112046"/>
          </a:xfrm>
        </p:spPr>
        <p:txBody>
          <a:bodyPr lIns="9144" rIns="9144"/>
          <a:lstStyle>
            <a:lvl1pPr>
              <a:lnSpc>
                <a:spcPct val="100000"/>
              </a:lnSpc>
              <a:defRPr sz="2000"/>
            </a:lvl1pPr>
            <a:lvl2pPr>
              <a:lnSpc>
                <a:spcPct val="100000"/>
              </a:lnSpc>
              <a:defRPr sz="1800"/>
            </a:lvl2pPr>
            <a:lvl3pPr>
              <a:lnSpc>
                <a:spcPct val="100000"/>
              </a:lnSpc>
              <a:defRPr sz="1600"/>
            </a:lvl3pPr>
            <a:lvl4pPr>
              <a:lnSpc>
                <a:spcPct val="100000"/>
              </a:lnSpc>
              <a:defRPr sz="1600"/>
            </a:lvl4pPr>
            <a:lvl5pPr>
              <a:lnSpc>
                <a:spcPct val="100000"/>
              </a:lnSpc>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Text Placeholder 4"/>
          <p:cNvSpPr>
            <a:spLocks noGrp="1"/>
          </p:cNvSpPr>
          <p:nvPr>
            <p:ph type="body" sz="quarter" idx="25"/>
          </p:nvPr>
        </p:nvSpPr>
        <p:spPr>
          <a:xfrm>
            <a:off x="578556" y="1753751"/>
            <a:ext cx="3581400"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smtClean="0"/>
              <a:t>Click to edit Master text styles</a:t>
            </a:r>
          </a:p>
        </p:txBody>
      </p:sp>
      <p:sp>
        <p:nvSpPr>
          <p:cNvPr id="26" name="Text Placeholder 4"/>
          <p:cNvSpPr>
            <a:spLocks noGrp="1"/>
          </p:cNvSpPr>
          <p:nvPr>
            <p:ph type="body" sz="quarter" idx="26"/>
          </p:nvPr>
        </p:nvSpPr>
        <p:spPr>
          <a:xfrm>
            <a:off x="4303712" y="1753751"/>
            <a:ext cx="3581400"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smtClean="0"/>
              <a:t>Click to edit Master text styles</a:t>
            </a:r>
          </a:p>
        </p:txBody>
      </p:sp>
      <p:sp>
        <p:nvSpPr>
          <p:cNvPr id="28" name="Text Placeholder 4"/>
          <p:cNvSpPr>
            <a:spLocks noGrp="1"/>
          </p:cNvSpPr>
          <p:nvPr>
            <p:ph type="body" sz="quarter" idx="27"/>
          </p:nvPr>
        </p:nvSpPr>
        <p:spPr>
          <a:xfrm>
            <a:off x="8039823" y="1753751"/>
            <a:ext cx="3581400"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smtClean="0"/>
              <a:t>Click to edit Master text styles</a:t>
            </a:r>
          </a:p>
        </p:txBody>
      </p:sp>
      <p:sp>
        <p:nvSpPr>
          <p:cNvPr id="6" name="Text Placeholder 5"/>
          <p:cNvSpPr>
            <a:spLocks noGrp="1"/>
          </p:cNvSpPr>
          <p:nvPr>
            <p:ph type="body" sz="quarter" idx="28"/>
          </p:nvPr>
        </p:nvSpPr>
        <p:spPr>
          <a:xfrm>
            <a:off x="8041625" y="5750545"/>
            <a:ext cx="3581400" cy="246221"/>
          </a:xfrm>
        </p:spPr>
        <p:txBody>
          <a:bodyPr lIns="9144" rIns="9144">
            <a:spAutoFit/>
          </a:bodyPr>
          <a:lstStyle>
            <a:lvl1pPr marL="0" indent="0">
              <a:buClr>
                <a:schemeClr val="bg2"/>
              </a:buClr>
              <a:buSzPct val="80000"/>
              <a:buFont typeface="Wingdings" panose="05000000000000000000" pitchFamily="2" charset="2"/>
              <a:buNone/>
              <a:defRPr lang="en-US" sz="1600" kern="1200" spc="-30" baseline="0" dirty="0">
                <a:solidFill>
                  <a:schemeClr val="accent1"/>
                </a:solidFill>
                <a:latin typeface="Salesforce Sans"/>
                <a:ea typeface="+mn-ea"/>
                <a:cs typeface="+mn-cs"/>
              </a:defRPr>
            </a:lvl1pPr>
          </a:lstStyle>
          <a:p>
            <a:pPr lvl="0"/>
            <a:r>
              <a:rPr lang="en-US" smtClean="0"/>
              <a:t>Click to edit Master text styles</a:t>
            </a:r>
          </a:p>
        </p:txBody>
      </p:sp>
      <p:sp>
        <p:nvSpPr>
          <p:cNvPr id="30" name="Text Placeholder 29"/>
          <p:cNvSpPr>
            <a:spLocks noGrp="1"/>
          </p:cNvSpPr>
          <p:nvPr>
            <p:ph type="body" sz="quarter" idx="32"/>
          </p:nvPr>
        </p:nvSpPr>
        <p:spPr>
          <a:xfrm>
            <a:off x="571500" y="5750545"/>
            <a:ext cx="3581400" cy="246221"/>
          </a:xfrm>
        </p:spPr>
        <p:txBody>
          <a:bodyPr lIns="9144" rIns="9144">
            <a:spAutoFit/>
          </a:bodyPr>
          <a:lstStyle>
            <a:lvl1pPr marL="0" indent="0">
              <a:buNone/>
              <a:defRPr sz="1600">
                <a:solidFill>
                  <a:schemeClr val="accent1"/>
                </a:solidFill>
              </a:defRPr>
            </a:lvl1pPr>
          </a:lstStyle>
          <a:p>
            <a:pPr lvl="0"/>
            <a:r>
              <a:rPr lang="en-US" smtClean="0"/>
              <a:t>Click to edit Master text styles</a:t>
            </a:r>
          </a:p>
        </p:txBody>
      </p:sp>
      <p:sp>
        <p:nvSpPr>
          <p:cNvPr id="33" name="Text Placeholder 29"/>
          <p:cNvSpPr>
            <a:spLocks noGrp="1"/>
          </p:cNvSpPr>
          <p:nvPr>
            <p:ph type="body" sz="quarter" idx="33"/>
          </p:nvPr>
        </p:nvSpPr>
        <p:spPr>
          <a:xfrm>
            <a:off x="4303712" y="5750545"/>
            <a:ext cx="3581400" cy="246221"/>
          </a:xfrm>
        </p:spPr>
        <p:txBody>
          <a:bodyPr lIns="9144" rIns="9144">
            <a:spAutoFit/>
          </a:bodyPr>
          <a:lstStyle>
            <a:lvl1pPr marL="0" indent="0">
              <a:buNone/>
              <a:defRPr sz="1600">
                <a:solidFill>
                  <a:schemeClr val="accent1"/>
                </a:solidFill>
              </a:defRPr>
            </a:lvl1pPr>
          </a:lstStyle>
          <a:p>
            <a:pPr lvl="0"/>
            <a:r>
              <a:rPr lang="en-US" smtClean="0"/>
              <a:t>Click to edit Master text styles</a:t>
            </a:r>
          </a:p>
        </p:txBody>
      </p:sp>
      <p:sp>
        <p:nvSpPr>
          <p:cNvPr id="25" name="Title 24"/>
          <p:cNvSpPr>
            <a:spLocks noGrp="1"/>
          </p:cNvSpPr>
          <p:nvPr>
            <p:ph type="title"/>
          </p:nvPr>
        </p:nvSpPr>
        <p:spPr>
          <a:xfrm>
            <a:off x="571500" y="63500"/>
            <a:ext cx="11045952" cy="990119"/>
          </a:xfrm>
        </p:spPr>
        <p:txBody>
          <a:bodyPr/>
          <a:lstStyle>
            <a:lvl1pPr>
              <a:lnSpc>
                <a:spcPct val="95000"/>
              </a:lnSpc>
              <a:defRPr/>
            </a:lvl1pPr>
          </a:lstStyle>
          <a:p>
            <a:r>
              <a:rPr lang="en-US" smtClean="0"/>
              <a:t>Click to edit Master title style</a:t>
            </a:r>
            <a:endParaRPr lang="en-US" dirty="0"/>
          </a:p>
        </p:txBody>
      </p:sp>
      <p:sp>
        <p:nvSpPr>
          <p:cNvPr id="27"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3" name="Footer Placeholder 3"/>
          <p:cNvSpPr>
            <a:spLocks noGrp="1"/>
          </p:cNvSpPr>
          <p:nvPr>
            <p:ph type="ftr" sz="quarter" idx="34"/>
          </p:nvPr>
        </p:nvSpPr>
        <p:spPr/>
        <p:txBody>
          <a:bodyPr/>
          <a:lstStyle>
            <a:lvl1pPr>
              <a:defRPr/>
            </a:lvl1pPr>
          </a:lstStyle>
          <a:p>
            <a:endParaRPr lang="en-US"/>
          </a:p>
        </p:txBody>
      </p:sp>
    </p:spTree>
    <p:extLst>
      <p:ext uri="{BB962C8B-B14F-4D97-AF65-F5344CB8AC3E}">
        <p14:creationId xmlns:p14="http://schemas.microsoft.com/office/powerpoint/2010/main" val="2982204325"/>
      </p:ext>
    </p:extLst>
  </p:cSld>
  <p:clrMapOvr>
    <a:masterClrMapping/>
  </p:clrMapOvr>
  <p:transition spd="med">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4-column">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dirty="0"/>
              <a:t>Click to edit Master title style</a:t>
            </a:r>
          </a:p>
        </p:txBody>
      </p:sp>
      <p:sp>
        <p:nvSpPr>
          <p:cNvPr id="4" name="Content Placeholder 3"/>
          <p:cNvSpPr>
            <a:spLocks noGrp="1"/>
          </p:cNvSpPr>
          <p:nvPr>
            <p:ph sz="quarter" idx="11"/>
          </p:nvPr>
        </p:nvSpPr>
        <p:spPr>
          <a:xfrm>
            <a:off x="3405753" y="1763713"/>
            <a:ext cx="2542086"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2"/>
          </p:nvPr>
        </p:nvSpPr>
        <p:spPr>
          <a:xfrm>
            <a:off x="6240005" y="1763713"/>
            <a:ext cx="2540125" cy="422477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9072296" y="1763713"/>
            <a:ext cx="2545029" cy="422477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4"/>
          </p:nvPr>
        </p:nvSpPr>
        <p:spPr>
          <a:xfrm>
            <a:off x="571501" y="1764284"/>
            <a:ext cx="2542086"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dirty="0"/>
              <a:t>Click to edit Master text styles</a:t>
            </a:r>
          </a:p>
        </p:txBody>
      </p:sp>
      <p:sp>
        <p:nvSpPr>
          <p:cNvPr id="11" name="Footer Placeholder 3"/>
          <p:cNvSpPr>
            <a:spLocks noGrp="1"/>
          </p:cNvSpPr>
          <p:nvPr>
            <p:ph type="ftr" sz="quarter" idx="17"/>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2462033495"/>
      </p:ext>
    </p:extLst>
  </p:cSld>
  <p:clrMapOvr>
    <a:masterClrMapping/>
  </p:clrMapOvr>
  <p:transition>
    <p:fade/>
  </p:transition>
  <p:hf sldNum="0" hdr="0" dt="0"/>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p:cSld name="3_column_titl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303712" y="2435044"/>
            <a:ext cx="3581400" cy="3272710"/>
          </a:xfrm>
          <a:solidFill>
            <a:schemeClr val="bg2"/>
          </a:solidFill>
        </p:spPr>
        <p:txBody>
          <a:bodyPr lIns="182880" tIns="182880" rIns="182880"/>
          <a:lstStyle>
            <a:lvl1pPr>
              <a:lnSpc>
                <a:spcPct val="100000"/>
              </a:lnSpc>
              <a:defRPr sz="2000"/>
            </a:lvl1pPr>
            <a:lvl2pPr>
              <a:lnSpc>
                <a:spcPct val="100000"/>
              </a:lnSpc>
              <a:defRPr sz="1800"/>
            </a:lvl2pPr>
            <a:lvl3pPr>
              <a:lnSpc>
                <a:spcPct val="100000"/>
              </a:lnSpc>
              <a:defRPr sz="1600"/>
            </a:lvl3pPr>
            <a:lvl4pPr>
              <a:lnSpc>
                <a:spcPct val="100000"/>
              </a:lnSpc>
              <a:defRPr sz="1600"/>
            </a:lvl4pPr>
            <a:lvl5pPr>
              <a:lnSpc>
                <a:spcPct val="100000"/>
              </a:lnSpc>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4"/>
          <p:cNvSpPr>
            <a:spLocks noGrp="1"/>
          </p:cNvSpPr>
          <p:nvPr>
            <p:ph sz="half" idx="17"/>
          </p:nvPr>
        </p:nvSpPr>
        <p:spPr>
          <a:xfrm>
            <a:off x="8036241" y="2435044"/>
            <a:ext cx="3581400" cy="3272710"/>
          </a:xfrm>
          <a:solidFill>
            <a:schemeClr val="bg2"/>
          </a:solidFill>
        </p:spPr>
        <p:txBody>
          <a:bodyPr lIns="182880" tIns="182880" rIns="182880"/>
          <a:lstStyle>
            <a:lvl1pPr>
              <a:lnSpc>
                <a:spcPct val="100000"/>
              </a:lnSpc>
              <a:defRPr sz="2000"/>
            </a:lvl1pPr>
            <a:lvl2pPr>
              <a:lnSpc>
                <a:spcPct val="100000"/>
              </a:lnSpc>
              <a:defRPr sz="1800"/>
            </a:lvl2pPr>
            <a:lvl3pPr>
              <a:lnSpc>
                <a:spcPct val="100000"/>
              </a:lnSpc>
              <a:defRPr sz="1600"/>
            </a:lvl3pPr>
            <a:lvl4pPr>
              <a:lnSpc>
                <a:spcPct val="100000"/>
              </a:lnSpc>
              <a:defRPr sz="1600"/>
            </a:lvl4pPr>
            <a:lvl5pPr>
              <a:lnSpc>
                <a:spcPct val="100000"/>
              </a:lnSpc>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half" idx="1"/>
          </p:nvPr>
        </p:nvSpPr>
        <p:spPr>
          <a:xfrm>
            <a:off x="576072" y="2435044"/>
            <a:ext cx="3583884" cy="3272710"/>
          </a:xfrm>
          <a:solidFill>
            <a:schemeClr val="bg2"/>
          </a:solidFill>
        </p:spPr>
        <p:txBody>
          <a:bodyPr lIns="182880" tIns="182880" rIns="182880"/>
          <a:lstStyle>
            <a:lvl1pPr>
              <a:lnSpc>
                <a:spcPct val="100000"/>
              </a:lnSpc>
              <a:defRPr sz="2000"/>
            </a:lvl1pPr>
            <a:lvl2pPr>
              <a:lnSpc>
                <a:spcPct val="100000"/>
              </a:lnSpc>
              <a:defRPr sz="1800"/>
            </a:lvl2pPr>
            <a:lvl3pPr>
              <a:lnSpc>
                <a:spcPct val="100000"/>
              </a:lnSpc>
              <a:defRPr sz="1600"/>
            </a:lvl3pPr>
            <a:lvl4pPr>
              <a:lnSpc>
                <a:spcPct val="100000"/>
              </a:lnSpc>
              <a:defRPr sz="1600"/>
            </a:lvl4pPr>
            <a:lvl5pPr>
              <a:lnSpc>
                <a:spcPct val="100000"/>
              </a:lnSpc>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8037576" y="1753751"/>
            <a:ext cx="3584448" cy="681293"/>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sp>
        <p:nvSpPr>
          <p:cNvPr id="5" name="Rectangle 4"/>
          <p:cNvSpPr/>
          <p:nvPr userDrawn="1"/>
        </p:nvSpPr>
        <p:spPr>
          <a:xfrm>
            <a:off x="4306824" y="1753751"/>
            <a:ext cx="3584448" cy="681293"/>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sp>
        <p:nvSpPr>
          <p:cNvPr id="2" name="Rectangle 1"/>
          <p:cNvSpPr/>
          <p:nvPr userDrawn="1"/>
        </p:nvSpPr>
        <p:spPr>
          <a:xfrm>
            <a:off x="576072" y="1753751"/>
            <a:ext cx="3584448" cy="681293"/>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pic>
        <p:nvPicPr>
          <p:cNvPr id="29" name="Picture 2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283262" y="1743364"/>
            <a:ext cx="7335651" cy="715818"/>
          </a:xfrm>
          <a:prstGeom prst="rect">
            <a:avLst/>
          </a:prstGeom>
        </p:spPr>
      </p:pic>
      <p:pic>
        <p:nvPicPr>
          <p:cNvPr id="21" name="Picture 20"/>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46589" y="1713875"/>
            <a:ext cx="3616609" cy="715818"/>
          </a:xfrm>
          <a:prstGeom prst="rect">
            <a:avLst/>
          </a:prstGeom>
        </p:spPr>
      </p:pic>
      <p:sp>
        <p:nvSpPr>
          <p:cNvPr id="24" name="Text Placeholder 4"/>
          <p:cNvSpPr>
            <a:spLocks noGrp="1"/>
          </p:cNvSpPr>
          <p:nvPr>
            <p:ph type="body" sz="quarter" idx="25"/>
          </p:nvPr>
        </p:nvSpPr>
        <p:spPr>
          <a:xfrm>
            <a:off x="576072" y="1753751"/>
            <a:ext cx="3584448" cy="681293"/>
          </a:xfrm>
          <a:noFill/>
        </p:spPr>
        <p:txBody>
          <a:bodyPr lIns="182880" rIns="182880" anchor="ctr"/>
          <a:lstStyle>
            <a:lvl1pPr marL="0" indent="0" algn="ctr">
              <a:lnSpc>
                <a:spcPct val="88000"/>
              </a:lnSpc>
              <a:spcBef>
                <a:spcPts val="0"/>
              </a:spcBef>
              <a:buNone/>
              <a:defRPr lang="en-US" sz="2000" kern="1200" spc="0" baseline="0" dirty="0" smtClean="0">
                <a:solidFill>
                  <a:schemeClr val="lt1"/>
                </a:solidFill>
                <a:latin typeface="Salesforce Sans"/>
                <a:ea typeface="+mn-ea"/>
                <a:cs typeface="+mn-cs"/>
              </a:defRPr>
            </a:lvl1pPr>
          </a:lstStyle>
          <a:p>
            <a:pPr lvl="0"/>
            <a:r>
              <a:rPr lang="en-US" dirty="0"/>
              <a:t>Click to edit Master text styles</a:t>
            </a:r>
          </a:p>
        </p:txBody>
      </p:sp>
      <p:sp>
        <p:nvSpPr>
          <p:cNvPr id="26" name="Text Placeholder 4"/>
          <p:cNvSpPr>
            <a:spLocks noGrp="1"/>
          </p:cNvSpPr>
          <p:nvPr>
            <p:ph type="body" sz="quarter" idx="26"/>
          </p:nvPr>
        </p:nvSpPr>
        <p:spPr>
          <a:xfrm>
            <a:off x="4306824" y="1753751"/>
            <a:ext cx="3584448" cy="681293"/>
          </a:xfrm>
          <a:noFill/>
        </p:spPr>
        <p:txBody>
          <a:bodyPr lIns="182880" rIns="182880" anchor="ctr"/>
          <a:lstStyle>
            <a:lvl1pPr marL="0" indent="0" algn="ctr">
              <a:lnSpc>
                <a:spcPct val="88000"/>
              </a:lnSpc>
              <a:spcBef>
                <a:spcPts val="0"/>
              </a:spcBef>
              <a:buNone/>
              <a:defRPr lang="en-US" sz="2000" kern="1200" spc="0" baseline="0" dirty="0" smtClean="0">
                <a:solidFill>
                  <a:schemeClr val="lt1"/>
                </a:solidFill>
                <a:latin typeface="Salesforce Sans"/>
                <a:ea typeface="+mn-ea"/>
                <a:cs typeface="+mn-cs"/>
              </a:defRPr>
            </a:lvl1pPr>
          </a:lstStyle>
          <a:p>
            <a:pPr lvl="0"/>
            <a:r>
              <a:rPr lang="en-US" dirty="0"/>
              <a:t>Click to edit Master text styles</a:t>
            </a:r>
          </a:p>
        </p:txBody>
      </p:sp>
      <p:sp>
        <p:nvSpPr>
          <p:cNvPr id="28" name="Text Placeholder 4"/>
          <p:cNvSpPr>
            <a:spLocks noGrp="1"/>
          </p:cNvSpPr>
          <p:nvPr>
            <p:ph type="body" sz="quarter" idx="27"/>
          </p:nvPr>
        </p:nvSpPr>
        <p:spPr>
          <a:xfrm>
            <a:off x="8037576" y="1753751"/>
            <a:ext cx="3584448" cy="681293"/>
          </a:xfrm>
          <a:noFill/>
        </p:spPr>
        <p:txBody>
          <a:bodyPr lIns="182880" rIns="182880" anchor="ctr"/>
          <a:lstStyle>
            <a:lvl1pPr marL="0" indent="0" algn="ctr">
              <a:lnSpc>
                <a:spcPct val="88000"/>
              </a:lnSpc>
              <a:spcBef>
                <a:spcPts val="0"/>
              </a:spcBef>
              <a:buNone/>
              <a:defRPr lang="en-US" sz="2000" kern="1200" spc="0" baseline="0" dirty="0" smtClean="0">
                <a:solidFill>
                  <a:schemeClr val="lt1"/>
                </a:solidFill>
                <a:latin typeface="Salesforce Sans"/>
                <a:ea typeface="+mn-ea"/>
                <a:cs typeface="+mn-cs"/>
              </a:defRPr>
            </a:lvl1pPr>
          </a:lstStyle>
          <a:p>
            <a:pPr lvl="0"/>
            <a:r>
              <a:rPr lang="en-US" dirty="0"/>
              <a:t>Click to edit Master text styles</a:t>
            </a:r>
          </a:p>
        </p:txBody>
      </p:sp>
      <p:sp>
        <p:nvSpPr>
          <p:cNvPr id="6" name="Text Placeholder 5"/>
          <p:cNvSpPr>
            <a:spLocks noGrp="1"/>
          </p:cNvSpPr>
          <p:nvPr>
            <p:ph type="body" sz="quarter" idx="28"/>
          </p:nvPr>
        </p:nvSpPr>
        <p:spPr>
          <a:xfrm>
            <a:off x="8041625" y="5750545"/>
            <a:ext cx="3581400" cy="246221"/>
          </a:xfrm>
        </p:spPr>
        <p:txBody>
          <a:bodyPr lIns="182880" rIns="182880">
            <a:spAutoFit/>
          </a:bodyPr>
          <a:lstStyle>
            <a:lvl1pPr marL="0" indent="0">
              <a:buClr>
                <a:schemeClr val="bg2"/>
              </a:buClr>
              <a:buSzPct val="80000"/>
              <a:buFont typeface="Wingdings" panose="05000000000000000000" pitchFamily="2" charset="2"/>
              <a:buNone/>
              <a:defRPr lang="en-US" sz="1600" kern="1200" spc="0" baseline="0" dirty="0">
                <a:solidFill>
                  <a:schemeClr val="accent1"/>
                </a:solidFill>
                <a:latin typeface="Salesforce Sans"/>
                <a:ea typeface="+mn-ea"/>
                <a:cs typeface="+mn-cs"/>
              </a:defRPr>
            </a:lvl1pPr>
          </a:lstStyle>
          <a:p>
            <a:pPr lvl="0"/>
            <a:r>
              <a:rPr lang="en-US" dirty="0"/>
              <a:t>Click to edit Master text styles</a:t>
            </a:r>
          </a:p>
        </p:txBody>
      </p:sp>
      <p:sp>
        <p:nvSpPr>
          <p:cNvPr id="30" name="Text Placeholder 29"/>
          <p:cNvSpPr>
            <a:spLocks noGrp="1"/>
          </p:cNvSpPr>
          <p:nvPr>
            <p:ph type="body" sz="quarter" idx="32"/>
          </p:nvPr>
        </p:nvSpPr>
        <p:spPr>
          <a:xfrm>
            <a:off x="571500" y="5750545"/>
            <a:ext cx="3581400" cy="246221"/>
          </a:xfrm>
        </p:spPr>
        <p:txBody>
          <a:bodyPr lIns="182880" rIns="182880">
            <a:spAutoFit/>
          </a:bodyPr>
          <a:lstStyle>
            <a:lvl1pPr marL="0" indent="0">
              <a:buNone/>
              <a:defRPr sz="1600" spc="0">
                <a:solidFill>
                  <a:schemeClr val="accent1"/>
                </a:solidFill>
              </a:defRPr>
            </a:lvl1pPr>
          </a:lstStyle>
          <a:p>
            <a:pPr lvl="0"/>
            <a:r>
              <a:rPr lang="en-US" dirty="0"/>
              <a:t>Click to edit Master text styles</a:t>
            </a:r>
          </a:p>
        </p:txBody>
      </p:sp>
      <p:sp>
        <p:nvSpPr>
          <p:cNvPr id="33" name="Text Placeholder 29"/>
          <p:cNvSpPr>
            <a:spLocks noGrp="1"/>
          </p:cNvSpPr>
          <p:nvPr>
            <p:ph type="body" sz="quarter" idx="33"/>
          </p:nvPr>
        </p:nvSpPr>
        <p:spPr>
          <a:xfrm>
            <a:off x="4303712" y="5750545"/>
            <a:ext cx="3581400" cy="246221"/>
          </a:xfrm>
        </p:spPr>
        <p:txBody>
          <a:bodyPr lIns="182880" rIns="182880">
            <a:spAutoFit/>
          </a:bodyPr>
          <a:lstStyle>
            <a:lvl1pPr marL="0" indent="0">
              <a:buNone/>
              <a:defRPr sz="1600" spc="0">
                <a:solidFill>
                  <a:schemeClr val="accent1"/>
                </a:solidFill>
              </a:defRPr>
            </a:lvl1pPr>
          </a:lstStyle>
          <a:p>
            <a:pPr lvl="0"/>
            <a:r>
              <a:rPr lang="en-US" dirty="0"/>
              <a:t>Click to edit Master text styles</a:t>
            </a:r>
          </a:p>
        </p:txBody>
      </p:sp>
      <p:sp>
        <p:nvSpPr>
          <p:cNvPr id="25" name="Title 24"/>
          <p:cNvSpPr>
            <a:spLocks noGrp="1"/>
          </p:cNvSpPr>
          <p:nvPr>
            <p:ph type="title"/>
          </p:nvPr>
        </p:nvSpPr>
        <p:spPr>
          <a:xfrm>
            <a:off x="571500" y="63500"/>
            <a:ext cx="11045952" cy="990119"/>
          </a:xfrm>
        </p:spPr>
        <p:txBody>
          <a:bodyPr/>
          <a:lstStyle>
            <a:lvl1pPr>
              <a:lnSpc>
                <a:spcPct val="95000"/>
              </a:lnSpc>
              <a:defRPr/>
            </a:lvl1pPr>
          </a:lstStyle>
          <a:p>
            <a:r>
              <a:rPr lang="en-US" dirty="0"/>
              <a:t>Click to edit Master title style</a:t>
            </a:r>
          </a:p>
        </p:txBody>
      </p:sp>
      <p:sp>
        <p:nvSpPr>
          <p:cNvPr id="27"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13" name="Footer Placeholder 3"/>
          <p:cNvSpPr>
            <a:spLocks noGrp="1"/>
          </p:cNvSpPr>
          <p:nvPr>
            <p:ph type="ftr" sz="quarter" idx="34"/>
          </p:nvPr>
        </p:nvSpPr>
        <p:spPr/>
        <p:txBody>
          <a:bodyPr/>
          <a:lstStyle>
            <a:lvl1pPr>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280231988"/>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3_column photos">
    <p:spTree>
      <p:nvGrpSpPr>
        <p:cNvPr id="1" name=""/>
        <p:cNvGrpSpPr/>
        <p:nvPr/>
      </p:nvGrpSpPr>
      <p:grpSpPr>
        <a:xfrm>
          <a:off x="0" y="0"/>
          <a:ext cx="0" cy="0"/>
          <a:chOff x="0" y="0"/>
          <a:chExt cx="0" cy="0"/>
        </a:xfrm>
      </p:grpSpPr>
      <p:sp>
        <p:nvSpPr>
          <p:cNvPr id="20" name="Rectangle 19"/>
          <p:cNvSpPr/>
          <p:nvPr userDrawn="1"/>
        </p:nvSpPr>
        <p:spPr>
          <a:xfrm>
            <a:off x="8043564" y="5561527"/>
            <a:ext cx="3584448" cy="685800"/>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sp>
        <p:nvSpPr>
          <p:cNvPr id="21" name="Rectangle 20"/>
          <p:cNvSpPr/>
          <p:nvPr userDrawn="1"/>
        </p:nvSpPr>
        <p:spPr>
          <a:xfrm>
            <a:off x="4304013" y="5561527"/>
            <a:ext cx="3584448" cy="685800"/>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sp>
        <p:nvSpPr>
          <p:cNvPr id="22" name="Rectangle 21"/>
          <p:cNvSpPr/>
          <p:nvPr userDrawn="1"/>
        </p:nvSpPr>
        <p:spPr>
          <a:xfrm>
            <a:off x="576072" y="5561527"/>
            <a:ext cx="3584448" cy="685800"/>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4" cy="6856214"/>
          </a:xfrm>
          <a:prstGeom prst="rect">
            <a:avLst/>
          </a:prstGeom>
        </p:spPr>
      </p:pic>
      <p:sp>
        <p:nvSpPr>
          <p:cNvPr id="14" name="Text Placeholder 5"/>
          <p:cNvSpPr>
            <a:spLocks noGrp="1"/>
          </p:cNvSpPr>
          <p:nvPr>
            <p:ph type="body" sz="quarter" idx="28"/>
          </p:nvPr>
        </p:nvSpPr>
        <p:spPr>
          <a:xfrm>
            <a:off x="8043564" y="5561527"/>
            <a:ext cx="3584448" cy="685800"/>
          </a:xfrm>
        </p:spPr>
        <p:txBody>
          <a:bodyPr wrap="none" lIns="91440" tIns="45720" rIns="91440" bIns="45720" anchor="ctr" anchorCtr="0">
            <a:normAutofit/>
          </a:bodyPr>
          <a:lstStyle>
            <a:lvl1pPr marL="0" indent="0" algn="ctr">
              <a:buClr>
                <a:schemeClr val="bg2"/>
              </a:buClr>
              <a:buSzPct val="80000"/>
              <a:buFont typeface="Wingdings" panose="05000000000000000000" pitchFamily="2" charset="2"/>
              <a:buNone/>
              <a:defRPr lang="en-US" sz="1600" kern="1200" spc="0" baseline="0" dirty="0">
                <a:solidFill>
                  <a:schemeClr val="bg1"/>
                </a:solidFill>
                <a:latin typeface="Salesforce Sans"/>
                <a:ea typeface="+mn-ea"/>
                <a:cs typeface="+mn-cs"/>
              </a:defRPr>
            </a:lvl1pPr>
          </a:lstStyle>
          <a:p>
            <a:pPr lvl="0"/>
            <a:r>
              <a:rPr lang="en-US" dirty="0"/>
              <a:t>Click to edit Master text styles</a:t>
            </a:r>
          </a:p>
        </p:txBody>
      </p:sp>
      <p:sp>
        <p:nvSpPr>
          <p:cNvPr id="15" name="Text Placeholder 29"/>
          <p:cNvSpPr>
            <a:spLocks noGrp="1"/>
          </p:cNvSpPr>
          <p:nvPr>
            <p:ph type="body" sz="quarter" idx="32"/>
          </p:nvPr>
        </p:nvSpPr>
        <p:spPr>
          <a:xfrm>
            <a:off x="576072" y="5561527"/>
            <a:ext cx="3584448" cy="685800"/>
          </a:xfrm>
        </p:spPr>
        <p:txBody>
          <a:bodyPr wrap="none" lIns="91440" tIns="45720" rIns="91440" bIns="45720" anchor="ctr" anchorCtr="0">
            <a:normAutofit/>
          </a:bodyPr>
          <a:lstStyle>
            <a:lvl1pPr marL="0" indent="0" algn="ctr">
              <a:buNone/>
              <a:defRPr sz="1600" spc="0">
                <a:solidFill>
                  <a:schemeClr val="bg1"/>
                </a:solidFill>
              </a:defRPr>
            </a:lvl1pPr>
          </a:lstStyle>
          <a:p>
            <a:pPr lvl="0"/>
            <a:r>
              <a:rPr lang="en-US" dirty="0"/>
              <a:t>Click to edit Master text styles</a:t>
            </a:r>
          </a:p>
        </p:txBody>
      </p:sp>
      <p:sp>
        <p:nvSpPr>
          <p:cNvPr id="16" name="Text Placeholder 29"/>
          <p:cNvSpPr>
            <a:spLocks noGrp="1"/>
          </p:cNvSpPr>
          <p:nvPr>
            <p:ph type="body" sz="quarter" idx="33"/>
          </p:nvPr>
        </p:nvSpPr>
        <p:spPr>
          <a:xfrm>
            <a:off x="4304013" y="5561527"/>
            <a:ext cx="3584448" cy="685800"/>
          </a:xfrm>
        </p:spPr>
        <p:txBody>
          <a:bodyPr wrap="none" lIns="91440" tIns="45720" rIns="91440" bIns="45720" anchor="ctr" anchorCtr="0">
            <a:normAutofit/>
          </a:bodyPr>
          <a:lstStyle>
            <a:lvl1pPr marL="0" indent="0" algn="ctr">
              <a:buNone/>
              <a:defRPr sz="1600" spc="0">
                <a:solidFill>
                  <a:schemeClr val="bg1"/>
                </a:solidFill>
              </a:defRPr>
            </a:lvl1pPr>
          </a:lstStyle>
          <a:p>
            <a:pPr lvl="0"/>
            <a:r>
              <a:rPr lang="en-US"/>
              <a:t>Click to edit Master text styles</a:t>
            </a:r>
          </a:p>
        </p:txBody>
      </p:sp>
      <p:sp>
        <p:nvSpPr>
          <p:cNvPr id="62" name="Picture Placeholder 61"/>
          <p:cNvSpPr>
            <a:spLocks noGrp="1"/>
          </p:cNvSpPr>
          <p:nvPr>
            <p:ph type="pic" sz="quarter" idx="17"/>
          </p:nvPr>
        </p:nvSpPr>
        <p:spPr>
          <a:xfrm>
            <a:off x="576072" y="1756305"/>
            <a:ext cx="3584448" cy="3810000"/>
          </a:xfrm>
        </p:spPr>
        <p:txBody>
          <a:bodyPr rtlCol="0">
            <a:noAutofit/>
          </a:bodyPr>
          <a:lstStyle/>
          <a:p>
            <a:pPr lvl="0"/>
            <a:r>
              <a:rPr lang="en-US" noProof="0" dirty="0"/>
              <a:t>Drag picture to placeholder or click icon to add</a:t>
            </a:r>
          </a:p>
        </p:txBody>
      </p:sp>
      <p:sp>
        <p:nvSpPr>
          <p:cNvPr id="63" name="Picture Placeholder 61"/>
          <p:cNvSpPr>
            <a:spLocks noGrp="1"/>
          </p:cNvSpPr>
          <p:nvPr>
            <p:ph type="pic" sz="quarter" idx="18"/>
          </p:nvPr>
        </p:nvSpPr>
        <p:spPr>
          <a:xfrm>
            <a:off x="4304013" y="1756305"/>
            <a:ext cx="3584448" cy="3810000"/>
          </a:xfrm>
        </p:spPr>
        <p:txBody>
          <a:bodyPr rtlCol="0">
            <a:noAutofit/>
          </a:bodyPr>
          <a:lstStyle/>
          <a:p>
            <a:pPr lvl="0"/>
            <a:r>
              <a:rPr lang="en-US" noProof="0"/>
              <a:t>Drag picture to placeholder or click icon to add</a:t>
            </a:r>
            <a:endParaRPr lang="en-US" noProof="0" dirty="0"/>
          </a:p>
        </p:txBody>
      </p:sp>
      <p:sp>
        <p:nvSpPr>
          <p:cNvPr id="64" name="Picture Placeholder 61"/>
          <p:cNvSpPr>
            <a:spLocks noGrp="1"/>
          </p:cNvSpPr>
          <p:nvPr>
            <p:ph type="pic" sz="quarter" idx="19"/>
          </p:nvPr>
        </p:nvSpPr>
        <p:spPr>
          <a:xfrm>
            <a:off x="8043564" y="1756305"/>
            <a:ext cx="3584448" cy="3810000"/>
          </a:xfrm>
        </p:spPr>
        <p:txBody>
          <a:bodyPr rtlCol="0">
            <a:noAutofit/>
          </a:bodyPr>
          <a:lstStyle/>
          <a:p>
            <a:pPr lvl="0"/>
            <a:r>
              <a:rPr lang="en-US" noProof="0"/>
              <a:t>Drag picture to placeholder or click icon to add</a:t>
            </a:r>
            <a:endParaRPr lang="en-US" noProof="0" dirty="0"/>
          </a:p>
        </p:txBody>
      </p:sp>
      <p:sp>
        <p:nvSpPr>
          <p:cNvPr id="27" name="Text Placeholder 3"/>
          <p:cNvSpPr>
            <a:spLocks noGrp="1"/>
          </p:cNvSpPr>
          <p:nvPr>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a:t>Click to edit Master text styles</a:t>
            </a:r>
          </a:p>
        </p:txBody>
      </p:sp>
      <p:sp>
        <p:nvSpPr>
          <p:cNvPr id="3" name="Title 2"/>
          <p:cNvSpPr>
            <a:spLocks noGrp="1"/>
          </p:cNvSpPr>
          <p:nvPr>
            <p:ph type="title"/>
          </p:nvPr>
        </p:nvSpPr>
        <p:spPr>
          <a:xfrm>
            <a:off x="571500" y="63500"/>
            <a:ext cx="11045952" cy="990119"/>
          </a:xfrm>
        </p:spPr>
        <p:txBody>
          <a:bodyPr/>
          <a:lstStyle>
            <a:lvl1pPr>
              <a:lnSpc>
                <a:spcPct val="95000"/>
              </a:lnSpc>
              <a:defRPr spc="0"/>
            </a:lvl1pPr>
          </a:lstStyle>
          <a:p>
            <a:r>
              <a:rPr lang="en-US"/>
              <a:t>Click to edit Master title style</a:t>
            </a:r>
            <a:endParaRPr lang="en-US" dirty="0"/>
          </a:p>
        </p:txBody>
      </p:sp>
      <p:sp>
        <p:nvSpPr>
          <p:cNvPr id="13" name="Footer Placeholder 3"/>
          <p:cNvSpPr>
            <a:spLocks noGrp="1"/>
          </p:cNvSpPr>
          <p:nvPr>
            <p:ph type="ftr" sz="quarter" idx="34"/>
          </p:nvPr>
        </p:nvSpPr>
        <p:spPr/>
        <p:txBody>
          <a:bodyPr/>
          <a:lstStyle>
            <a:lvl1pPr>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3841316089"/>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4-column photos">
    <p:spTree>
      <p:nvGrpSpPr>
        <p:cNvPr id="1" name=""/>
        <p:cNvGrpSpPr/>
        <p:nvPr/>
      </p:nvGrpSpPr>
      <p:grpSpPr>
        <a:xfrm>
          <a:off x="0" y="0"/>
          <a:ext cx="0" cy="0"/>
          <a:chOff x="0" y="0"/>
          <a:chExt cx="0" cy="0"/>
        </a:xfrm>
      </p:grpSpPr>
      <p:sp>
        <p:nvSpPr>
          <p:cNvPr id="20" name="Rectangle 19"/>
          <p:cNvSpPr/>
          <p:nvPr userDrawn="1"/>
        </p:nvSpPr>
        <p:spPr>
          <a:xfrm>
            <a:off x="6199770" y="5573837"/>
            <a:ext cx="2615184" cy="685800"/>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sp>
        <p:nvSpPr>
          <p:cNvPr id="21" name="Rectangle 20"/>
          <p:cNvSpPr/>
          <p:nvPr userDrawn="1"/>
        </p:nvSpPr>
        <p:spPr>
          <a:xfrm>
            <a:off x="3387921" y="5573837"/>
            <a:ext cx="2615184" cy="685800"/>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sp>
        <p:nvSpPr>
          <p:cNvPr id="22" name="Rectangle 21"/>
          <p:cNvSpPr/>
          <p:nvPr userDrawn="1"/>
        </p:nvSpPr>
        <p:spPr>
          <a:xfrm>
            <a:off x="576072" y="5573837"/>
            <a:ext cx="2615184" cy="685800"/>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sp>
        <p:nvSpPr>
          <p:cNvPr id="26" name="Rectangle 25"/>
          <p:cNvSpPr/>
          <p:nvPr userDrawn="1"/>
        </p:nvSpPr>
        <p:spPr>
          <a:xfrm>
            <a:off x="9011620" y="5573837"/>
            <a:ext cx="2605842" cy="685800"/>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pic>
        <p:nvPicPr>
          <p:cNvPr id="28" name="Picture 2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4" cy="6856214"/>
          </a:xfrm>
          <a:prstGeom prst="rect">
            <a:avLst/>
          </a:prstGeom>
        </p:spPr>
      </p:pic>
      <p:sp>
        <p:nvSpPr>
          <p:cNvPr id="27" name="Text Placeholder 3"/>
          <p:cNvSpPr>
            <a:spLocks noGrp="1"/>
          </p:cNvSpPr>
          <p:nvPr>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dirty="0"/>
              <a:t>Click to edit Master text styles</a:t>
            </a:r>
          </a:p>
        </p:txBody>
      </p:sp>
      <p:sp>
        <p:nvSpPr>
          <p:cNvPr id="3" name="Title 2"/>
          <p:cNvSpPr>
            <a:spLocks noGrp="1"/>
          </p:cNvSpPr>
          <p:nvPr>
            <p:ph type="title"/>
          </p:nvPr>
        </p:nvSpPr>
        <p:spPr>
          <a:xfrm>
            <a:off x="571500" y="63500"/>
            <a:ext cx="11045952" cy="990119"/>
          </a:xfrm>
        </p:spPr>
        <p:txBody>
          <a:bodyPr/>
          <a:lstStyle>
            <a:lvl1pPr>
              <a:lnSpc>
                <a:spcPct val="95000"/>
              </a:lnSpc>
              <a:defRPr spc="0"/>
            </a:lvl1pPr>
          </a:lstStyle>
          <a:p>
            <a:r>
              <a:rPr lang="en-US"/>
              <a:t>Click to edit Master title style</a:t>
            </a:r>
            <a:endParaRPr lang="en-US" dirty="0"/>
          </a:p>
        </p:txBody>
      </p:sp>
      <p:sp>
        <p:nvSpPr>
          <p:cNvPr id="14" name="Text Placeholder 5"/>
          <p:cNvSpPr>
            <a:spLocks noGrp="1"/>
          </p:cNvSpPr>
          <p:nvPr>
            <p:ph type="body" sz="quarter" idx="28"/>
          </p:nvPr>
        </p:nvSpPr>
        <p:spPr>
          <a:xfrm>
            <a:off x="6199770" y="5573837"/>
            <a:ext cx="2615184" cy="685800"/>
          </a:xfrm>
        </p:spPr>
        <p:txBody>
          <a:bodyPr lIns="91440" tIns="45720" rIns="91440" bIns="45720" anchor="ctr">
            <a:noAutofit/>
          </a:bodyPr>
          <a:lstStyle>
            <a:lvl1pPr marL="0" indent="0" algn="ctr">
              <a:buClr>
                <a:schemeClr val="bg2"/>
              </a:buClr>
              <a:buSzPct val="80000"/>
              <a:buFont typeface="Wingdings" panose="05000000000000000000" pitchFamily="2" charset="2"/>
              <a:buNone/>
              <a:defRPr lang="en-US" sz="1600" kern="1200" spc="-30" baseline="0" dirty="0">
                <a:solidFill>
                  <a:schemeClr val="bg1"/>
                </a:solidFill>
                <a:latin typeface="Salesforce Sans"/>
                <a:ea typeface="+mn-ea"/>
                <a:cs typeface="+mn-cs"/>
              </a:defRPr>
            </a:lvl1pPr>
          </a:lstStyle>
          <a:p>
            <a:pPr lvl="0"/>
            <a:r>
              <a:rPr lang="en-US" dirty="0"/>
              <a:t>Click to edit Master text styles</a:t>
            </a:r>
          </a:p>
        </p:txBody>
      </p:sp>
      <p:sp>
        <p:nvSpPr>
          <p:cNvPr id="15" name="Text Placeholder 29"/>
          <p:cNvSpPr>
            <a:spLocks noGrp="1"/>
          </p:cNvSpPr>
          <p:nvPr>
            <p:ph type="body" sz="quarter" idx="32"/>
          </p:nvPr>
        </p:nvSpPr>
        <p:spPr>
          <a:xfrm>
            <a:off x="576072" y="5573837"/>
            <a:ext cx="2615184" cy="685800"/>
          </a:xfrm>
        </p:spPr>
        <p:txBody>
          <a:bodyPr lIns="91440" tIns="45720" rIns="91440" bIns="45720" anchor="ctr">
            <a:noAutofit/>
          </a:bodyPr>
          <a:lstStyle>
            <a:lvl1pPr marL="0" indent="0" algn="ctr">
              <a:buNone/>
              <a:defRPr sz="1600">
                <a:solidFill>
                  <a:schemeClr val="bg1"/>
                </a:solidFill>
              </a:defRPr>
            </a:lvl1pPr>
          </a:lstStyle>
          <a:p>
            <a:pPr lvl="0"/>
            <a:r>
              <a:rPr lang="en-US" dirty="0"/>
              <a:t>Click to edit Master text styles</a:t>
            </a:r>
          </a:p>
        </p:txBody>
      </p:sp>
      <p:sp>
        <p:nvSpPr>
          <p:cNvPr id="16" name="Text Placeholder 29"/>
          <p:cNvSpPr>
            <a:spLocks noGrp="1"/>
          </p:cNvSpPr>
          <p:nvPr>
            <p:ph type="body" sz="quarter" idx="33"/>
          </p:nvPr>
        </p:nvSpPr>
        <p:spPr>
          <a:xfrm>
            <a:off x="3387921" y="5573837"/>
            <a:ext cx="2615184" cy="685800"/>
          </a:xfrm>
        </p:spPr>
        <p:txBody>
          <a:bodyPr lIns="91440" tIns="45720" rIns="91440" bIns="45720" anchor="ctr">
            <a:noAutofit/>
          </a:bodyPr>
          <a:lstStyle>
            <a:lvl1pPr marL="0" indent="0" algn="ctr">
              <a:buNone/>
              <a:defRPr sz="1600">
                <a:solidFill>
                  <a:schemeClr val="bg1"/>
                </a:solidFill>
              </a:defRPr>
            </a:lvl1pPr>
          </a:lstStyle>
          <a:p>
            <a:pPr lvl="0"/>
            <a:r>
              <a:rPr lang="en-US" dirty="0"/>
              <a:t>Click to edit Master text styles</a:t>
            </a:r>
          </a:p>
        </p:txBody>
      </p:sp>
      <p:sp>
        <p:nvSpPr>
          <p:cNvPr id="8" name="Text Placeholder 7"/>
          <p:cNvSpPr>
            <a:spLocks noGrp="1"/>
          </p:cNvSpPr>
          <p:nvPr>
            <p:ph type="body" sz="quarter" idx="35"/>
          </p:nvPr>
        </p:nvSpPr>
        <p:spPr>
          <a:xfrm>
            <a:off x="9011620" y="5573837"/>
            <a:ext cx="2587752" cy="685800"/>
          </a:xfrm>
        </p:spPr>
        <p:txBody>
          <a:bodyPr lIns="91440" tIns="45720" rIns="91440" bIns="45720" anchor="ctr"/>
          <a:lstStyle>
            <a:lvl1pPr algn="ctr">
              <a:defRPr sz="1600">
                <a:solidFill>
                  <a:schemeClr val="bg1"/>
                </a:solidFill>
              </a:defRPr>
            </a:lvl1pPr>
          </a:lstStyle>
          <a:p>
            <a:pPr lvl="0"/>
            <a:r>
              <a:rPr lang="en-US"/>
              <a:t>Click to edit Master text styles</a:t>
            </a:r>
          </a:p>
        </p:txBody>
      </p:sp>
      <p:sp>
        <p:nvSpPr>
          <p:cNvPr id="19" name="Footer Placeholder 3"/>
          <p:cNvSpPr>
            <a:spLocks noGrp="1"/>
          </p:cNvSpPr>
          <p:nvPr>
            <p:ph type="ftr" sz="quarter" idx="36"/>
          </p:nvPr>
        </p:nvSpPr>
        <p:spPr/>
        <p:txBody>
          <a:bodyPr/>
          <a:lstStyle>
            <a:lvl1pPr>
              <a:defRPr/>
            </a:lvl1pPr>
          </a:lstStyle>
          <a:p>
            <a:endParaRPr lang="en-US" dirty="0">
              <a:solidFill>
                <a:srgbClr val="7C868D">
                  <a:lumMod val="60000"/>
                  <a:lumOff val="40000"/>
                </a:srgbClr>
              </a:solidFill>
            </a:endParaRPr>
          </a:p>
        </p:txBody>
      </p:sp>
      <p:sp>
        <p:nvSpPr>
          <p:cNvPr id="62" name="Picture Placeholder 61"/>
          <p:cNvSpPr>
            <a:spLocks noGrp="1"/>
          </p:cNvSpPr>
          <p:nvPr>
            <p:ph type="pic" sz="quarter" idx="17"/>
          </p:nvPr>
        </p:nvSpPr>
        <p:spPr>
          <a:xfrm>
            <a:off x="576072" y="1754144"/>
            <a:ext cx="2615184" cy="3822192"/>
          </a:xfrm>
        </p:spPr>
        <p:txBody>
          <a:bodyPr rtlCol="0">
            <a:noAutofit/>
          </a:bodyPr>
          <a:lstStyle/>
          <a:p>
            <a:pPr lvl="0"/>
            <a:r>
              <a:rPr lang="en-US" noProof="0" dirty="0"/>
              <a:t>Drag picture to placeholder or click icon to add</a:t>
            </a:r>
          </a:p>
        </p:txBody>
      </p:sp>
      <p:sp>
        <p:nvSpPr>
          <p:cNvPr id="63" name="Picture Placeholder 61"/>
          <p:cNvSpPr>
            <a:spLocks noGrp="1"/>
          </p:cNvSpPr>
          <p:nvPr>
            <p:ph type="pic" sz="quarter" idx="18"/>
          </p:nvPr>
        </p:nvSpPr>
        <p:spPr>
          <a:xfrm>
            <a:off x="3387921" y="1754144"/>
            <a:ext cx="2615184" cy="3822192"/>
          </a:xfrm>
        </p:spPr>
        <p:txBody>
          <a:bodyPr rtlCol="0">
            <a:noAutofit/>
          </a:bodyPr>
          <a:lstStyle/>
          <a:p>
            <a:pPr lvl="0"/>
            <a:r>
              <a:rPr lang="en-US" noProof="0"/>
              <a:t>Drag picture to placeholder or click icon to add</a:t>
            </a:r>
            <a:endParaRPr lang="en-US" noProof="0" dirty="0"/>
          </a:p>
        </p:txBody>
      </p:sp>
      <p:sp>
        <p:nvSpPr>
          <p:cNvPr id="64" name="Picture Placeholder 61"/>
          <p:cNvSpPr>
            <a:spLocks noGrp="1"/>
          </p:cNvSpPr>
          <p:nvPr>
            <p:ph type="pic" sz="quarter" idx="19"/>
          </p:nvPr>
        </p:nvSpPr>
        <p:spPr>
          <a:xfrm>
            <a:off x="6199770" y="1754144"/>
            <a:ext cx="2615184" cy="3822192"/>
          </a:xfrm>
        </p:spPr>
        <p:txBody>
          <a:bodyPr rtlCol="0">
            <a:noAutofit/>
          </a:bodyPr>
          <a:lstStyle/>
          <a:p>
            <a:pPr lvl="0"/>
            <a:r>
              <a:rPr lang="en-US" noProof="0" dirty="0"/>
              <a:t>Drag picture to placeholder or click icon to add</a:t>
            </a:r>
          </a:p>
        </p:txBody>
      </p:sp>
      <p:sp>
        <p:nvSpPr>
          <p:cNvPr id="6" name="Picture Placeholder 5"/>
          <p:cNvSpPr>
            <a:spLocks noGrp="1"/>
          </p:cNvSpPr>
          <p:nvPr>
            <p:ph type="pic" sz="quarter" idx="34"/>
          </p:nvPr>
        </p:nvSpPr>
        <p:spPr>
          <a:xfrm>
            <a:off x="9011620" y="1754144"/>
            <a:ext cx="2605832" cy="3822192"/>
          </a:xfrm>
        </p:spPr>
        <p:txBody>
          <a:bodyPr rtlCol="0">
            <a:noAutofit/>
          </a:body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3682437685"/>
      </p:ext>
    </p:extLst>
  </p:cSld>
  <p:clrMapOvr>
    <a:masterClrMapping/>
  </p:clrMapOvr>
  <p:transition>
    <p:fade/>
  </p:transition>
  <p:hf sldNum="0" hdr="0" dt="0"/>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userDrawn="1">
  <p:cSld name="Chapter Divider Layout">
    <p:bg>
      <p:bgPr>
        <a:gradFill>
          <a:gsLst>
            <a:gs pos="0">
              <a:srgbClr val="118ED9"/>
            </a:gs>
            <a:gs pos="50000">
              <a:srgbClr val="4CC0D9"/>
            </a:gs>
            <a:gs pos="100000">
              <a:srgbClr val="41DBA0"/>
            </a:gs>
          </a:gsLst>
          <a:lin ang="5400000" scaled="0"/>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4" cy="6856214"/>
          </a:xfrm>
          <a:prstGeom prst="rect">
            <a:avLst/>
          </a:prstGeom>
        </p:spPr>
      </p:pic>
      <p:sp>
        <p:nvSpPr>
          <p:cNvPr id="2" name="Rectangle 1"/>
          <p:cNvSpPr/>
          <p:nvPr userDrawn="1"/>
        </p:nvSpPr>
        <p:spPr>
          <a:xfrm>
            <a:off x="0" y="0"/>
            <a:ext cx="12188825" cy="6856214"/>
          </a:xfrm>
          <a:prstGeom prst="rect">
            <a:avLst/>
          </a:prstGeom>
          <a:gradFill>
            <a:gsLst>
              <a:gs pos="0">
                <a:srgbClr val="118ED9">
                  <a:alpha val="0"/>
                </a:srgbClr>
              </a:gs>
              <a:gs pos="50000">
                <a:srgbClr val="4CC0D9">
                  <a:alpha val="50000"/>
                </a:srgbClr>
              </a:gs>
              <a:gs pos="100000">
                <a:srgbClr val="2ED29F"/>
              </a:gs>
            </a:gsLst>
            <a:lin ang="5400000" scaled="0"/>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sp>
        <p:nvSpPr>
          <p:cNvPr id="51" name="Text Placeholder 17"/>
          <p:cNvSpPr>
            <a:spLocks noGrp="1"/>
          </p:cNvSpPr>
          <p:nvPr>
            <p:ph type="body" sz="quarter" idx="13"/>
          </p:nvPr>
        </p:nvSpPr>
        <p:spPr>
          <a:xfrm>
            <a:off x="571500" y="853412"/>
            <a:ext cx="2514600" cy="744636"/>
          </a:xfrm>
        </p:spPr>
        <p:txBody>
          <a:bodyPr lIns="0" tIns="0" rIns="0" bIns="0" anchor="b">
            <a:noAutofit/>
          </a:bodyPr>
          <a:lstStyle>
            <a:lvl1pPr marL="0" indent="0" algn="ctr">
              <a:buClr>
                <a:schemeClr val="bg1"/>
              </a:buClr>
              <a:buNone/>
              <a:defRPr lang="en-US" sz="20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a:t>Click to edit Master text</a:t>
            </a:r>
          </a:p>
        </p:txBody>
      </p:sp>
      <p:sp>
        <p:nvSpPr>
          <p:cNvPr id="56" name="Text Placeholder 17"/>
          <p:cNvSpPr>
            <a:spLocks noGrp="1"/>
          </p:cNvSpPr>
          <p:nvPr>
            <p:ph type="body" sz="quarter" idx="18"/>
          </p:nvPr>
        </p:nvSpPr>
        <p:spPr>
          <a:xfrm>
            <a:off x="3392595" y="4454418"/>
            <a:ext cx="2518742" cy="2221992"/>
          </a:xfrm>
        </p:spPr>
        <p:txBody>
          <a:bodyPr vert="horz" lIns="9144" tIns="0" rIns="0" bIns="0" rtlCol="0">
            <a:noAutofit/>
          </a:bodyPr>
          <a:lstStyle>
            <a:lvl1pPr>
              <a:spcBef>
                <a:spcPts val="600"/>
              </a:spcBef>
              <a:defRPr lang="en-US" sz="1800" spc="0" dirty="0" smtClean="0">
                <a:solidFill>
                  <a:schemeClr val="bg1"/>
                </a:solidFill>
              </a:defRPr>
            </a:lvl1pPr>
            <a:lvl2pPr>
              <a:buClr>
                <a:schemeClr val="bg1"/>
              </a:buClr>
              <a:defRPr lang="en-US" sz="1600" spc="0" dirty="0" smtClean="0">
                <a:solidFill>
                  <a:schemeClr val="bg1"/>
                </a:solidFill>
              </a:defRPr>
            </a:lvl2pPr>
            <a:lvl3pPr>
              <a:defRPr lang="en-US" sz="1400" spc="0" dirty="0" smtClean="0">
                <a:solidFill>
                  <a:schemeClr val="bg1"/>
                </a:solidFill>
              </a:defRPr>
            </a:lvl3pPr>
          </a:lstStyle>
          <a:p>
            <a:pPr lvl="0"/>
            <a:r>
              <a:rPr lang="en-US" dirty="0"/>
              <a:t>Click to edit Master text styles</a:t>
            </a:r>
          </a:p>
          <a:p>
            <a:pPr lvl="1"/>
            <a:r>
              <a:rPr lang="en-US" dirty="0"/>
              <a:t>Second level</a:t>
            </a:r>
          </a:p>
          <a:p>
            <a:pPr marL="228600" lvl="2" indent="-6350">
              <a:buNone/>
            </a:pPr>
            <a:r>
              <a:rPr lang="en-US" dirty="0"/>
              <a:t>Third level (last)</a:t>
            </a:r>
          </a:p>
        </p:txBody>
      </p:sp>
      <p:sp>
        <p:nvSpPr>
          <p:cNvPr id="57" name="Text Placeholder 17"/>
          <p:cNvSpPr>
            <a:spLocks noGrp="1"/>
          </p:cNvSpPr>
          <p:nvPr>
            <p:ph type="body" sz="quarter" idx="19"/>
          </p:nvPr>
        </p:nvSpPr>
        <p:spPr>
          <a:xfrm>
            <a:off x="6213510" y="4454071"/>
            <a:ext cx="2515843" cy="2221992"/>
          </a:xfrm>
        </p:spPr>
        <p:txBody>
          <a:bodyPr vert="horz" lIns="9144" tIns="0" rIns="0" bIns="0" rtlCol="0">
            <a:noAutofit/>
          </a:bodyPr>
          <a:lstStyle>
            <a:lvl1pPr>
              <a:spcBef>
                <a:spcPts val="600"/>
              </a:spcBef>
              <a:defRPr lang="en-US" sz="1800" spc="0" dirty="0" smtClean="0">
                <a:solidFill>
                  <a:schemeClr val="bg1"/>
                </a:solidFill>
              </a:defRPr>
            </a:lvl1pPr>
            <a:lvl2pPr>
              <a:buClr>
                <a:schemeClr val="bg1"/>
              </a:buClr>
              <a:defRPr lang="en-US" sz="1600" spc="0" dirty="0" smtClean="0">
                <a:solidFill>
                  <a:schemeClr val="bg1"/>
                </a:solidFill>
              </a:defRPr>
            </a:lvl2pPr>
            <a:lvl3pPr>
              <a:defRPr lang="en-US" sz="1400" spc="0" dirty="0" smtClean="0">
                <a:solidFill>
                  <a:schemeClr val="bg1"/>
                </a:solidFill>
              </a:defRPr>
            </a:lvl3pPr>
          </a:lstStyle>
          <a:p>
            <a:pPr lvl="0"/>
            <a:r>
              <a:rPr lang="en-US" dirty="0"/>
              <a:t>Click to edit Master text styles</a:t>
            </a:r>
          </a:p>
          <a:p>
            <a:pPr lvl="1"/>
            <a:r>
              <a:rPr lang="en-US" dirty="0"/>
              <a:t>Second level</a:t>
            </a:r>
          </a:p>
          <a:p>
            <a:pPr marL="228600" lvl="2" indent="-6350">
              <a:buNone/>
            </a:pPr>
            <a:r>
              <a:rPr lang="en-US" dirty="0"/>
              <a:t>Third level (last)</a:t>
            </a:r>
          </a:p>
        </p:txBody>
      </p:sp>
      <p:sp>
        <p:nvSpPr>
          <p:cNvPr id="58" name="Text Placeholder 17"/>
          <p:cNvSpPr>
            <a:spLocks noGrp="1"/>
          </p:cNvSpPr>
          <p:nvPr>
            <p:ph type="body" sz="quarter" idx="20"/>
          </p:nvPr>
        </p:nvSpPr>
        <p:spPr>
          <a:xfrm>
            <a:off x="9031525" y="4459913"/>
            <a:ext cx="2511697" cy="2221992"/>
          </a:xfrm>
        </p:spPr>
        <p:txBody>
          <a:bodyPr vert="horz" lIns="9144" tIns="0" rIns="0" bIns="0" rtlCol="0">
            <a:noAutofit/>
          </a:bodyPr>
          <a:lstStyle>
            <a:lvl1pPr>
              <a:spcBef>
                <a:spcPts val="600"/>
              </a:spcBef>
              <a:defRPr lang="en-US" sz="1800" spc="0" dirty="0" smtClean="0">
                <a:solidFill>
                  <a:schemeClr val="bg1"/>
                </a:solidFill>
              </a:defRPr>
            </a:lvl1pPr>
            <a:lvl2pPr>
              <a:buClr>
                <a:schemeClr val="bg1"/>
              </a:buClr>
              <a:defRPr lang="en-US" sz="1600" spc="0" dirty="0" smtClean="0">
                <a:solidFill>
                  <a:schemeClr val="bg1"/>
                </a:solidFill>
              </a:defRPr>
            </a:lvl2pPr>
            <a:lvl3pPr>
              <a:defRPr lang="en-US" sz="1400" spc="0" dirty="0" smtClean="0">
                <a:solidFill>
                  <a:schemeClr val="bg1"/>
                </a:solidFill>
              </a:defRPr>
            </a:lvl3pPr>
          </a:lstStyle>
          <a:p>
            <a:pPr lvl="0"/>
            <a:r>
              <a:rPr lang="en-US" dirty="0"/>
              <a:t>Click to edit Master text styles</a:t>
            </a:r>
          </a:p>
          <a:p>
            <a:pPr lvl="1"/>
            <a:r>
              <a:rPr lang="en-US" dirty="0"/>
              <a:t>Second level</a:t>
            </a:r>
          </a:p>
          <a:p>
            <a:pPr marL="228600" lvl="2" indent="-6350">
              <a:buNone/>
            </a:pPr>
            <a:r>
              <a:rPr lang="en-US" dirty="0"/>
              <a:t>Third level (last)</a:t>
            </a:r>
          </a:p>
        </p:txBody>
      </p:sp>
      <p:sp>
        <p:nvSpPr>
          <p:cNvPr id="59" name="Text Placeholder 17"/>
          <p:cNvSpPr>
            <a:spLocks noGrp="1"/>
          </p:cNvSpPr>
          <p:nvPr>
            <p:ph type="body" sz="quarter" idx="21"/>
          </p:nvPr>
        </p:nvSpPr>
        <p:spPr>
          <a:xfrm>
            <a:off x="3391509" y="853412"/>
            <a:ext cx="2514600" cy="744636"/>
          </a:xfrm>
        </p:spPr>
        <p:txBody>
          <a:bodyPr lIns="0" tIns="0" rIns="0" bIns="0" anchor="b">
            <a:noAutofit/>
          </a:bodyPr>
          <a:lstStyle>
            <a:lvl1pPr marL="0" indent="0" algn="ctr">
              <a:buClr>
                <a:schemeClr val="bg1"/>
              </a:buClr>
              <a:buNone/>
              <a:defRPr lang="en-US" sz="20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a:t>Click to edit Master text</a:t>
            </a:r>
          </a:p>
        </p:txBody>
      </p:sp>
      <p:sp>
        <p:nvSpPr>
          <p:cNvPr id="60" name="Text Placeholder 17"/>
          <p:cNvSpPr>
            <a:spLocks noGrp="1"/>
          </p:cNvSpPr>
          <p:nvPr>
            <p:ph type="body" sz="quarter" idx="22"/>
          </p:nvPr>
        </p:nvSpPr>
        <p:spPr>
          <a:xfrm>
            <a:off x="6211518" y="853412"/>
            <a:ext cx="2514600" cy="744636"/>
          </a:xfrm>
        </p:spPr>
        <p:txBody>
          <a:bodyPr lIns="0" tIns="0" rIns="0" bIns="0" anchor="b">
            <a:noAutofit/>
          </a:bodyPr>
          <a:lstStyle>
            <a:lvl1pPr marL="0" indent="0" algn="ctr">
              <a:buClr>
                <a:schemeClr val="bg1"/>
              </a:buClr>
              <a:buNone/>
              <a:defRPr lang="en-US" sz="20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a:t>Click to edit Master text</a:t>
            </a:r>
          </a:p>
        </p:txBody>
      </p:sp>
      <p:sp>
        <p:nvSpPr>
          <p:cNvPr id="61" name="Text Placeholder 17"/>
          <p:cNvSpPr>
            <a:spLocks noGrp="1"/>
          </p:cNvSpPr>
          <p:nvPr>
            <p:ph type="body" sz="quarter" idx="23"/>
          </p:nvPr>
        </p:nvSpPr>
        <p:spPr>
          <a:xfrm>
            <a:off x="9031526" y="853412"/>
            <a:ext cx="2514600" cy="744636"/>
          </a:xfrm>
        </p:spPr>
        <p:txBody>
          <a:bodyPr lIns="0" tIns="0" rIns="0" bIns="0" anchor="b">
            <a:noAutofit/>
          </a:bodyPr>
          <a:lstStyle>
            <a:lvl1pPr marL="0" indent="0" algn="ctr">
              <a:buClr>
                <a:schemeClr val="bg1"/>
              </a:buClr>
              <a:buNone/>
              <a:defRPr lang="en-US" sz="20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a:t>Click to edit Master text</a:t>
            </a:r>
          </a:p>
        </p:txBody>
      </p:sp>
      <p:sp>
        <p:nvSpPr>
          <p:cNvPr id="62" name="Picture Placeholder 4"/>
          <p:cNvSpPr>
            <a:spLocks noGrp="1"/>
          </p:cNvSpPr>
          <p:nvPr>
            <p:ph type="pic" sz="quarter" idx="24"/>
          </p:nvPr>
        </p:nvSpPr>
        <p:spPr>
          <a:xfrm>
            <a:off x="571500" y="1879680"/>
            <a:ext cx="2487168" cy="2481998"/>
          </a:xfrm>
          <a:prstGeom prst="ellipse">
            <a:avLst/>
          </a:prstGeom>
          <a:solidFill>
            <a:schemeClr val="bg2"/>
          </a:solidFill>
          <a:ln w="57150" cmpd="sng">
            <a:solidFill>
              <a:srgbClr val="FFFFFF"/>
            </a:solidFill>
          </a:ln>
        </p:spPr>
        <p:txBody>
          <a:bodyPr anchor="ctr"/>
          <a:lstStyle>
            <a:lvl1pPr marL="0" indent="0" algn="ctr">
              <a:buNone/>
              <a:defRPr sz="1800" spc="0">
                <a:solidFill>
                  <a:schemeClr val="bg1"/>
                </a:solidFill>
              </a:defRPr>
            </a:lvl1pPr>
          </a:lstStyle>
          <a:p>
            <a:r>
              <a:rPr lang="en-US" dirty="0"/>
              <a:t>Click icon to add picture</a:t>
            </a:r>
          </a:p>
        </p:txBody>
      </p:sp>
      <p:sp>
        <p:nvSpPr>
          <p:cNvPr id="63" name="Picture Placeholder 4"/>
          <p:cNvSpPr>
            <a:spLocks noGrp="1"/>
          </p:cNvSpPr>
          <p:nvPr>
            <p:ph type="pic" sz="quarter" idx="25"/>
          </p:nvPr>
        </p:nvSpPr>
        <p:spPr>
          <a:xfrm>
            <a:off x="3391509" y="1879680"/>
            <a:ext cx="2487168" cy="2481998"/>
          </a:xfrm>
          <a:prstGeom prst="ellipse">
            <a:avLst/>
          </a:prstGeom>
          <a:solidFill>
            <a:schemeClr val="bg2"/>
          </a:solidFill>
          <a:ln w="57150" cmpd="sng">
            <a:solidFill>
              <a:srgbClr val="FFFFFF"/>
            </a:solidFill>
          </a:ln>
        </p:spPr>
        <p:txBody>
          <a:bodyPr anchor="ctr"/>
          <a:lstStyle>
            <a:lvl1pPr marL="0" indent="0" algn="ctr">
              <a:buNone/>
              <a:defRPr sz="1800" spc="0">
                <a:solidFill>
                  <a:schemeClr val="bg1"/>
                </a:solidFill>
              </a:defRPr>
            </a:lvl1pPr>
          </a:lstStyle>
          <a:p>
            <a:r>
              <a:rPr lang="en-US" dirty="0"/>
              <a:t>Click icon to add picture</a:t>
            </a:r>
          </a:p>
        </p:txBody>
      </p:sp>
      <p:sp>
        <p:nvSpPr>
          <p:cNvPr id="64" name="Picture Placeholder 4"/>
          <p:cNvSpPr>
            <a:spLocks noGrp="1"/>
          </p:cNvSpPr>
          <p:nvPr>
            <p:ph type="pic" sz="quarter" idx="26"/>
          </p:nvPr>
        </p:nvSpPr>
        <p:spPr>
          <a:xfrm>
            <a:off x="6211518" y="1879680"/>
            <a:ext cx="2487168" cy="2481998"/>
          </a:xfrm>
          <a:prstGeom prst="ellipse">
            <a:avLst/>
          </a:prstGeom>
          <a:solidFill>
            <a:schemeClr val="bg2"/>
          </a:solidFill>
          <a:ln w="57150" cmpd="sng">
            <a:solidFill>
              <a:srgbClr val="FFFFFF"/>
            </a:solidFill>
          </a:ln>
        </p:spPr>
        <p:txBody>
          <a:bodyPr anchor="ctr"/>
          <a:lstStyle>
            <a:lvl1pPr marL="0" indent="0" algn="ctr">
              <a:buNone/>
              <a:defRPr sz="1800" spc="0">
                <a:solidFill>
                  <a:schemeClr val="bg1"/>
                </a:solidFill>
              </a:defRPr>
            </a:lvl1pPr>
          </a:lstStyle>
          <a:p>
            <a:r>
              <a:rPr lang="en-US" dirty="0"/>
              <a:t>Click icon to add picture</a:t>
            </a:r>
          </a:p>
        </p:txBody>
      </p:sp>
      <p:sp>
        <p:nvSpPr>
          <p:cNvPr id="65" name="Picture Placeholder 4"/>
          <p:cNvSpPr>
            <a:spLocks noGrp="1"/>
          </p:cNvSpPr>
          <p:nvPr>
            <p:ph type="pic" sz="quarter" idx="27"/>
          </p:nvPr>
        </p:nvSpPr>
        <p:spPr>
          <a:xfrm>
            <a:off x="9031526" y="1879680"/>
            <a:ext cx="2487168" cy="2481998"/>
          </a:xfrm>
          <a:prstGeom prst="ellipse">
            <a:avLst/>
          </a:prstGeom>
          <a:solidFill>
            <a:schemeClr val="bg2"/>
          </a:solidFill>
          <a:ln w="57150" cmpd="sng">
            <a:solidFill>
              <a:srgbClr val="FFFFFF"/>
            </a:solidFill>
          </a:ln>
        </p:spPr>
        <p:txBody>
          <a:bodyPr anchor="ctr"/>
          <a:lstStyle>
            <a:lvl1pPr marL="0" indent="0" algn="ctr">
              <a:buNone/>
              <a:defRPr sz="1800" spc="0">
                <a:solidFill>
                  <a:schemeClr val="bg1"/>
                </a:solidFill>
              </a:defRPr>
            </a:lvl1pPr>
          </a:lstStyle>
          <a:p>
            <a:r>
              <a:rPr lang="en-US" dirty="0"/>
              <a:t>Click icon to add picture</a:t>
            </a:r>
          </a:p>
        </p:txBody>
      </p:sp>
      <p:sp>
        <p:nvSpPr>
          <p:cNvPr id="4" name="Text Placeholder 3"/>
          <p:cNvSpPr>
            <a:spLocks noGrp="1"/>
          </p:cNvSpPr>
          <p:nvPr>
            <p:ph type="body" sz="quarter" idx="28"/>
          </p:nvPr>
        </p:nvSpPr>
        <p:spPr>
          <a:xfrm>
            <a:off x="571499" y="4454071"/>
            <a:ext cx="2518923" cy="2221992"/>
          </a:xfrm>
        </p:spPr>
        <p:txBody>
          <a:bodyPr lIns="9144"/>
          <a:lstStyle>
            <a:lvl1pPr>
              <a:spcBef>
                <a:spcPts val="600"/>
              </a:spcBef>
              <a:defRPr sz="1800" spc="0">
                <a:solidFill>
                  <a:schemeClr val="bg1"/>
                </a:solidFill>
              </a:defRPr>
            </a:lvl1pPr>
            <a:lvl2pPr>
              <a:buClr>
                <a:schemeClr val="bg1"/>
              </a:buClr>
              <a:defRPr sz="1600" spc="0">
                <a:solidFill>
                  <a:schemeClr val="bg1"/>
                </a:solidFill>
              </a:defRPr>
            </a:lvl2pPr>
            <a:lvl3pPr marL="228600" indent="-6350">
              <a:buNone/>
              <a:defRPr sz="1400" spc="0" baseline="0">
                <a:solidFill>
                  <a:schemeClr val="bg1"/>
                </a:solidFill>
              </a:defRPr>
            </a:lvl3pPr>
            <a:lvl4pPr marL="228600" indent="-1588">
              <a:buNone/>
              <a:defRPr lang="en-US" sz="1800" kern="1200" spc="-50" baseline="0" dirty="0" smtClean="0">
                <a:solidFill>
                  <a:schemeClr val="tx2"/>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 (last)</a:t>
            </a:r>
          </a:p>
        </p:txBody>
      </p:sp>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a:solidFill>
                <a:srgbClr val="FFFFFF"/>
              </a:solidFill>
              <a:cs typeface="VAG Rounded Std Light"/>
            </a:endParaRPr>
          </a:p>
        </p:txBody>
      </p:sp>
    </p:spTree>
    <p:extLst>
      <p:ext uri="{BB962C8B-B14F-4D97-AF65-F5344CB8AC3E}">
        <p14:creationId xmlns:p14="http://schemas.microsoft.com/office/powerpoint/2010/main" val="3614475742"/>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hird split">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8309923" y="1763713"/>
            <a:ext cx="3299490" cy="422433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a:t>Click to edit Master title style</a:t>
            </a:r>
            <a:endParaRPr lang="en-US" dirty="0"/>
          </a:p>
        </p:txBody>
      </p:sp>
      <p:sp>
        <p:nvSpPr>
          <p:cNvPr id="7" name="Content Placeholder 6"/>
          <p:cNvSpPr>
            <a:spLocks noGrp="1"/>
          </p:cNvSpPr>
          <p:nvPr>
            <p:ph sz="quarter" idx="13"/>
          </p:nvPr>
        </p:nvSpPr>
        <p:spPr>
          <a:xfrm>
            <a:off x="571499" y="1763713"/>
            <a:ext cx="7189471" cy="422420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a:solidFill>
                <a:srgbClr val="7C868D">
                  <a:lumMod val="60000"/>
                  <a:lumOff val="40000"/>
                </a:srgbClr>
              </a:solidFill>
            </a:endParaRPr>
          </a:p>
        </p:txBody>
      </p:sp>
      <p:cxnSp>
        <p:nvCxnSpPr>
          <p:cNvPr id="18" name="Straight Connector 17"/>
          <p:cNvCxnSpPr/>
          <p:nvPr userDrawn="1"/>
        </p:nvCxnSpPr>
        <p:spPr>
          <a:xfrm flipV="1">
            <a:off x="8035446" y="1627909"/>
            <a:ext cx="0" cy="4652818"/>
          </a:xfrm>
          <a:prstGeom prst="line">
            <a:avLst/>
          </a:prstGeom>
          <a:ln w="9525" cmpd="sng">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951399"/>
      </p:ext>
    </p:extLst>
  </p:cSld>
  <p:clrMapOvr>
    <a:masterClrMapping/>
  </p:clrMapOvr>
  <p:transition>
    <p:fade/>
  </p:transition>
  <p:hf sldNum="0" hd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hird split 2">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571500" y="1763713"/>
            <a:ext cx="3299490" cy="422433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a:t>Click to edit Master title style</a:t>
            </a:r>
            <a:endParaRPr lang="en-US" dirty="0"/>
          </a:p>
        </p:txBody>
      </p:sp>
      <p:sp>
        <p:nvSpPr>
          <p:cNvPr id="7" name="Content Placeholder 6"/>
          <p:cNvSpPr>
            <a:spLocks noGrp="1"/>
          </p:cNvSpPr>
          <p:nvPr>
            <p:ph sz="quarter" idx="13"/>
          </p:nvPr>
        </p:nvSpPr>
        <p:spPr>
          <a:xfrm>
            <a:off x="4371141" y="1763713"/>
            <a:ext cx="7189471" cy="422420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a:solidFill>
                <a:srgbClr val="7C868D">
                  <a:lumMod val="60000"/>
                  <a:lumOff val="40000"/>
                </a:srgbClr>
              </a:solidFill>
            </a:endParaRPr>
          </a:p>
        </p:txBody>
      </p:sp>
      <p:cxnSp>
        <p:nvCxnSpPr>
          <p:cNvPr id="18" name="Straight Connector 17"/>
          <p:cNvCxnSpPr/>
          <p:nvPr userDrawn="1"/>
        </p:nvCxnSpPr>
        <p:spPr>
          <a:xfrm flipV="1">
            <a:off x="4093571" y="1627909"/>
            <a:ext cx="0" cy="4652818"/>
          </a:xfrm>
          <a:prstGeom prst="line">
            <a:avLst/>
          </a:prstGeom>
          <a:ln w="9525" cmpd="sng">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314675"/>
      </p:ext>
    </p:extLst>
  </p:cSld>
  <p:clrMapOvr>
    <a:masterClrMapping/>
  </p:clrMapOvr>
  <p:transition>
    <p:fade/>
  </p:transition>
  <p:hf sldNum="0" hd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hird Split Sign">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8461599" y="2214517"/>
            <a:ext cx="3147814" cy="377353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a:t>Click to edit Master title style</a:t>
            </a:r>
            <a:endParaRPr lang="en-US" dirty="0"/>
          </a:p>
        </p:txBody>
      </p:sp>
      <p:sp>
        <p:nvSpPr>
          <p:cNvPr id="7" name="Content Placeholder 6"/>
          <p:cNvSpPr>
            <a:spLocks noGrp="1"/>
          </p:cNvSpPr>
          <p:nvPr>
            <p:ph sz="quarter" idx="13"/>
          </p:nvPr>
        </p:nvSpPr>
        <p:spPr>
          <a:xfrm>
            <a:off x="571499" y="1763713"/>
            <a:ext cx="6862233" cy="422420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a:solidFill>
                <a:srgbClr val="7C868D">
                  <a:lumMod val="60000"/>
                  <a:lumOff val="40000"/>
                </a:srgbClr>
              </a:solidFill>
            </a:endParaRPr>
          </a:p>
        </p:txBody>
      </p:sp>
      <p:grpSp>
        <p:nvGrpSpPr>
          <p:cNvPr id="25" name="Group 24"/>
          <p:cNvGrpSpPr/>
          <p:nvPr userDrawn="1"/>
        </p:nvGrpSpPr>
        <p:grpSpPr>
          <a:xfrm>
            <a:off x="6869934" y="1495876"/>
            <a:ext cx="1874324" cy="4492038"/>
            <a:chOff x="6869934" y="1495876"/>
            <a:chExt cx="1874324" cy="4492038"/>
          </a:xfrm>
        </p:grpSpPr>
        <p:sp>
          <p:nvSpPr>
            <p:cNvPr id="13" name="Shape 939"/>
            <p:cNvSpPr/>
            <p:nvPr/>
          </p:nvSpPr>
          <p:spPr>
            <a:xfrm>
              <a:off x="7804978" y="1746739"/>
              <a:ext cx="939280" cy="303236"/>
            </a:xfrm>
            <a:custGeom>
              <a:avLst/>
              <a:gdLst/>
              <a:ahLst/>
              <a:cxnLst>
                <a:cxn ang="0">
                  <a:pos x="wd2" y="hd2"/>
                </a:cxn>
                <a:cxn ang="5400000">
                  <a:pos x="wd2" y="hd2"/>
                </a:cxn>
                <a:cxn ang="10800000">
                  <a:pos x="wd2" y="hd2"/>
                </a:cxn>
                <a:cxn ang="16200000">
                  <a:pos x="wd2" y="hd2"/>
                </a:cxn>
              </a:cxnLst>
              <a:rect l="0" t="0" r="r" b="b"/>
              <a:pathLst>
                <a:path w="21285" h="21600" extrusionOk="0">
                  <a:moveTo>
                    <a:pt x="946" y="21600"/>
                  </a:moveTo>
                  <a:cubicBezTo>
                    <a:pt x="18920" y="21600"/>
                    <a:pt x="18920" y="21600"/>
                    <a:pt x="18920" y="21600"/>
                  </a:cubicBezTo>
                  <a:cubicBezTo>
                    <a:pt x="20181" y="21600"/>
                    <a:pt x="21285" y="10800"/>
                    <a:pt x="21285" y="10800"/>
                  </a:cubicBezTo>
                  <a:cubicBezTo>
                    <a:pt x="21285" y="10800"/>
                    <a:pt x="20181" y="0"/>
                    <a:pt x="18920" y="0"/>
                  </a:cubicBezTo>
                  <a:cubicBezTo>
                    <a:pt x="946" y="0"/>
                    <a:pt x="946" y="0"/>
                    <a:pt x="946" y="0"/>
                  </a:cubicBezTo>
                  <a:cubicBezTo>
                    <a:pt x="-315" y="0"/>
                    <a:pt x="-315" y="21600"/>
                    <a:pt x="946" y="21600"/>
                  </a:cubicBezTo>
                  <a:close/>
                </a:path>
              </a:pathLst>
            </a:custGeom>
            <a:solidFill>
              <a:srgbClr val="7198A3"/>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 name="Shape 940"/>
            <p:cNvSpPr/>
            <p:nvPr/>
          </p:nvSpPr>
          <p:spPr>
            <a:xfrm>
              <a:off x="7963047" y="1863368"/>
              <a:ext cx="515950" cy="64146"/>
            </a:xfrm>
            <a:custGeom>
              <a:avLst/>
              <a:gdLst/>
              <a:ahLst/>
              <a:cxnLst>
                <a:cxn ang="0">
                  <a:pos x="wd2" y="hd2"/>
                </a:cxn>
                <a:cxn ang="5400000">
                  <a:pos x="wd2" y="hd2"/>
                </a:cxn>
                <a:cxn ang="10800000">
                  <a:pos x="wd2" y="hd2"/>
                </a:cxn>
                <a:cxn ang="16200000">
                  <a:pos x="wd2" y="hd2"/>
                </a:cxn>
              </a:cxnLst>
              <a:rect l="0" t="0" r="r" b="b"/>
              <a:pathLst>
                <a:path w="21600" h="21600" extrusionOk="0">
                  <a:moveTo>
                    <a:pt x="19849" y="0"/>
                  </a:moveTo>
                  <a:cubicBezTo>
                    <a:pt x="1751" y="0"/>
                    <a:pt x="1751" y="0"/>
                    <a:pt x="1751" y="0"/>
                  </a:cubicBezTo>
                  <a:cubicBezTo>
                    <a:pt x="876" y="0"/>
                    <a:pt x="0" y="4800"/>
                    <a:pt x="0" y="12000"/>
                  </a:cubicBezTo>
                  <a:cubicBezTo>
                    <a:pt x="0" y="16800"/>
                    <a:pt x="876" y="21600"/>
                    <a:pt x="1751" y="21600"/>
                  </a:cubicBezTo>
                  <a:cubicBezTo>
                    <a:pt x="19849" y="21600"/>
                    <a:pt x="19849" y="21600"/>
                    <a:pt x="19849" y="21600"/>
                  </a:cubicBezTo>
                  <a:cubicBezTo>
                    <a:pt x="21016" y="21600"/>
                    <a:pt x="21600" y="16800"/>
                    <a:pt x="21600" y="12000"/>
                  </a:cubicBezTo>
                  <a:cubicBezTo>
                    <a:pt x="21600" y="4800"/>
                    <a:pt x="21016" y="0"/>
                    <a:pt x="19849" y="0"/>
                  </a:cubicBezTo>
                  <a:close/>
                </a:path>
              </a:pathLst>
            </a:custGeom>
            <a:solidFill>
              <a:srgbClr val="E4E4E4"/>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5" name="Shape 941"/>
            <p:cNvSpPr/>
            <p:nvPr/>
          </p:nvSpPr>
          <p:spPr>
            <a:xfrm>
              <a:off x="8522720" y="1863368"/>
              <a:ext cx="137005" cy="64146"/>
            </a:xfrm>
            <a:custGeom>
              <a:avLst/>
              <a:gdLst/>
              <a:ahLst/>
              <a:cxnLst>
                <a:cxn ang="0">
                  <a:pos x="wd2" y="hd2"/>
                </a:cxn>
                <a:cxn ang="5400000">
                  <a:pos x="wd2" y="hd2"/>
                </a:cxn>
                <a:cxn ang="10800000">
                  <a:pos x="wd2" y="hd2"/>
                </a:cxn>
                <a:cxn ang="16200000">
                  <a:pos x="wd2" y="hd2"/>
                </a:cxn>
              </a:cxnLst>
              <a:rect l="0" t="0" r="r" b="b"/>
              <a:pathLst>
                <a:path w="21600" h="21600" extrusionOk="0">
                  <a:moveTo>
                    <a:pt x="14040" y="0"/>
                  </a:moveTo>
                  <a:cubicBezTo>
                    <a:pt x="7560" y="0"/>
                    <a:pt x="7560" y="0"/>
                    <a:pt x="7560" y="0"/>
                  </a:cubicBezTo>
                  <a:cubicBezTo>
                    <a:pt x="3240" y="0"/>
                    <a:pt x="0" y="4800"/>
                    <a:pt x="0" y="12000"/>
                  </a:cubicBezTo>
                  <a:cubicBezTo>
                    <a:pt x="0" y="16800"/>
                    <a:pt x="3240" y="21600"/>
                    <a:pt x="7560" y="21600"/>
                  </a:cubicBezTo>
                  <a:cubicBezTo>
                    <a:pt x="14040" y="21600"/>
                    <a:pt x="14040" y="21600"/>
                    <a:pt x="14040" y="21600"/>
                  </a:cubicBezTo>
                  <a:cubicBezTo>
                    <a:pt x="18360" y="21600"/>
                    <a:pt x="21600" y="16800"/>
                    <a:pt x="21600" y="12000"/>
                  </a:cubicBezTo>
                  <a:cubicBezTo>
                    <a:pt x="21600" y="4800"/>
                    <a:pt x="18360" y="0"/>
                    <a:pt x="14040" y="0"/>
                  </a:cubicBezTo>
                  <a:close/>
                </a:path>
              </a:pathLst>
            </a:custGeom>
            <a:solidFill>
              <a:srgbClr val="E4E4E4"/>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 name="Shape 945"/>
            <p:cNvSpPr/>
            <p:nvPr/>
          </p:nvSpPr>
          <p:spPr>
            <a:xfrm>
              <a:off x="6869934" y="2214517"/>
              <a:ext cx="942151" cy="297404"/>
            </a:xfrm>
            <a:custGeom>
              <a:avLst/>
              <a:gdLst/>
              <a:ahLst/>
              <a:cxnLst>
                <a:cxn ang="0">
                  <a:pos x="wd2" y="hd2"/>
                </a:cxn>
                <a:cxn ang="5400000">
                  <a:pos x="wd2" y="hd2"/>
                </a:cxn>
                <a:cxn ang="10800000">
                  <a:pos x="wd2" y="hd2"/>
                </a:cxn>
                <a:cxn ang="16200000">
                  <a:pos x="wd2" y="hd2"/>
                </a:cxn>
              </a:cxnLst>
              <a:rect l="0" t="0" r="r" b="b"/>
              <a:pathLst>
                <a:path w="21285" h="21600" extrusionOk="0">
                  <a:moveTo>
                    <a:pt x="20339" y="0"/>
                  </a:moveTo>
                  <a:cubicBezTo>
                    <a:pt x="2365" y="0"/>
                    <a:pt x="2365" y="0"/>
                    <a:pt x="2365" y="0"/>
                  </a:cubicBezTo>
                  <a:cubicBezTo>
                    <a:pt x="1104" y="0"/>
                    <a:pt x="0" y="11051"/>
                    <a:pt x="0" y="11051"/>
                  </a:cubicBezTo>
                  <a:cubicBezTo>
                    <a:pt x="0" y="11051"/>
                    <a:pt x="1104" y="21600"/>
                    <a:pt x="2365" y="21600"/>
                  </a:cubicBezTo>
                  <a:cubicBezTo>
                    <a:pt x="20339" y="21600"/>
                    <a:pt x="20339" y="21600"/>
                    <a:pt x="20339" y="21600"/>
                  </a:cubicBezTo>
                  <a:cubicBezTo>
                    <a:pt x="21600" y="21600"/>
                    <a:pt x="21600" y="0"/>
                    <a:pt x="20339" y="0"/>
                  </a:cubicBezTo>
                  <a:close/>
                </a:path>
              </a:pathLst>
            </a:custGeom>
            <a:solidFill>
              <a:srgbClr val="1C4B8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 name="Shape 946"/>
            <p:cNvSpPr/>
            <p:nvPr/>
          </p:nvSpPr>
          <p:spPr>
            <a:xfrm>
              <a:off x="7135197" y="2331146"/>
              <a:ext cx="515950" cy="64146"/>
            </a:xfrm>
            <a:custGeom>
              <a:avLst/>
              <a:gdLst/>
              <a:ahLst/>
              <a:cxnLst>
                <a:cxn ang="0">
                  <a:pos x="wd2" y="hd2"/>
                </a:cxn>
                <a:cxn ang="5400000">
                  <a:pos x="wd2" y="hd2"/>
                </a:cxn>
                <a:cxn ang="10800000">
                  <a:pos x="wd2" y="hd2"/>
                </a:cxn>
                <a:cxn ang="16200000">
                  <a:pos x="wd2" y="hd2"/>
                </a:cxn>
              </a:cxnLst>
              <a:rect l="0" t="0" r="r" b="b"/>
              <a:pathLst>
                <a:path w="21600" h="21600" extrusionOk="0">
                  <a:moveTo>
                    <a:pt x="1751" y="21600"/>
                  </a:moveTo>
                  <a:cubicBezTo>
                    <a:pt x="19849" y="21600"/>
                    <a:pt x="19849" y="21600"/>
                    <a:pt x="19849" y="21600"/>
                  </a:cubicBezTo>
                  <a:cubicBezTo>
                    <a:pt x="20724" y="21600"/>
                    <a:pt x="21600" y="16800"/>
                    <a:pt x="21600" y="12000"/>
                  </a:cubicBezTo>
                  <a:cubicBezTo>
                    <a:pt x="21600" y="4800"/>
                    <a:pt x="20724" y="0"/>
                    <a:pt x="19849" y="0"/>
                  </a:cubicBezTo>
                  <a:cubicBezTo>
                    <a:pt x="1751" y="0"/>
                    <a:pt x="1751" y="0"/>
                    <a:pt x="1751" y="0"/>
                  </a:cubicBezTo>
                  <a:cubicBezTo>
                    <a:pt x="876" y="0"/>
                    <a:pt x="0" y="4800"/>
                    <a:pt x="0" y="12000"/>
                  </a:cubicBezTo>
                  <a:cubicBezTo>
                    <a:pt x="0" y="16800"/>
                    <a:pt x="876" y="21600"/>
                    <a:pt x="1751" y="21600"/>
                  </a:cubicBezTo>
                  <a:close/>
                </a:path>
              </a:pathLst>
            </a:custGeom>
            <a:solidFill>
              <a:srgbClr val="E4E4E4"/>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1" name="Shape 947"/>
            <p:cNvSpPr/>
            <p:nvPr/>
          </p:nvSpPr>
          <p:spPr>
            <a:xfrm>
              <a:off x="6954469" y="2331146"/>
              <a:ext cx="139919" cy="64146"/>
            </a:xfrm>
            <a:custGeom>
              <a:avLst/>
              <a:gdLst/>
              <a:ahLst/>
              <a:cxnLst>
                <a:cxn ang="0">
                  <a:pos x="wd2" y="hd2"/>
                </a:cxn>
                <a:cxn ang="5400000">
                  <a:pos x="wd2" y="hd2"/>
                </a:cxn>
                <a:cxn ang="10800000">
                  <a:pos x="wd2" y="hd2"/>
                </a:cxn>
                <a:cxn ang="16200000">
                  <a:pos x="wd2" y="hd2"/>
                </a:cxn>
              </a:cxnLst>
              <a:rect l="0" t="0" r="r" b="b"/>
              <a:pathLst>
                <a:path w="21600" h="21600" extrusionOk="0">
                  <a:moveTo>
                    <a:pt x="7560" y="21600"/>
                  </a:moveTo>
                  <a:cubicBezTo>
                    <a:pt x="14040" y="21600"/>
                    <a:pt x="14040" y="21600"/>
                    <a:pt x="14040" y="21600"/>
                  </a:cubicBezTo>
                  <a:cubicBezTo>
                    <a:pt x="18360" y="21600"/>
                    <a:pt x="21600" y="16800"/>
                    <a:pt x="21600" y="12000"/>
                  </a:cubicBezTo>
                  <a:cubicBezTo>
                    <a:pt x="21600" y="4800"/>
                    <a:pt x="18360" y="0"/>
                    <a:pt x="14040" y="0"/>
                  </a:cubicBezTo>
                  <a:cubicBezTo>
                    <a:pt x="7560" y="0"/>
                    <a:pt x="7560" y="0"/>
                    <a:pt x="7560" y="0"/>
                  </a:cubicBezTo>
                  <a:cubicBezTo>
                    <a:pt x="3240" y="0"/>
                    <a:pt x="0" y="4800"/>
                    <a:pt x="0" y="12000"/>
                  </a:cubicBezTo>
                  <a:cubicBezTo>
                    <a:pt x="0" y="16800"/>
                    <a:pt x="3240" y="21600"/>
                    <a:pt x="7560" y="21600"/>
                  </a:cubicBezTo>
                  <a:close/>
                </a:path>
              </a:pathLst>
            </a:custGeom>
            <a:solidFill>
              <a:srgbClr val="E4E4E4"/>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 name="Shape 948"/>
            <p:cNvSpPr/>
            <p:nvPr/>
          </p:nvSpPr>
          <p:spPr>
            <a:xfrm>
              <a:off x="7461673" y="5742993"/>
              <a:ext cx="690848" cy="244921"/>
            </a:xfrm>
            <a:prstGeom prst="ellipse">
              <a:avLst/>
            </a:prstGeom>
            <a:solidFill>
              <a:srgbClr val="BA803C"/>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3" name="Shape 949"/>
            <p:cNvSpPr/>
            <p:nvPr/>
          </p:nvSpPr>
          <p:spPr>
            <a:xfrm>
              <a:off x="7490823" y="5751741"/>
              <a:ext cx="632549" cy="180777"/>
            </a:xfrm>
            <a:prstGeom prst="ellipse">
              <a:avLst/>
            </a:prstGeom>
            <a:solidFill>
              <a:srgbClr val="93672F"/>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4" name="Shape 950"/>
            <p:cNvSpPr/>
            <p:nvPr/>
          </p:nvSpPr>
          <p:spPr>
            <a:xfrm>
              <a:off x="7705615" y="1495876"/>
              <a:ext cx="210793" cy="4381931"/>
            </a:xfrm>
            <a:custGeom>
              <a:avLst/>
              <a:gdLst/>
              <a:ahLst/>
              <a:cxnLst>
                <a:cxn ang="0">
                  <a:pos x="wd2" y="hd2"/>
                </a:cxn>
                <a:cxn ang="5400000">
                  <a:pos x="wd2" y="hd2"/>
                </a:cxn>
                <a:cxn ang="10800000">
                  <a:pos x="wd2" y="hd2"/>
                </a:cxn>
                <a:cxn ang="16200000">
                  <a:pos x="wd2" y="hd2"/>
                </a:cxn>
              </a:cxnLst>
              <a:rect l="0" t="0" r="r" b="b"/>
              <a:pathLst>
                <a:path w="20791" h="21569" extrusionOk="0">
                  <a:moveTo>
                    <a:pt x="20791" y="21021"/>
                  </a:moveTo>
                  <a:cubicBezTo>
                    <a:pt x="20084" y="21362"/>
                    <a:pt x="15342" y="21533"/>
                    <a:pt x="10441" y="21565"/>
                  </a:cubicBezTo>
                  <a:cubicBezTo>
                    <a:pt x="5189" y="21600"/>
                    <a:pt x="-809" y="21370"/>
                    <a:pt x="91" y="21021"/>
                  </a:cubicBezTo>
                  <a:lnTo>
                    <a:pt x="91" y="1306"/>
                  </a:lnTo>
                  <a:cubicBezTo>
                    <a:pt x="91" y="944"/>
                    <a:pt x="1298" y="617"/>
                    <a:pt x="3196" y="381"/>
                  </a:cubicBezTo>
                  <a:cubicBezTo>
                    <a:pt x="5093" y="145"/>
                    <a:pt x="7681" y="0"/>
                    <a:pt x="10441" y="0"/>
                  </a:cubicBezTo>
                  <a:lnTo>
                    <a:pt x="10441" y="0"/>
                  </a:lnTo>
                  <a:cubicBezTo>
                    <a:pt x="13201" y="0"/>
                    <a:pt x="15788" y="145"/>
                    <a:pt x="17686" y="381"/>
                  </a:cubicBezTo>
                  <a:cubicBezTo>
                    <a:pt x="19583" y="617"/>
                    <a:pt x="20791" y="944"/>
                    <a:pt x="20791" y="1306"/>
                  </a:cubicBezTo>
                  <a:lnTo>
                    <a:pt x="20791" y="21021"/>
                  </a:lnTo>
                  <a:close/>
                </a:path>
              </a:pathLst>
            </a:custGeom>
            <a:solidFill>
              <a:srgbClr val="BA803C"/>
            </a:solidFill>
            <a:ln w="12700" cap="flat">
              <a:noFill/>
              <a:miter lim="400000"/>
            </a:ln>
            <a:effectLst/>
          </p:spPr>
          <p:txBody>
            <a:bodyPr wrap="square" lIns="45719" tIns="45719" rIns="45719" bIns="45719" numCol="1" anchor="t">
              <a:noAutofit/>
            </a:bodyPr>
            <a:lstStyle/>
            <a:p>
              <a:pPr defTabSz="457109">
                <a:defRPr sz="1800">
                  <a:solidFill>
                    <a:srgbClr val="F0B334"/>
                  </a:solidFill>
                  <a:latin typeface="Calibri"/>
                  <a:ea typeface="Calibri"/>
                  <a:cs typeface="Calibri"/>
                  <a:sym typeface="Calibri"/>
                </a:defRPr>
              </a:pPr>
              <a:endParaRPr sz="900" dirty="0">
                <a:solidFill>
                  <a:srgbClr val="F0B334"/>
                </a:solidFill>
                <a:latin typeface="Calibri"/>
                <a:ea typeface="Calibri"/>
                <a:cs typeface="Calibri"/>
                <a:sym typeface="Calibri"/>
              </a:endParaRPr>
            </a:p>
          </p:txBody>
        </p:sp>
      </p:grpSp>
      <p:grpSp>
        <p:nvGrpSpPr>
          <p:cNvPr id="2" name="Group 4"/>
          <p:cNvGrpSpPr>
            <a:grpSpLocks noChangeAspect="1"/>
          </p:cNvGrpSpPr>
          <p:nvPr userDrawn="1"/>
        </p:nvGrpSpPr>
        <p:grpSpPr bwMode="auto">
          <a:xfrm>
            <a:off x="7721600" y="5337175"/>
            <a:ext cx="696913" cy="792163"/>
            <a:chOff x="4864" y="3362"/>
            <a:chExt cx="439" cy="499"/>
          </a:xfrm>
        </p:grpSpPr>
        <p:sp>
          <p:nvSpPr>
            <p:cNvPr id="4" name="AutoShape 3"/>
            <p:cNvSpPr>
              <a:spLocks noChangeAspect="1" noChangeArrowheads="1" noTextEdit="1"/>
            </p:cNvSpPr>
            <p:nvPr userDrawn="1"/>
          </p:nvSpPr>
          <p:spPr bwMode="auto">
            <a:xfrm>
              <a:off x="4864" y="3362"/>
              <a:ext cx="439" cy="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6" name="Freeform 5"/>
            <p:cNvSpPr>
              <a:spLocks/>
            </p:cNvSpPr>
            <p:nvPr userDrawn="1"/>
          </p:nvSpPr>
          <p:spPr bwMode="auto">
            <a:xfrm>
              <a:off x="5222" y="3457"/>
              <a:ext cx="53" cy="140"/>
            </a:xfrm>
            <a:custGeom>
              <a:avLst/>
              <a:gdLst>
                <a:gd name="T0" fmla="*/ 0 w 145"/>
                <a:gd name="T1" fmla="*/ 18 h 379"/>
                <a:gd name="T2" fmla="*/ 91 w 145"/>
                <a:gd name="T3" fmla="*/ 62 h 379"/>
                <a:gd name="T4" fmla="*/ 140 w 145"/>
                <a:gd name="T5" fmla="*/ 316 h 379"/>
                <a:gd name="T6" fmla="*/ 70 w 145"/>
                <a:gd name="T7" fmla="*/ 361 h 379"/>
                <a:gd name="T8" fmla="*/ 0 w 145"/>
                <a:gd name="T9" fmla="*/ 18 h 379"/>
              </a:gdLst>
              <a:ahLst/>
              <a:cxnLst>
                <a:cxn ang="0">
                  <a:pos x="T0" y="T1"/>
                </a:cxn>
                <a:cxn ang="0">
                  <a:pos x="T2" y="T3"/>
                </a:cxn>
                <a:cxn ang="0">
                  <a:pos x="T4" y="T5"/>
                </a:cxn>
                <a:cxn ang="0">
                  <a:pos x="T6" y="T7"/>
                </a:cxn>
                <a:cxn ang="0">
                  <a:pos x="T8" y="T9"/>
                </a:cxn>
              </a:cxnLst>
              <a:rect l="0" t="0" r="r" b="b"/>
              <a:pathLst>
                <a:path w="145" h="379">
                  <a:moveTo>
                    <a:pt x="0" y="18"/>
                  </a:moveTo>
                  <a:cubicBezTo>
                    <a:pt x="0" y="18"/>
                    <a:pt x="80" y="0"/>
                    <a:pt x="91" y="62"/>
                  </a:cubicBezTo>
                  <a:cubicBezTo>
                    <a:pt x="102" y="124"/>
                    <a:pt x="145" y="229"/>
                    <a:pt x="140" y="316"/>
                  </a:cubicBezTo>
                  <a:cubicBezTo>
                    <a:pt x="140" y="316"/>
                    <a:pt x="125" y="379"/>
                    <a:pt x="70" y="361"/>
                  </a:cubicBezTo>
                  <a:cubicBezTo>
                    <a:pt x="15" y="343"/>
                    <a:pt x="0" y="18"/>
                    <a:pt x="0" y="18"/>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0" name="Freeform 6"/>
            <p:cNvSpPr>
              <a:spLocks/>
            </p:cNvSpPr>
            <p:nvPr userDrawn="1"/>
          </p:nvSpPr>
          <p:spPr bwMode="auto">
            <a:xfrm>
              <a:off x="5250" y="3630"/>
              <a:ext cx="54" cy="169"/>
            </a:xfrm>
            <a:custGeom>
              <a:avLst/>
              <a:gdLst>
                <a:gd name="T0" fmla="*/ 0 w 146"/>
                <a:gd name="T1" fmla="*/ 17 h 461"/>
                <a:gd name="T2" fmla="*/ 91 w 146"/>
                <a:gd name="T3" fmla="*/ 62 h 461"/>
                <a:gd name="T4" fmla="*/ 140 w 146"/>
                <a:gd name="T5" fmla="*/ 383 h 461"/>
                <a:gd name="T6" fmla="*/ 62 w 146"/>
                <a:gd name="T7" fmla="*/ 443 h 461"/>
                <a:gd name="T8" fmla="*/ 0 w 146"/>
                <a:gd name="T9" fmla="*/ 17 h 461"/>
              </a:gdLst>
              <a:ahLst/>
              <a:cxnLst>
                <a:cxn ang="0">
                  <a:pos x="T0" y="T1"/>
                </a:cxn>
                <a:cxn ang="0">
                  <a:pos x="T2" y="T3"/>
                </a:cxn>
                <a:cxn ang="0">
                  <a:pos x="T4" y="T5"/>
                </a:cxn>
                <a:cxn ang="0">
                  <a:pos x="T6" y="T7"/>
                </a:cxn>
                <a:cxn ang="0">
                  <a:pos x="T8" y="T9"/>
                </a:cxn>
              </a:cxnLst>
              <a:rect l="0" t="0" r="r" b="b"/>
              <a:pathLst>
                <a:path w="146" h="461">
                  <a:moveTo>
                    <a:pt x="0" y="17"/>
                  </a:moveTo>
                  <a:cubicBezTo>
                    <a:pt x="0" y="17"/>
                    <a:pt x="80" y="0"/>
                    <a:pt x="91" y="62"/>
                  </a:cubicBezTo>
                  <a:cubicBezTo>
                    <a:pt x="102" y="124"/>
                    <a:pt x="146" y="296"/>
                    <a:pt x="140" y="383"/>
                  </a:cubicBezTo>
                  <a:cubicBezTo>
                    <a:pt x="140" y="383"/>
                    <a:pt x="117" y="461"/>
                    <a:pt x="62" y="443"/>
                  </a:cubicBezTo>
                  <a:cubicBezTo>
                    <a:pt x="7" y="424"/>
                    <a:pt x="0" y="17"/>
                    <a:pt x="0" y="17"/>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2" name="Freeform 7"/>
            <p:cNvSpPr>
              <a:spLocks/>
            </p:cNvSpPr>
            <p:nvPr userDrawn="1"/>
          </p:nvSpPr>
          <p:spPr bwMode="auto">
            <a:xfrm>
              <a:off x="5273" y="3742"/>
              <a:ext cx="39" cy="64"/>
            </a:xfrm>
            <a:custGeom>
              <a:avLst/>
              <a:gdLst>
                <a:gd name="T0" fmla="*/ 74 w 105"/>
                <a:gd name="T1" fmla="*/ 0 h 172"/>
                <a:gd name="T2" fmla="*/ 0 w 105"/>
                <a:gd name="T3" fmla="*/ 137 h 172"/>
                <a:gd name="T4" fmla="*/ 74 w 105"/>
                <a:gd name="T5" fmla="*/ 0 h 172"/>
              </a:gdLst>
              <a:ahLst/>
              <a:cxnLst>
                <a:cxn ang="0">
                  <a:pos x="T0" y="T1"/>
                </a:cxn>
                <a:cxn ang="0">
                  <a:pos x="T2" y="T3"/>
                </a:cxn>
                <a:cxn ang="0">
                  <a:pos x="T4" y="T5"/>
                </a:cxn>
              </a:cxnLst>
              <a:rect l="0" t="0" r="r" b="b"/>
              <a:pathLst>
                <a:path w="105" h="172">
                  <a:moveTo>
                    <a:pt x="74" y="0"/>
                  </a:moveTo>
                  <a:cubicBezTo>
                    <a:pt x="74" y="0"/>
                    <a:pt x="89" y="129"/>
                    <a:pt x="0" y="137"/>
                  </a:cubicBezTo>
                  <a:cubicBezTo>
                    <a:pt x="0" y="137"/>
                    <a:pt x="105" y="172"/>
                    <a:pt x="74" y="0"/>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6" name="Freeform 8"/>
            <p:cNvSpPr>
              <a:spLocks/>
            </p:cNvSpPr>
            <p:nvPr userDrawn="1"/>
          </p:nvSpPr>
          <p:spPr bwMode="auto">
            <a:xfrm>
              <a:off x="4888" y="3395"/>
              <a:ext cx="390" cy="478"/>
            </a:xfrm>
            <a:custGeom>
              <a:avLst/>
              <a:gdLst>
                <a:gd name="T0" fmla="*/ 230 w 1060"/>
                <a:gd name="T1" fmla="*/ 36 h 1302"/>
                <a:gd name="T2" fmla="*/ 188 w 1060"/>
                <a:gd name="T3" fmla="*/ 0 h 1302"/>
                <a:gd name="T4" fmla="*/ 60 w 1060"/>
                <a:gd name="T5" fmla="*/ 101 h 1302"/>
                <a:gd name="T6" fmla="*/ 52 w 1060"/>
                <a:gd name="T7" fmla="*/ 299 h 1302"/>
                <a:gd name="T8" fmla="*/ 81 w 1060"/>
                <a:gd name="T9" fmla="*/ 770 h 1302"/>
                <a:gd name="T10" fmla="*/ 230 w 1060"/>
                <a:gd name="T11" fmla="*/ 1202 h 1302"/>
                <a:gd name="T12" fmla="*/ 339 w 1060"/>
                <a:gd name="T13" fmla="*/ 1240 h 1302"/>
                <a:gd name="T14" fmla="*/ 1048 w 1060"/>
                <a:gd name="T15" fmla="*/ 1084 h 1302"/>
                <a:gd name="T16" fmla="*/ 881 w 1060"/>
                <a:gd name="T17" fmla="*/ 171 h 1302"/>
                <a:gd name="T18" fmla="*/ 230 w 1060"/>
                <a:gd name="T19" fmla="*/ 36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0" h="1302">
                  <a:moveTo>
                    <a:pt x="230" y="36"/>
                  </a:moveTo>
                  <a:cubicBezTo>
                    <a:pt x="188" y="0"/>
                    <a:pt x="188" y="0"/>
                    <a:pt x="188" y="0"/>
                  </a:cubicBezTo>
                  <a:cubicBezTo>
                    <a:pt x="188" y="0"/>
                    <a:pt x="56" y="40"/>
                    <a:pt x="60" y="101"/>
                  </a:cubicBezTo>
                  <a:cubicBezTo>
                    <a:pt x="52" y="299"/>
                    <a:pt x="52" y="299"/>
                    <a:pt x="52" y="299"/>
                  </a:cubicBezTo>
                  <a:cubicBezTo>
                    <a:pt x="81" y="770"/>
                    <a:pt x="81" y="770"/>
                    <a:pt x="81" y="770"/>
                  </a:cubicBezTo>
                  <a:cubicBezTo>
                    <a:pt x="81" y="770"/>
                    <a:pt x="0" y="1151"/>
                    <a:pt x="230" y="1202"/>
                  </a:cubicBezTo>
                  <a:cubicBezTo>
                    <a:pt x="339" y="1240"/>
                    <a:pt x="339" y="1240"/>
                    <a:pt x="339" y="1240"/>
                  </a:cubicBezTo>
                  <a:cubicBezTo>
                    <a:pt x="339" y="1240"/>
                    <a:pt x="688" y="1302"/>
                    <a:pt x="1048" y="1084"/>
                  </a:cubicBezTo>
                  <a:cubicBezTo>
                    <a:pt x="1048" y="1084"/>
                    <a:pt x="1060" y="248"/>
                    <a:pt x="881" y="171"/>
                  </a:cubicBezTo>
                  <a:lnTo>
                    <a:pt x="230" y="36"/>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7" name="Freeform 9"/>
            <p:cNvSpPr>
              <a:spLocks/>
            </p:cNvSpPr>
            <p:nvPr userDrawn="1"/>
          </p:nvSpPr>
          <p:spPr bwMode="auto">
            <a:xfrm>
              <a:off x="4945" y="3334"/>
              <a:ext cx="286" cy="253"/>
            </a:xfrm>
            <a:custGeom>
              <a:avLst/>
              <a:gdLst>
                <a:gd name="T0" fmla="*/ 25 w 777"/>
                <a:gd name="T1" fmla="*/ 194 h 689"/>
                <a:gd name="T2" fmla="*/ 195 w 777"/>
                <a:gd name="T3" fmla="*/ 109 h 689"/>
                <a:gd name="T4" fmla="*/ 470 w 777"/>
                <a:gd name="T5" fmla="*/ 89 h 689"/>
                <a:gd name="T6" fmla="*/ 738 w 777"/>
                <a:gd name="T7" fmla="*/ 312 h 689"/>
                <a:gd name="T8" fmla="*/ 738 w 777"/>
                <a:gd name="T9" fmla="*/ 567 h 689"/>
                <a:gd name="T10" fmla="*/ 199 w 777"/>
                <a:gd name="T11" fmla="*/ 567 h 689"/>
                <a:gd name="T12" fmla="*/ 25 w 777"/>
                <a:gd name="T13" fmla="*/ 194 h 689"/>
              </a:gdLst>
              <a:ahLst/>
              <a:cxnLst>
                <a:cxn ang="0">
                  <a:pos x="T0" y="T1"/>
                </a:cxn>
                <a:cxn ang="0">
                  <a:pos x="T2" y="T3"/>
                </a:cxn>
                <a:cxn ang="0">
                  <a:pos x="T4" y="T5"/>
                </a:cxn>
                <a:cxn ang="0">
                  <a:pos x="T6" y="T7"/>
                </a:cxn>
                <a:cxn ang="0">
                  <a:pos x="T8" y="T9"/>
                </a:cxn>
                <a:cxn ang="0">
                  <a:pos x="T10" y="T11"/>
                </a:cxn>
                <a:cxn ang="0">
                  <a:pos x="T12" y="T13"/>
                </a:cxn>
              </a:cxnLst>
              <a:rect l="0" t="0" r="r" b="b"/>
              <a:pathLst>
                <a:path w="777" h="689">
                  <a:moveTo>
                    <a:pt x="25" y="194"/>
                  </a:moveTo>
                  <a:cubicBezTo>
                    <a:pt x="25" y="194"/>
                    <a:pt x="25" y="93"/>
                    <a:pt x="195" y="109"/>
                  </a:cubicBezTo>
                  <a:cubicBezTo>
                    <a:pt x="195" y="109"/>
                    <a:pt x="377" y="129"/>
                    <a:pt x="470" y="89"/>
                  </a:cubicBezTo>
                  <a:cubicBezTo>
                    <a:pt x="470" y="89"/>
                    <a:pt x="681" y="0"/>
                    <a:pt x="738" y="312"/>
                  </a:cubicBezTo>
                  <a:cubicBezTo>
                    <a:pt x="738" y="312"/>
                    <a:pt x="777" y="516"/>
                    <a:pt x="738" y="567"/>
                  </a:cubicBezTo>
                  <a:cubicBezTo>
                    <a:pt x="655" y="673"/>
                    <a:pt x="247" y="689"/>
                    <a:pt x="199" y="567"/>
                  </a:cubicBezTo>
                  <a:cubicBezTo>
                    <a:pt x="162" y="471"/>
                    <a:pt x="0" y="246"/>
                    <a:pt x="25" y="194"/>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8" name="Freeform 10"/>
            <p:cNvSpPr>
              <a:spLocks/>
            </p:cNvSpPr>
            <p:nvPr userDrawn="1"/>
          </p:nvSpPr>
          <p:spPr bwMode="auto">
            <a:xfrm>
              <a:off x="4931" y="3771"/>
              <a:ext cx="342" cy="95"/>
            </a:xfrm>
            <a:custGeom>
              <a:avLst/>
              <a:gdLst>
                <a:gd name="T0" fmla="*/ 47 w 930"/>
                <a:gd name="T1" fmla="*/ 148 h 257"/>
                <a:gd name="T2" fmla="*/ 349 w 930"/>
                <a:gd name="T3" fmla="*/ 223 h 257"/>
                <a:gd name="T4" fmla="*/ 930 w 930"/>
                <a:gd name="T5" fmla="*/ 58 h 257"/>
                <a:gd name="T6" fmla="*/ 930 w 930"/>
                <a:gd name="T7" fmla="*/ 0 h 257"/>
                <a:gd name="T8" fmla="*/ 0 w 930"/>
                <a:gd name="T9" fmla="*/ 38 h 257"/>
                <a:gd name="T10" fmla="*/ 47 w 930"/>
                <a:gd name="T11" fmla="*/ 148 h 257"/>
              </a:gdLst>
              <a:ahLst/>
              <a:cxnLst>
                <a:cxn ang="0">
                  <a:pos x="T0" y="T1"/>
                </a:cxn>
                <a:cxn ang="0">
                  <a:pos x="T2" y="T3"/>
                </a:cxn>
                <a:cxn ang="0">
                  <a:pos x="T4" y="T5"/>
                </a:cxn>
                <a:cxn ang="0">
                  <a:pos x="T6" y="T7"/>
                </a:cxn>
                <a:cxn ang="0">
                  <a:pos x="T8" y="T9"/>
                </a:cxn>
                <a:cxn ang="0">
                  <a:pos x="T10" y="T11"/>
                </a:cxn>
              </a:cxnLst>
              <a:rect l="0" t="0" r="r" b="b"/>
              <a:pathLst>
                <a:path w="930" h="257">
                  <a:moveTo>
                    <a:pt x="47" y="148"/>
                  </a:moveTo>
                  <a:cubicBezTo>
                    <a:pt x="47" y="148"/>
                    <a:pt x="168" y="225"/>
                    <a:pt x="349" y="223"/>
                  </a:cubicBezTo>
                  <a:cubicBezTo>
                    <a:pt x="349" y="223"/>
                    <a:pt x="707" y="250"/>
                    <a:pt x="930" y="58"/>
                  </a:cubicBezTo>
                  <a:cubicBezTo>
                    <a:pt x="930" y="0"/>
                    <a:pt x="930" y="0"/>
                    <a:pt x="930" y="0"/>
                  </a:cubicBezTo>
                  <a:cubicBezTo>
                    <a:pt x="930" y="0"/>
                    <a:pt x="651" y="257"/>
                    <a:pt x="0" y="38"/>
                  </a:cubicBezTo>
                  <a:lnTo>
                    <a:pt x="47" y="148"/>
                  </a:lnTo>
                  <a:close/>
                </a:path>
              </a:pathLst>
            </a:custGeom>
            <a:solidFill>
              <a:srgbClr val="483F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6" name="Freeform 11"/>
            <p:cNvSpPr>
              <a:spLocks/>
            </p:cNvSpPr>
            <p:nvPr userDrawn="1"/>
          </p:nvSpPr>
          <p:spPr bwMode="auto">
            <a:xfrm>
              <a:off x="5010" y="3633"/>
              <a:ext cx="245" cy="234"/>
            </a:xfrm>
            <a:custGeom>
              <a:avLst/>
              <a:gdLst>
                <a:gd name="T0" fmla="*/ 336 w 668"/>
                <a:gd name="T1" fmla="*/ 28 h 639"/>
                <a:gd name="T2" fmla="*/ 48 w 668"/>
                <a:gd name="T3" fmla="*/ 388 h 639"/>
                <a:gd name="T4" fmla="*/ 312 w 668"/>
                <a:gd name="T5" fmla="*/ 619 h 639"/>
                <a:gd name="T6" fmla="*/ 668 w 668"/>
                <a:gd name="T7" fmla="*/ 429 h 639"/>
                <a:gd name="T8" fmla="*/ 640 w 668"/>
                <a:gd name="T9" fmla="*/ 125 h 639"/>
                <a:gd name="T10" fmla="*/ 336 w 668"/>
                <a:gd name="T11" fmla="*/ 28 h 639"/>
              </a:gdLst>
              <a:ahLst/>
              <a:cxnLst>
                <a:cxn ang="0">
                  <a:pos x="T0" y="T1"/>
                </a:cxn>
                <a:cxn ang="0">
                  <a:pos x="T2" y="T3"/>
                </a:cxn>
                <a:cxn ang="0">
                  <a:pos x="T4" y="T5"/>
                </a:cxn>
                <a:cxn ang="0">
                  <a:pos x="T6" y="T7"/>
                </a:cxn>
                <a:cxn ang="0">
                  <a:pos x="T8" y="T9"/>
                </a:cxn>
                <a:cxn ang="0">
                  <a:pos x="T10" y="T11"/>
                </a:cxn>
              </a:cxnLst>
              <a:rect l="0" t="0" r="r" b="b"/>
              <a:pathLst>
                <a:path w="668" h="639">
                  <a:moveTo>
                    <a:pt x="336" y="28"/>
                  </a:moveTo>
                  <a:cubicBezTo>
                    <a:pt x="221" y="38"/>
                    <a:pt x="0" y="0"/>
                    <a:pt x="48" y="388"/>
                  </a:cubicBezTo>
                  <a:cubicBezTo>
                    <a:pt x="59" y="475"/>
                    <a:pt x="4" y="639"/>
                    <a:pt x="312" y="619"/>
                  </a:cubicBezTo>
                  <a:cubicBezTo>
                    <a:pt x="312" y="619"/>
                    <a:pt x="656" y="631"/>
                    <a:pt x="668" y="429"/>
                  </a:cubicBezTo>
                  <a:cubicBezTo>
                    <a:pt x="640" y="125"/>
                    <a:pt x="640" y="125"/>
                    <a:pt x="640" y="125"/>
                  </a:cubicBezTo>
                  <a:cubicBezTo>
                    <a:pt x="640" y="125"/>
                    <a:pt x="668" y="0"/>
                    <a:pt x="336" y="28"/>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7" name="Freeform 12"/>
            <p:cNvSpPr>
              <a:spLocks/>
            </p:cNvSpPr>
            <p:nvPr userDrawn="1"/>
          </p:nvSpPr>
          <p:spPr bwMode="auto">
            <a:xfrm>
              <a:off x="4850" y="3490"/>
              <a:ext cx="139" cy="148"/>
            </a:xfrm>
            <a:custGeom>
              <a:avLst/>
              <a:gdLst>
                <a:gd name="T0" fmla="*/ 154 w 376"/>
                <a:gd name="T1" fmla="*/ 40 h 403"/>
                <a:gd name="T2" fmla="*/ 44 w 376"/>
                <a:gd name="T3" fmla="*/ 129 h 403"/>
                <a:gd name="T4" fmla="*/ 186 w 376"/>
                <a:gd name="T5" fmla="*/ 384 h 403"/>
                <a:gd name="T6" fmla="*/ 376 w 376"/>
                <a:gd name="T7" fmla="*/ 228 h 403"/>
                <a:gd name="T8" fmla="*/ 154 w 376"/>
                <a:gd name="T9" fmla="*/ 40 h 403"/>
              </a:gdLst>
              <a:ahLst/>
              <a:cxnLst>
                <a:cxn ang="0">
                  <a:pos x="T0" y="T1"/>
                </a:cxn>
                <a:cxn ang="0">
                  <a:pos x="T2" y="T3"/>
                </a:cxn>
                <a:cxn ang="0">
                  <a:pos x="T4" y="T5"/>
                </a:cxn>
                <a:cxn ang="0">
                  <a:pos x="T6" y="T7"/>
                </a:cxn>
                <a:cxn ang="0">
                  <a:pos x="T8" y="T9"/>
                </a:cxn>
              </a:cxnLst>
              <a:rect l="0" t="0" r="r" b="b"/>
              <a:pathLst>
                <a:path w="376" h="403">
                  <a:moveTo>
                    <a:pt x="154" y="40"/>
                  </a:moveTo>
                  <a:cubicBezTo>
                    <a:pt x="154" y="40"/>
                    <a:pt x="48" y="40"/>
                    <a:pt x="44" y="129"/>
                  </a:cubicBezTo>
                  <a:cubicBezTo>
                    <a:pt x="41" y="202"/>
                    <a:pt x="0" y="376"/>
                    <a:pt x="186" y="384"/>
                  </a:cubicBezTo>
                  <a:cubicBezTo>
                    <a:pt x="186" y="384"/>
                    <a:pt x="372" y="403"/>
                    <a:pt x="376" y="228"/>
                  </a:cubicBezTo>
                  <a:cubicBezTo>
                    <a:pt x="376" y="228"/>
                    <a:pt x="372" y="0"/>
                    <a:pt x="154" y="40"/>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8" name="Freeform 13"/>
            <p:cNvSpPr>
              <a:spLocks/>
            </p:cNvSpPr>
            <p:nvPr userDrawn="1"/>
          </p:nvSpPr>
          <p:spPr bwMode="auto">
            <a:xfrm>
              <a:off x="4846" y="3640"/>
              <a:ext cx="150" cy="187"/>
            </a:xfrm>
            <a:custGeom>
              <a:avLst/>
              <a:gdLst>
                <a:gd name="T0" fmla="*/ 146 w 408"/>
                <a:gd name="T1" fmla="*/ 60 h 510"/>
                <a:gd name="T2" fmla="*/ 90 w 408"/>
                <a:gd name="T3" fmla="*/ 129 h 510"/>
                <a:gd name="T4" fmla="*/ 221 w 408"/>
                <a:gd name="T5" fmla="*/ 510 h 510"/>
                <a:gd name="T6" fmla="*/ 369 w 408"/>
                <a:gd name="T7" fmla="*/ 465 h 510"/>
                <a:gd name="T8" fmla="*/ 389 w 408"/>
                <a:gd name="T9" fmla="*/ 251 h 510"/>
                <a:gd name="T10" fmla="*/ 146 w 408"/>
                <a:gd name="T11" fmla="*/ 60 h 510"/>
              </a:gdLst>
              <a:ahLst/>
              <a:cxnLst>
                <a:cxn ang="0">
                  <a:pos x="T0" y="T1"/>
                </a:cxn>
                <a:cxn ang="0">
                  <a:pos x="T2" y="T3"/>
                </a:cxn>
                <a:cxn ang="0">
                  <a:pos x="T4" y="T5"/>
                </a:cxn>
                <a:cxn ang="0">
                  <a:pos x="T6" y="T7"/>
                </a:cxn>
                <a:cxn ang="0">
                  <a:pos x="T8" y="T9"/>
                </a:cxn>
                <a:cxn ang="0">
                  <a:pos x="T10" y="T11"/>
                </a:cxn>
              </a:cxnLst>
              <a:rect l="0" t="0" r="r" b="b"/>
              <a:pathLst>
                <a:path w="408" h="510">
                  <a:moveTo>
                    <a:pt x="146" y="60"/>
                  </a:moveTo>
                  <a:cubicBezTo>
                    <a:pt x="146" y="60"/>
                    <a:pt x="94" y="81"/>
                    <a:pt x="90" y="129"/>
                  </a:cubicBezTo>
                  <a:cubicBezTo>
                    <a:pt x="90" y="129"/>
                    <a:pt x="0" y="502"/>
                    <a:pt x="221" y="510"/>
                  </a:cubicBezTo>
                  <a:cubicBezTo>
                    <a:pt x="221" y="510"/>
                    <a:pt x="357" y="498"/>
                    <a:pt x="369" y="465"/>
                  </a:cubicBezTo>
                  <a:cubicBezTo>
                    <a:pt x="369" y="465"/>
                    <a:pt x="408" y="403"/>
                    <a:pt x="389" y="251"/>
                  </a:cubicBezTo>
                  <a:cubicBezTo>
                    <a:pt x="381" y="182"/>
                    <a:pt x="341" y="0"/>
                    <a:pt x="146" y="60"/>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9" name="Freeform 14"/>
            <p:cNvSpPr>
              <a:spLocks/>
            </p:cNvSpPr>
            <p:nvPr userDrawn="1"/>
          </p:nvSpPr>
          <p:spPr bwMode="auto">
            <a:xfrm>
              <a:off x="5104" y="3636"/>
              <a:ext cx="171" cy="237"/>
            </a:xfrm>
            <a:custGeom>
              <a:avLst/>
              <a:gdLst>
                <a:gd name="T0" fmla="*/ 349 w 465"/>
                <a:gd name="T1" fmla="*/ 191 h 647"/>
                <a:gd name="T2" fmla="*/ 0 w 465"/>
                <a:gd name="T3" fmla="*/ 577 h 647"/>
                <a:gd name="T4" fmla="*/ 359 w 465"/>
                <a:gd name="T5" fmla="*/ 519 h 647"/>
                <a:gd name="T6" fmla="*/ 349 w 465"/>
                <a:gd name="T7" fmla="*/ 191 h 647"/>
              </a:gdLst>
              <a:ahLst/>
              <a:cxnLst>
                <a:cxn ang="0">
                  <a:pos x="T0" y="T1"/>
                </a:cxn>
                <a:cxn ang="0">
                  <a:pos x="T2" y="T3"/>
                </a:cxn>
                <a:cxn ang="0">
                  <a:pos x="T4" y="T5"/>
                </a:cxn>
                <a:cxn ang="0">
                  <a:pos x="T6" y="T7"/>
                </a:cxn>
              </a:cxnLst>
              <a:rect l="0" t="0" r="r" b="b"/>
              <a:pathLst>
                <a:path w="465" h="647">
                  <a:moveTo>
                    <a:pt x="349" y="191"/>
                  </a:moveTo>
                  <a:cubicBezTo>
                    <a:pt x="349" y="191"/>
                    <a:pt x="426" y="560"/>
                    <a:pt x="0" y="577"/>
                  </a:cubicBezTo>
                  <a:cubicBezTo>
                    <a:pt x="0" y="577"/>
                    <a:pt x="174" y="647"/>
                    <a:pt x="359" y="519"/>
                  </a:cubicBezTo>
                  <a:cubicBezTo>
                    <a:pt x="465" y="446"/>
                    <a:pt x="322" y="0"/>
                    <a:pt x="349" y="191"/>
                  </a:cubicBez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0" name="Line 15"/>
            <p:cNvSpPr>
              <a:spLocks noChangeShapeType="1"/>
            </p:cNvSpPr>
            <p:nvPr userDrawn="1"/>
          </p:nvSpPr>
          <p:spPr bwMode="auto">
            <a:xfrm>
              <a:off x="5010" y="3592"/>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1" name="Line 16"/>
            <p:cNvSpPr>
              <a:spLocks noChangeShapeType="1"/>
            </p:cNvSpPr>
            <p:nvPr userDrawn="1"/>
          </p:nvSpPr>
          <p:spPr bwMode="auto">
            <a:xfrm>
              <a:off x="5010" y="3592"/>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2" name="Freeform 17"/>
            <p:cNvSpPr>
              <a:spLocks/>
            </p:cNvSpPr>
            <p:nvPr userDrawn="1"/>
          </p:nvSpPr>
          <p:spPr bwMode="auto">
            <a:xfrm>
              <a:off x="5025" y="3445"/>
              <a:ext cx="85" cy="250"/>
            </a:xfrm>
            <a:custGeom>
              <a:avLst/>
              <a:gdLst>
                <a:gd name="T0" fmla="*/ 86 w 231"/>
                <a:gd name="T1" fmla="*/ 0 h 681"/>
                <a:gd name="T2" fmla="*/ 216 w 231"/>
                <a:gd name="T3" fmla="*/ 669 h 681"/>
                <a:gd name="T4" fmla="*/ 129 w 231"/>
                <a:gd name="T5" fmla="*/ 681 h 681"/>
                <a:gd name="T6" fmla="*/ 0 w 231"/>
                <a:gd name="T7" fmla="*/ 9 h 681"/>
                <a:gd name="T8" fmla="*/ 86 w 231"/>
                <a:gd name="T9" fmla="*/ 0 h 681"/>
              </a:gdLst>
              <a:ahLst/>
              <a:cxnLst>
                <a:cxn ang="0">
                  <a:pos x="T0" y="T1"/>
                </a:cxn>
                <a:cxn ang="0">
                  <a:pos x="T2" y="T3"/>
                </a:cxn>
                <a:cxn ang="0">
                  <a:pos x="T4" y="T5"/>
                </a:cxn>
                <a:cxn ang="0">
                  <a:pos x="T6" y="T7"/>
                </a:cxn>
                <a:cxn ang="0">
                  <a:pos x="T8" y="T9"/>
                </a:cxn>
              </a:cxnLst>
              <a:rect l="0" t="0" r="r" b="b"/>
              <a:pathLst>
                <a:path w="231" h="681">
                  <a:moveTo>
                    <a:pt x="86" y="0"/>
                  </a:moveTo>
                  <a:cubicBezTo>
                    <a:pt x="231" y="254"/>
                    <a:pt x="216" y="669"/>
                    <a:pt x="216" y="669"/>
                  </a:cubicBezTo>
                  <a:cubicBezTo>
                    <a:pt x="129" y="681"/>
                    <a:pt x="129" y="681"/>
                    <a:pt x="129" y="681"/>
                  </a:cubicBezTo>
                  <a:cubicBezTo>
                    <a:pt x="170" y="292"/>
                    <a:pt x="16" y="17"/>
                    <a:pt x="0" y="9"/>
                  </a:cubicBezTo>
                  <a:lnTo>
                    <a:pt x="86" y="0"/>
                  </a:lnTo>
                  <a:close/>
                </a:path>
              </a:pathLst>
            </a:custGeom>
            <a:solidFill>
              <a:srgbClr val="E4E1C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3" name="Freeform 18"/>
            <p:cNvSpPr>
              <a:spLocks/>
            </p:cNvSpPr>
            <p:nvPr userDrawn="1"/>
          </p:nvSpPr>
          <p:spPr bwMode="auto">
            <a:xfrm>
              <a:off x="5133" y="3438"/>
              <a:ext cx="85" cy="247"/>
            </a:xfrm>
            <a:custGeom>
              <a:avLst/>
              <a:gdLst>
                <a:gd name="T0" fmla="*/ 86 w 231"/>
                <a:gd name="T1" fmla="*/ 0 h 672"/>
                <a:gd name="T2" fmla="*/ 217 w 231"/>
                <a:gd name="T3" fmla="*/ 672 h 672"/>
                <a:gd name="T4" fmla="*/ 131 w 231"/>
                <a:gd name="T5" fmla="*/ 672 h 672"/>
                <a:gd name="T6" fmla="*/ 0 w 231"/>
                <a:gd name="T7" fmla="*/ 8 h 672"/>
                <a:gd name="T8" fmla="*/ 86 w 231"/>
                <a:gd name="T9" fmla="*/ 0 h 672"/>
              </a:gdLst>
              <a:ahLst/>
              <a:cxnLst>
                <a:cxn ang="0">
                  <a:pos x="T0" y="T1"/>
                </a:cxn>
                <a:cxn ang="0">
                  <a:pos x="T2" y="T3"/>
                </a:cxn>
                <a:cxn ang="0">
                  <a:pos x="T4" y="T5"/>
                </a:cxn>
                <a:cxn ang="0">
                  <a:pos x="T6" y="T7"/>
                </a:cxn>
                <a:cxn ang="0">
                  <a:pos x="T8" y="T9"/>
                </a:cxn>
              </a:cxnLst>
              <a:rect l="0" t="0" r="r" b="b"/>
              <a:pathLst>
                <a:path w="231" h="672">
                  <a:moveTo>
                    <a:pt x="86" y="0"/>
                  </a:moveTo>
                  <a:cubicBezTo>
                    <a:pt x="231" y="253"/>
                    <a:pt x="217" y="672"/>
                    <a:pt x="217" y="672"/>
                  </a:cubicBezTo>
                  <a:cubicBezTo>
                    <a:pt x="131" y="672"/>
                    <a:pt x="131" y="672"/>
                    <a:pt x="131" y="672"/>
                  </a:cubicBezTo>
                  <a:cubicBezTo>
                    <a:pt x="172" y="283"/>
                    <a:pt x="16" y="16"/>
                    <a:pt x="0" y="8"/>
                  </a:cubicBezTo>
                  <a:lnTo>
                    <a:pt x="86" y="0"/>
                  </a:lnTo>
                  <a:close/>
                </a:path>
              </a:pathLst>
            </a:custGeom>
            <a:solidFill>
              <a:srgbClr val="E4E1C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4" name="Freeform 19"/>
            <p:cNvSpPr>
              <a:spLocks noEditPoints="1"/>
            </p:cNvSpPr>
            <p:nvPr userDrawn="1"/>
          </p:nvSpPr>
          <p:spPr bwMode="auto">
            <a:xfrm>
              <a:off x="5060" y="3554"/>
              <a:ext cx="44" cy="42"/>
            </a:xfrm>
            <a:custGeom>
              <a:avLst/>
              <a:gdLst>
                <a:gd name="T0" fmla="*/ 100 w 122"/>
                <a:gd name="T1" fmla="*/ 7 h 116"/>
                <a:gd name="T2" fmla="*/ 115 w 122"/>
                <a:gd name="T3" fmla="*/ 109 h 116"/>
                <a:gd name="T4" fmla="*/ 20 w 122"/>
                <a:gd name="T5" fmla="*/ 109 h 116"/>
                <a:gd name="T6" fmla="*/ 8 w 122"/>
                <a:gd name="T7" fmla="*/ 7 h 116"/>
                <a:gd name="T8" fmla="*/ 100 w 122"/>
                <a:gd name="T9" fmla="*/ 7 h 116"/>
                <a:gd name="T10" fmla="*/ 103 w 122"/>
                <a:gd name="T11" fmla="*/ 0 h 116"/>
                <a:gd name="T12" fmla="*/ 0 w 122"/>
                <a:gd name="T13" fmla="*/ 0 h 116"/>
                <a:gd name="T14" fmla="*/ 14 w 122"/>
                <a:gd name="T15" fmla="*/ 116 h 116"/>
                <a:gd name="T16" fmla="*/ 122 w 122"/>
                <a:gd name="T17" fmla="*/ 116 h 116"/>
                <a:gd name="T18" fmla="*/ 103 w 122"/>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16">
                  <a:moveTo>
                    <a:pt x="100" y="7"/>
                  </a:moveTo>
                  <a:cubicBezTo>
                    <a:pt x="106" y="17"/>
                    <a:pt x="112" y="65"/>
                    <a:pt x="115" y="109"/>
                  </a:cubicBezTo>
                  <a:cubicBezTo>
                    <a:pt x="20" y="109"/>
                    <a:pt x="20" y="109"/>
                    <a:pt x="20" y="109"/>
                  </a:cubicBezTo>
                  <a:cubicBezTo>
                    <a:pt x="8" y="7"/>
                    <a:pt x="8" y="7"/>
                    <a:pt x="8" y="7"/>
                  </a:cubicBezTo>
                  <a:cubicBezTo>
                    <a:pt x="100" y="7"/>
                    <a:pt x="100" y="7"/>
                    <a:pt x="100" y="7"/>
                  </a:cubicBezTo>
                  <a:moveTo>
                    <a:pt x="103" y="0"/>
                  </a:moveTo>
                  <a:cubicBezTo>
                    <a:pt x="0" y="0"/>
                    <a:pt x="0" y="0"/>
                    <a:pt x="0" y="0"/>
                  </a:cubicBezTo>
                  <a:cubicBezTo>
                    <a:pt x="14" y="116"/>
                    <a:pt x="14" y="116"/>
                    <a:pt x="14" y="116"/>
                  </a:cubicBezTo>
                  <a:cubicBezTo>
                    <a:pt x="122" y="116"/>
                    <a:pt x="122" y="116"/>
                    <a:pt x="122" y="116"/>
                  </a:cubicBezTo>
                  <a:cubicBezTo>
                    <a:pt x="122" y="116"/>
                    <a:pt x="116" y="9"/>
                    <a:pt x="103" y="0"/>
                  </a:cubicBezTo>
                  <a:close/>
                </a:path>
              </a:pathLst>
            </a:custGeom>
            <a:solidFill>
              <a:srgbClr val="F6D24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5" name="Freeform 20"/>
            <p:cNvSpPr>
              <a:spLocks noEditPoints="1"/>
            </p:cNvSpPr>
            <p:nvPr userDrawn="1"/>
          </p:nvSpPr>
          <p:spPr bwMode="auto">
            <a:xfrm>
              <a:off x="5170" y="3552"/>
              <a:ext cx="45" cy="43"/>
            </a:xfrm>
            <a:custGeom>
              <a:avLst/>
              <a:gdLst>
                <a:gd name="T0" fmla="*/ 100 w 122"/>
                <a:gd name="T1" fmla="*/ 6 h 116"/>
                <a:gd name="T2" fmla="*/ 115 w 122"/>
                <a:gd name="T3" fmla="*/ 109 h 116"/>
                <a:gd name="T4" fmla="*/ 20 w 122"/>
                <a:gd name="T5" fmla="*/ 109 h 116"/>
                <a:gd name="T6" fmla="*/ 8 w 122"/>
                <a:gd name="T7" fmla="*/ 6 h 116"/>
                <a:gd name="T8" fmla="*/ 100 w 122"/>
                <a:gd name="T9" fmla="*/ 6 h 116"/>
                <a:gd name="T10" fmla="*/ 103 w 122"/>
                <a:gd name="T11" fmla="*/ 0 h 116"/>
                <a:gd name="T12" fmla="*/ 0 w 122"/>
                <a:gd name="T13" fmla="*/ 0 h 116"/>
                <a:gd name="T14" fmla="*/ 14 w 122"/>
                <a:gd name="T15" fmla="*/ 116 h 116"/>
                <a:gd name="T16" fmla="*/ 122 w 122"/>
                <a:gd name="T17" fmla="*/ 116 h 116"/>
                <a:gd name="T18" fmla="*/ 103 w 122"/>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16">
                  <a:moveTo>
                    <a:pt x="100" y="6"/>
                  </a:moveTo>
                  <a:cubicBezTo>
                    <a:pt x="106" y="16"/>
                    <a:pt x="112" y="65"/>
                    <a:pt x="115" y="109"/>
                  </a:cubicBezTo>
                  <a:cubicBezTo>
                    <a:pt x="20" y="109"/>
                    <a:pt x="20" y="109"/>
                    <a:pt x="20" y="109"/>
                  </a:cubicBezTo>
                  <a:cubicBezTo>
                    <a:pt x="8" y="6"/>
                    <a:pt x="8" y="6"/>
                    <a:pt x="8" y="6"/>
                  </a:cubicBezTo>
                  <a:cubicBezTo>
                    <a:pt x="100" y="6"/>
                    <a:pt x="100" y="6"/>
                    <a:pt x="100" y="6"/>
                  </a:cubicBezTo>
                  <a:moveTo>
                    <a:pt x="103" y="0"/>
                  </a:moveTo>
                  <a:cubicBezTo>
                    <a:pt x="0" y="0"/>
                    <a:pt x="0" y="0"/>
                    <a:pt x="0" y="0"/>
                  </a:cubicBezTo>
                  <a:cubicBezTo>
                    <a:pt x="14" y="116"/>
                    <a:pt x="14" y="116"/>
                    <a:pt x="14" y="116"/>
                  </a:cubicBezTo>
                  <a:cubicBezTo>
                    <a:pt x="122" y="116"/>
                    <a:pt x="122" y="116"/>
                    <a:pt x="122" y="116"/>
                  </a:cubicBezTo>
                  <a:cubicBezTo>
                    <a:pt x="122" y="116"/>
                    <a:pt x="116" y="8"/>
                    <a:pt x="103" y="0"/>
                  </a:cubicBezTo>
                  <a:close/>
                </a:path>
              </a:pathLst>
            </a:custGeom>
            <a:solidFill>
              <a:srgbClr val="F6D24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6" name="Freeform 21"/>
            <p:cNvSpPr>
              <a:spLocks/>
            </p:cNvSpPr>
            <p:nvPr userDrawn="1"/>
          </p:nvSpPr>
          <p:spPr bwMode="auto">
            <a:xfrm>
              <a:off x="4877" y="3507"/>
              <a:ext cx="114" cy="127"/>
            </a:xfrm>
            <a:custGeom>
              <a:avLst/>
              <a:gdLst>
                <a:gd name="T0" fmla="*/ 302 w 309"/>
                <a:gd name="T1" fmla="*/ 168 h 345"/>
                <a:gd name="T2" fmla="*/ 113 w 309"/>
                <a:gd name="T3" fmla="*/ 337 h 345"/>
                <a:gd name="T4" fmla="*/ 0 w 309"/>
                <a:gd name="T5" fmla="*/ 293 h 345"/>
                <a:gd name="T6" fmla="*/ 218 w 309"/>
                <a:gd name="T7" fmla="*/ 243 h 345"/>
                <a:gd name="T8" fmla="*/ 194 w 309"/>
                <a:gd name="T9" fmla="*/ 0 h 345"/>
                <a:gd name="T10" fmla="*/ 302 w 309"/>
                <a:gd name="T11" fmla="*/ 168 h 345"/>
              </a:gdLst>
              <a:ahLst/>
              <a:cxnLst>
                <a:cxn ang="0">
                  <a:pos x="T0" y="T1"/>
                </a:cxn>
                <a:cxn ang="0">
                  <a:pos x="T2" y="T3"/>
                </a:cxn>
                <a:cxn ang="0">
                  <a:pos x="T4" y="T5"/>
                </a:cxn>
                <a:cxn ang="0">
                  <a:pos x="T6" y="T7"/>
                </a:cxn>
                <a:cxn ang="0">
                  <a:pos x="T8" y="T9"/>
                </a:cxn>
                <a:cxn ang="0">
                  <a:pos x="T10" y="T11"/>
                </a:cxn>
              </a:cxnLst>
              <a:rect l="0" t="0" r="r" b="b"/>
              <a:pathLst>
                <a:path w="309" h="345">
                  <a:moveTo>
                    <a:pt x="302" y="168"/>
                  </a:moveTo>
                  <a:cubicBezTo>
                    <a:pt x="309" y="236"/>
                    <a:pt x="275" y="344"/>
                    <a:pt x="113" y="337"/>
                  </a:cubicBezTo>
                  <a:cubicBezTo>
                    <a:pt x="113" y="337"/>
                    <a:pt x="38" y="336"/>
                    <a:pt x="0" y="293"/>
                  </a:cubicBezTo>
                  <a:cubicBezTo>
                    <a:pt x="0" y="293"/>
                    <a:pt x="215" y="345"/>
                    <a:pt x="218" y="243"/>
                  </a:cubicBezTo>
                  <a:cubicBezTo>
                    <a:pt x="220" y="184"/>
                    <a:pt x="234" y="110"/>
                    <a:pt x="194" y="0"/>
                  </a:cubicBezTo>
                  <a:cubicBezTo>
                    <a:pt x="194" y="0"/>
                    <a:pt x="288" y="25"/>
                    <a:pt x="302" y="168"/>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7" name="Freeform 22"/>
            <p:cNvSpPr>
              <a:spLocks/>
            </p:cNvSpPr>
            <p:nvPr userDrawn="1"/>
          </p:nvSpPr>
          <p:spPr bwMode="auto">
            <a:xfrm>
              <a:off x="4889" y="3658"/>
              <a:ext cx="107" cy="180"/>
            </a:xfrm>
            <a:custGeom>
              <a:avLst/>
              <a:gdLst>
                <a:gd name="T0" fmla="*/ 121 w 291"/>
                <a:gd name="T1" fmla="*/ 0 h 492"/>
                <a:gd name="T2" fmla="*/ 203 w 291"/>
                <a:gd name="T3" fmla="*/ 392 h 492"/>
                <a:gd name="T4" fmla="*/ 0 w 291"/>
                <a:gd name="T5" fmla="*/ 413 h 492"/>
                <a:gd name="T6" fmla="*/ 194 w 291"/>
                <a:gd name="T7" fmla="*/ 451 h 492"/>
                <a:gd name="T8" fmla="*/ 277 w 291"/>
                <a:gd name="T9" fmla="*/ 310 h 492"/>
                <a:gd name="T10" fmla="*/ 121 w 291"/>
                <a:gd name="T11" fmla="*/ 0 h 492"/>
              </a:gdLst>
              <a:ahLst/>
              <a:cxnLst>
                <a:cxn ang="0">
                  <a:pos x="T0" y="T1"/>
                </a:cxn>
                <a:cxn ang="0">
                  <a:pos x="T2" y="T3"/>
                </a:cxn>
                <a:cxn ang="0">
                  <a:pos x="T4" y="T5"/>
                </a:cxn>
                <a:cxn ang="0">
                  <a:pos x="T6" y="T7"/>
                </a:cxn>
                <a:cxn ang="0">
                  <a:pos x="T8" y="T9"/>
                </a:cxn>
                <a:cxn ang="0">
                  <a:pos x="T10" y="T11"/>
                </a:cxn>
              </a:cxnLst>
              <a:rect l="0" t="0" r="r" b="b"/>
              <a:pathLst>
                <a:path w="291" h="492">
                  <a:moveTo>
                    <a:pt x="121" y="0"/>
                  </a:moveTo>
                  <a:cubicBezTo>
                    <a:pt x="121" y="0"/>
                    <a:pt x="251" y="304"/>
                    <a:pt x="203" y="392"/>
                  </a:cubicBezTo>
                  <a:cubicBezTo>
                    <a:pt x="165" y="461"/>
                    <a:pt x="0" y="413"/>
                    <a:pt x="0" y="413"/>
                  </a:cubicBezTo>
                  <a:cubicBezTo>
                    <a:pt x="0" y="413"/>
                    <a:pt x="50" y="492"/>
                    <a:pt x="194" y="451"/>
                  </a:cubicBezTo>
                  <a:cubicBezTo>
                    <a:pt x="220" y="444"/>
                    <a:pt x="272" y="450"/>
                    <a:pt x="277" y="310"/>
                  </a:cubicBezTo>
                  <a:cubicBezTo>
                    <a:pt x="280" y="223"/>
                    <a:pt x="291" y="29"/>
                    <a:pt x="121" y="0"/>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8" name="Freeform 23"/>
            <p:cNvSpPr>
              <a:spLocks/>
            </p:cNvSpPr>
            <p:nvPr userDrawn="1"/>
          </p:nvSpPr>
          <p:spPr bwMode="auto">
            <a:xfrm>
              <a:off x="5262" y="3556"/>
              <a:ext cx="17" cy="33"/>
            </a:xfrm>
            <a:custGeom>
              <a:avLst/>
              <a:gdLst>
                <a:gd name="T0" fmla="*/ 28 w 47"/>
                <a:gd name="T1" fmla="*/ 0 h 92"/>
                <a:gd name="T2" fmla="*/ 0 w 47"/>
                <a:gd name="T3" fmla="*/ 92 h 92"/>
                <a:gd name="T4" fmla="*/ 28 w 47"/>
                <a:gd name="T5" fmla="*/ 0 h 92"/>
              </a:gdLst>
              <a:ahLst/>
              <a:cxnLst>
                <a:cxn ang="0">
                  <a:pos x="T0" y="T1"/>
                </a:cxn>
                <a:cxn ang="0">
                  <a:pos x="T2" y="T3"/>
                </a:cxn>
                <a:cxn ang="0">
                  <a:pos x="T4" y="T5"/>
                </a:cxn>
              </a:cxnLst>
              <a:rect l="0" t="0" r="r" b="b"/>
              <a:pathLst>
                <a:path w="47" h="92">
                  <a:moveTo>
                    <a:pt x="28" y="0"/>
                  </a:moveTo>
                  <a:cubicBezTo>
                    <a:pt x="28" y="0"/>
                    <a:pt x="47" y="61"/>
                    <a:pt x="0" y="92"/>
                  </a:cubicBezTo>
                  <a:cubicBezTo>
                    <a:pt x="0" y="92"/>
                    <a:pt x="30" y="49"/>
                    <a:pt x="28" y="0"/>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9" name="Freeform 24"/>
            <p:cNvSpPr>
              <a:spLocks/>
            </p:cNvSpPr>
            <p:nvPr userDrawn="1"/>
          </p:nvSpPr>
          <p:spPr bwMode="auto">
            <a:xfrm>
              <a:off x="5025" y="3695"/>
              <a:ext cx="222" cy="36"/>
            </a:xfrm>
            <a:custGeom>
              <a:avLst/>
              <a:gdLst>
                <a:gd name="T0" fmla="*/ 1 w 604"/>
                <a:gd name="T1" fmla="*/ 71 h 98"/>
                <a:gd name="T2" fmla="*/ 602 w 604"/>
                <a:gd name="T3" fmla="*/ 0 h 98"/>
                <a:gd name="T4" fmla="*/ 604 w 604"/>
                <a:gd name="T5" fmla="*/ 21 h 98"/>
                <a:gd name="T6" fmla="*/ 0 w 604"/>
                <a:gd name="T7" fmla="*/ 85 h 98"/>
                <a:gd name="T8" fmla="*/ 1 w 604"/>
                <a:gd name="T9" fmla="*/ 71 h 98"/>
              </a:gdLst>
              <a:ahLst/>
              <a:cxnLst>
                <a:cxn ang="0">
                  <a:pos x="T0" y="T1"/>
                </a:cxn>
                <a:cxn ang="0">
                  <a:pos x="T2" y="T3"/>
                </a:cxn>
                <a:cxn ang="0">
                  <a:pos x="T4" y="T5"/>
                </a:cxn>
                <a:cxn ang="0">
                  <a:pos x="T6" y="T7"/>
                </a:cxn>
                <a:cxn ang="0">
                  <a:pos x="T8" y="T9"/>
                </a:cxn>
              </a:cxnLst>
              <a:rect l="0" t="0" r="r" b="b"/>
              <a:pathLst>
                <a:path w="604" h="98">
                  <a:moveTo>
                    <a:pt x="1" y="71"/>
                  </a:moveTo>
                  <a:cubicBezTo>
                    <a:pt x="1" y="71"/>
                    <a:pt x="468" y="84"/>
                    <a:pt x="602" y="0"/>
                  </a:cubicBezTo>
                  <a:cubicBezTo>
                    <a:pt x="604" y="21"/>
                    <a:pt x="604" y="21"/>
                    <a:pt x="604" y="21"/>
                  </a:cubicBezTo>
                  <a:cubicBezTo>
                    <a:pt x="604" y="21"/>
                    <a:pt x="444" y="98"/>
                    <a:pt x="0" y="85"/>
                  </a:cubicBezTo>
                  <a:lnTo>
                    <a:pt x="1" y="71"/>
                  </a:lnTo>
                  <a:close/>
                </a:path>
              </a:pathLst>
            </a:custGeom>
            <a:solidFill>
              <a:srgbClr val="483F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0" name="Freeform 25"/>
            <p:cNvSpPr>
              <a:spLocks/>
            </p:cNvSpPr>
            <p:nvPr userDrawn="1"/>
          </p:nvSpPr>
          <p:spPr bwMode="auto">
            <a:xfrm>
              <a:off x="5269" y="3654"/>
              <a:ext cx="16" cy="11"/>
            </a:xfrm>
            <a:custGeom>
              <a:avLst/>
              <a:gdLst>
                <a:gd name="T0" fmla="*/ 0 w 42"/>
                <a:gd name="T1" fmla="*/ 24 h 30"/>
                <a:gd name="T2" fmla="*/ 41 w 42"/>
                <a:gd name="T3" fmla="*/ 0 h 30"/>
                <a:gd name="T4" fmla="*/ 42 w 42"/>
                <a:gd name="T5" fmla="*/ 9 h 30"/>
                <a:gd name="T6" fmla="*/ 1 w 42"/>
                <a:gd name="T7" fmla="*/ 30 h 30"/>
                <a:gd name="T8" fmla="*/ 0 w 42"/>
                <a:gd name="T9" fmla="*/ 24 h 30"/>
              </a:gdLst>
              <a:ahLst/>
              <a:cxnLst>
                <a:cxn ang="0">
                  <a:pos x="T0" y="T1"/>
                </a:cxn>
                <a:cxn ang="0">
                  <a:pos x="T2" y="T3"/>
                </a:cxn>
                <a:cxn ang="0">
                  <a:pos x="T4" y="T5"/>
                </a:cxn>
                <a:cxn ang="0">
                  <a:pos x="T6" y="T7"/>
                </a:cxn>
                <a:cxn ang="0">
                  <a:pos x="T8" y="T9"/>
                </a:cxn>
              </a:cxnLst>
              <a:rect l="0" t="0" r="r" b="b"/>
              <a:pathLst>
                <a:path w="42" h="30">
                  <a:moveTo>
                    <a:pt x="0" y="24"/>
                  </a:moveTo>
                  <a:cubicBezTo>
                    <a:pt x="0" y="24"/>
                    <a:pt x="37" y="17"/>
                    <a:pt x="41" y="0"/>
                  </a:cubicBezTo>
                  <a:cubicBezTo>
                    <a:pt x="42" y="9"/>
                    <a:pt x="42" y="9"/>
                    <a:pt x="42" y="9"/>
                  </a:cubicBezTo>
                  <a:cubicBezTo>
                    <a:pt x="42" y="9"/>
                    <a:pt x="40" y="20"/>
                    <a:pt x="1" y="30"/>
                  </a:cubicBezTo>
                  <a:lnTo>
                    <a:pt x="0" y="24"/>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1" name="Freeform 26"/>
            <p:cNvSpPr>
              <a:spLocks/>
            </p:cNvSpPr>
            <p:nvPr userDrawn="1"/>
          </p:nvSpPr>
          <p:spPr bwMode="auto">
            <a:xfrm>
              <a:off x="4876" y="3685"/>
              <a:ext cx="102" cy="21"/>
            </a:xfrm>
            <a:custGeom>
              <a:avLst/>
              <a:gdLst>
                <a:gd name="T0" fmla="*/ 1 w 278"/>
                <a:gd name="T1" fmla="*/ 37 h 56"/>
                <a:gd name="T2" fmla="*/ 196 w 278"/>
                <a:gd name="T3" fmla="*/ 32 h 56"/>
                <a:gd name="T4" fmla="*/ 273 w 278"/>
                <a:gd name="T5" fmla="*/ 0 h 56"/>
                <a:gd name="T6" fmla="*/ 278 w 278"/>
                <a:gd name="T7" fmla="*/ 7 h 56"/>
                <a:gd name="T8" fmla="*/ 199 w 278"/>
                <a:gd name="T9" fmla="*/ 38 h 56"/>
                <a:gd name="T10" fmla="*/ 0 w 278"/>
                <a:gd name="T11" fmla="*/ 45 h 56"/>
                <a:gd name="T12" fmla="*/ 1 w 278"/>
                <a:gd name="T13" fmla="*/ 37 h 56"/>
              </a:gdLst>
              <a:ahLst/>
              <a:cxnLst>
                <a:cxn ang="0">
                  <a:pos x="T0" y="T1"/>
                </a:cxn>
                <a:cxn ang="0">
                  <a:pos x="T2" y="T3"/>
                </a:cxn>
                <a:cxn ang="0">
                  <a:pos x="T4" y="T5"/>
                </a:cxn>
                <a:cxn ang="0">
                  <a:pos x="T6" y="T7"/>
                </a:cxn>
                <a:cxn ang="0">
                  <a:pos x="T8" y="T9"/>
                </a:cxn>
                <a:cxn ang="0">
                  <a:pos x="T10" y="T11"/>
                </a:cxn>
                <a:cxn ang="0">
                  <a:pos x="T12" y="T13"/>
                </a:cxn>
              </a:cxnLst>
              <a:rect l="0" t="0" r="r" b="b"/>
              <a:pathLst>
                <a:path w="278" h="56">
                  <a:moveTo>
                    <a:pt x="1" y="37"/>
                  </a:moveTo>
                  <a:cubicBezTo>
                    <a:pt x="1" y="37"/>
                    <a:pt x="122" y="53"/>
                    <a:pt x="196" y="32"/>
                  </a:cubicBezTo>
                  <a:cubicBezTo>
                    <a:pt x="196" y="32"/>
                    <a:pt x="273" y="7"/>
                    <a:pt x="273" y="0"/>
                  </a:cubicBezTo>
                  <a:cubicBezTo>
                    <a:pt x="278" y="7"/>
                    <a:pt x="278" y="7"/>
                    <a:pt x="278" y="7"/>
                  </a:cubicBezTo>
                  <a:cubicBezTo>
                    <a:pt x="199" y="38"/>
                    <a:pt x="199" y="38"/>
                    <a:pt x="199" y="38"/>
                  </a:cubicBezTo>
                  <a:cubicBezTo>
                    <a:pt x="199" y="38"/>
                    <a:pt x="124" y="56"/>
                    <a:pt x="0" y="45"/>
                  </a:cubicBezTo>
                  <a:lnTo>
                    <a:pt x="1" y="37"/>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2" name="Freeform 27"/>
            <p:cNvSpPr>
              <a:spLocks/>
            </p:cNvSpPr>
            <p:nvPr userDrawn="1"/>
          </p:nvSpPr>
          <p:spPr bwMode="auto">
            <a:xfrm>
              <a:off x="4877" y="3698"/>
              <a:ext cx="10" cy="6"/>
            </a:xfrm>
            <a:custGeom>
              <a:avLst/>
              <a:gdLst>
                <a:gd name="T0" fmla="*/ 26 w 26"/>
                <a:gd name="T1" fmla="*/ 9 h 16"/>
                <a:gd name="T2" fmla="*/ 19 w 26"/>
                <a:gd name="T3" fmla="*/ 15 h 16"/>
                <a:gd name="T4" fmla="*/ 5 w 26"/>
                <a:gd name="T5" fmla="*/ 14 h 16"/>
                <a:gd name="T6" fmla="*/ 0 w 26"/>
                <a:gd name="T7" fmla="*/ 7 h 16"/>
                <a:gd name="T8" fmla="*/ 0 w 26"/>
                <a:gd name="T9" fmla="*/ 7 h 16"/>
                <a:gd name="T10" fmla="*/ 7 w 26"/>
                <a:gd name="T11" fmla="*/ 0 h 16"/>
                <a:gd name="T12" fmla="*/ 21 w 26"/>
                <a:gd name="T13" fmla="*/ 1 h 16"/>
                <a:gd name="T14" fmla="*/ 26 w 26"/>
                <a:gd name="T15" fmla="*/ 9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6">
                  <a:moveTo>
                    <a:pt x="26" y="9"/>
                  </a:moveTo>
                  <a:cubicBezTo>
                    <a:pt x="25" y="13"/>
                    <a:pt x="23" y="16"/>
                    <a:pt x="19" y="15"/>
                  </a:cubicBezTo>
                  <a:cubicBezTo>
                    <a:pt x="5" y="14"/>
                    <a:pt x="5" y="14"/>
                    <a:pt x="5" y="14"/>
                  </a:cubicBezTo>
                  <a:cubicBezTo>
                    <a:pt x="2" y="14"/>
                    <a:pt x="0" y="11"/>
                    <a:pt x="0" y="7"/>
                  </a:cubicBezTo>
                  <a:cubicBezTo>
                    <a:pt x="0" y="7"/>
                    <a:pt x="0" y="7"/>
                    <a:pt x="0" y="7"/>
                  </a:cubicBezTo>
                  <a:cubicBezTo>
                    <a:pt x="1" y="3"/>
                    <a:pt x="3" y="0"/>
                    <a:pt x="7" y="0"/>
                  </a:cubicBezTo>
                  <a:cubicBezTo>
                    <a:pt x="21" y="1"/>
                    <a:pt x="21" y="1"/>
                    <a:pt x="21" y="1"/>
                  </a:cubicBezTo>
                  <a:cubicBezTo>
                    <a:pt x="24" y="2"/>
                    <a:pt x="26" y="5"/>
                    <a:pt x="26" y="9"/>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3" name="Freeform 28"/>
            <p:cNvSpPr>
              <a:spLocks/>
            </p:cNvSpPr>
            <p:nvPr userDrawn="1"/>
          </p:nvSpPr>
          <p:spPr bwMode="auto">
            <a:xfrm>
              <a:off x="4866" y="3522"/>
              <a:ext cx="106" cy="21"/>
            </a:xfrm>
            <a:custGeom>
              <a:avLst/>
              <a:gdLst>
                <a:gd name="T0" fmla="*/ 1 w 287"/>
                <a:gd name="T1" fmla="*/ 50 h 57"/>
                <a:gd name="T2" fmla="*/ 245 w 287"/>
                <a:gd name="T3" fmla="*/ 36 h 57"/>
                <a:gd name="T4" fmla="*/ 282 w 287"/>
                <a:gd name="T5" fmla="*/ 0 h 57"/>
                <a:gd name="T6" fmla="*/ 287 w 287"/>
                <a:gd name="T7" fmla="*/ 5 h 57"/>
                <a:gd name="T8" fmla="*/ 247 w 287"/>
                <a:gd name="T9" fmla="*/ 45 h 57"/>
                <a:gd name="T10" fmla="*/ 0 w 287"/>
                <a:gd name="T11" fmla="*/ 57 h 57"/>
                <a:gd name="T12" fmla="*/ 1 w 287"/>
                <a:gd name="T13" fmla="*/ 50 h 57"/>
              </a:gdLst>
              <a:ahLst/>
              <a:cxnLst>
                <a:cxn ang="0">
                  <a:pos x="T0" y="T1"/>
                </a:cxn>
                <a:cxn ang="0">
                  <a:pos x="T2" y="T3"/>
                </a:cxn>
                <a:cxn ang="0">
                  <a:pos x="T4" y="T5"/>
                </a:cxn>
                <a:cxn ang="0">
                  <a:pos x="T6" y="T7"/>
                </a:cxn>
                <a:cxn ang="0">
                  <a:pos x="T8" y="T9"/>
                </a:cxn>
                <a:cxn ang="0">
                  <a:pos x="T10" y="T11"/>
                </a:cxn>
                <a:cxn ang="0">
                  <a:pos x="T12" y="T13"/>
                </a:cxn>
              </a:cxnLst>
              <a:rect l="0" t="0" r="r" b="b"/>
              <a:pathLst>
                <a:path w="287" h="57">
                  <a:moveTo>
                    <a:pt x="1" y="50"/>
                  </a:moveTo>
                  <a:cubicBezTo>
                    <a:pt x="1" y="50"/>
                    <a:pt x="235" y="44"/>
                    <a:pt x="245" y="36"/>
                  </a:cubicBezTo>
                  <a:cubicBezTo>
                    <a:pt x="245" y="36"/>
                    <a:pt x="280" y="8"/>
                    <a:pt x="282" y="0"/>
                  </a:cubicBezTo>
                  <a:cubicBezTo>
                    <a:pt x="287" y="5"/>
                    <a:pt x="287" y="5"/>
                    <a:pt x="287" y="5"/>
                  </a:cubicBezTo>
                  <a:cubicBezTo>
                    <a:pt x="247" y="45"/>
                    <a:pt x="247" y="45"/>
                    <a:pt x="247" y="45"/>
                  </a:cubicBezTo>
                  <a:cubicBezTo>
                    <a:pt x="0" y="57"/>
                    <a:pt x="0" y="57"/>
                    <a:pt x="0" y="57"/>
                  </a:cubicBezTo>
                  <a:lnTo>
                    <a:pt x="1" y="50"/>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4" name="Freeform 29"/>
            <p:cNvSpPr>
              <a:spLocks/>
            </p:cNvSpPr>
            <p:nvPr userDrawn="1"/>
          </p:nvSpPr>
          <p:spPr bwMode="auto">
            <a:xfrm>
              <a:off x="4869" y="3538"/>
              <a:ext cx="9" cy="5"/>
            </a:xfrm>
            <a:custGeom>
              <a:avLst/>
              <a:gdLst>
                <a:gd name="T0" fmla="*/ 25 w 25"/>
                <a:gd name="T1" fmla="*/ 7 h 14"/>
                <a:gd name="T2" fmla="*/ 19 w 25"/>
                <a:gd name="T3" fmla="*/ 14 h 14"/>
                <a:gd name="T4" fmla="*/ 5 w 25"/>
                <a:gd name="T5" fmla="*/ 14 h 14"/>
                <a:gd name="T6" fmla="*/ 0 w 25"/>
                <a:gd name="T7" fmla="*/ 7 h 14"/>
                <a:gd name="T8" fmla="*/ 0 w 25"/>
                <a:gd name="T9" fmla="*/ 7 h 14"/>
                <a:gd name="T10" fmla="*/ 5 w 25"/>
                <a:gd name="T11" fmla="*/ 0 h 14"/>
                <a:gd name="T12" fmla="*/ 19 w 25"/>
                <a:gd name="T13" fmla="*/ 0 h 14"/>
                <a:gd name="T14" fmla="*/ 25 w 25"/>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4">
                  <a:moveTo>
                    <a:pt x="25" y="7"/>
                  </a:moveTo>
                  <a:cubicBezTo>
                    <a:pt x="25" y="11"/>
                    <a:pt x="23" y="14"/>
                    <a:pt x="19" y="14"/>
                  </a:cubicBezTo>
                  <a:cubicBezTo>
                    <a:pt x="5" y="14"/>
                    <a:pt x="5" y="14"/>
                    <a:pt x="5" y="14"/>
                  </a:cubicBezTo>
                  <a:cubicBezTo>
                    <a:pt x="2" y="14"/>
                    <a:pt x="0" y="11"/>
                    <a:pt x="0" y="7"/>
                  </a:cubicBezTo>
                  <a:cubicBezTo>
                    <a:pt x="0" y="7"/>
                    <a:pt x="0" y="7"/>
                    <a:pt x="0" y="7"/>
                  </a:cubicBezTo>
                  <a:cubicBezTo>
                    <a:pt x="0" y="3"/>
                    <a:pt x="2" y="0"/>
                    <a:pt x="5" y="0"/>
                  </a:cubicBezTo>
                  <a:cubicBezTo>
                    <a:pt x="19" y="0"/>
                    <a:pt x="19" y="0"/>
                    <a:pt x="19" y="0"/>
                  </a:cubicBezTo>
                  <a:cubicBezTo>
                    <a:pt x="23" y="0"/>
                    <a:pt x="25" y="3"/>
                    <a:pt x="25" y="7"/>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5" name="Freeform 30"/>
            <p:cNvSpPr>
              <a:spLocks/>
            </p:cNvSpPr>
            <p:nvPr userDrawn="1"/>
          </p:nvSpPr>
          <p:spPr bwMode="auto">
            <a:xfrm>
              <a:off x="5236" y="3480"/>
              <a:ext cx="20" cy="8"/>
            </a:xfrm>
            <a:custGeom>
              <a:avLst/>
              <a:gdLst>
                <a:gd name="T0" fmla="*/ 0 w 52"/>
                <a:gd name="T1" fmla="*/ 16 h 22"/>
                <a:gd name="T2" fmla="*/ 51 w 52"/>
                <a:gd name="T3" fmla="*/ 0 h 22"/>
                <a:gd name="T4" fmla="*/ 52 w 52"/>
                <a:gd name="T5" fmla="*/ 5 h 22"/>
                <a:gd name="T6" fmla="*/ 3 w 52"/>
                <a:gd name="T7" fmla="*/ 22 h 22"/>
                <a:gd name="T8" fmla="*/ 0 w 52"/>
                <a:gd name="T9" fmla="*/ 16 h 22"/>
              </a:gdLst>
              <a:ahLst/>
              <a:cxnLst>
                <a:cxn ang="0">
                  <a:pos x="T0" y="T1"/>
                </a:cxn>
                <a:cxn ang="0">
                  <a:pos x="T2" y="T3"/>
                </a:cxn>
                <a:cxn ang="0">
                  <a:pos x="T4" y="T5"/>
                </a:cxn>
                <a:cxn ang="0">
                  <a:pos x="T6" y="T7"/>
                </a:cxn>
                <a:cxn ang="0">
                  <a:pos x="T8" y="T9"/>
                </a:cxn>
              </a:cxnLst>
              <a:rect l="0" t="0" r="r" b="b"/>
              <a:pathLst>
                <a:path w="52" h="22">
                  <a:moveTo>
                    <a:pt x="0" y="16"/>
                  </a:moveTo>
                  <a:cubicBezTo>
                    <a:pt x="0" y="16"/>
                    <a:pt x="44" y="5"/>
                    <a:pt x="51" y="0"/>
                  </a:cubicBezTo>
                  <a:cubicBezTo>
                    <a:pt x="52" y="5"/>
                    <a:pt x="52" y="5"/>
                    <a:pt x="52" y="5"/>
                  </a:cubicBezTo>
                  <a:cubicBezTo>
                    <a:pt x="3" y="22"/>
                    <a:pt x="3" y="22"/>
                    <a:pt x="3" y="22"/>
                  </a:cubicBezTo>
                  <a:lnTo>
                    <a:pt x="0" y="16"/>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6" name="Freeform 31"/>
            <p:cNvSpPr>
              <a:spLocks/>
            </p:cNvSpPr>
            <p:nvPr userDrawn="1"/>
          </p:nvSpPr>
          <p:spPr bwMode="auto">
            <a:xfrm>
              <a:off x="4869" y="3541"/>
              <a:ext cx="6" cy="19"/>
            </a:xfrm>
            <a:custGeom>
              <a:avLst/>
              <a:gdLst>
                <a:gd name="T0" fmla="*/ 3 w 6"/>
                <a:gd name="T1" fmla="*/ 0 h 19"/>
                <a:gd name="T2" fmla="*/ 0 w 6"/>
                <a:gd name="T3" fmla="*/ 19 h 19"/>
                <a:gd name="T4" fmla="*/ 6 w 6"/>
                <a:gd name="T5" fmla="*/ 19 h 19"/>
                <a:gd name="T6" fmla="*/ 6 w 6"/>
                <a:gd name="T7" fmla="*/ 0 h 19"/>
                <a:gd name="T8" fmla="*/ 3 w 6"/>
                <a:gd name="T9" fmla="*/ 0 h 19"/>
              </a:gdLst>
              <a:ahLst/>
              <a:cxnLst>
                <a:cxn ang="0">
                  <a:pos x="T0" y="T1"/>
                </a:cxn>
                <a:cxn ang="0">
                  <a:pos x="T2" y="T3"/>
                </a:cxn>
                <a:cxn ang="0">
                  <a:pos x="T4" y="T5"/>
                </a:cxn>
                <a:cxn ang="0">
                  <a:pos x="T6" y="T7"/>
                </a:cxn>
                <a:cxn ang="0">
                  <a:pos x="T8" y="T9"/>
                </a:cxn>
              </a:cxnLst>
              <a:rect l="0" t="0" r="r" b="b"/>
              <a:pathLst>
                <a:path w="6" h="19">
                  <a:moveTo>
                    <a:pt x="3" y="0"/>
                  </a:moveTo>
                  <a:lnTo>
                    <a:pt x="0" y="19"/>
                  </a:lnTo>
                  <a:lnTo>
                    <a:pt x="6" y="19"/>
                  </a:lnTo>
                  <a:lnTo>
                    <a:pt x="6" y="0"/>
                  </a:lnTo>
                  <a:lnTo>
                    <a:pt x="3"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7" name="Rectangle 32"/>
            <p:cNvSpPr>
              <a:spLocks noChangeArrowheads="1"/>
            </p:cNvSpPr>
            <p:nvPr userDrawn="1"/>
          </p:nvSpPr>
          <p:spPr bwMode="auto">
            <a:xfrm>
              <a:off x="4870" y="3557"/>
              <a:ext cx="4" cy="2"/>
            </a:xfrm>
            <a:prstGeom prst="rect">
              <a:avLst/>
            </a:prstGeom>
            <a:solidFill>
              <a:srgbClr val="6A904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8" name="Freeform 33"/>
            <p:cNvSpPr>
              <a:spLocks/>
            </p:cNvSpPr>
            <p:nvPr userDrawn="1"/>
          </p:nvSpPr>
          <p:spPr bwMode="auto">
            <a:xfrm>
              <a:off x="5035" y="3721"/>
              <a:ext cx="12" cy="7"/>
            </a:xfrm>
            <a:custGeom>
              <a:avLst/>
              <a:gdLst>
                <a:gd name="T0" fmla="*/ 32 w 32"/>
                <a:gd name="T1" fmla="*/ 9 h 19"/>
                <a:gd name="T2" fmla="*/ 25 w 32"/>
                <a:gd name="T3" fmla="*/ 19 h 19"/>
                <a:gd name="T4" fmla="*/ 7 w 32"/>
                <a:gd name="T5" fmla="*/ 19 h 19"/>
                <a:gd name="T6" fmla="*/ 0 w 32"/>
                <a:gd name="T7" fmla="*/ 10 h 19"/>
                <a:gd name="T8" fmla="*/ 0 w 32"/>
                <a:gd name="T9" fmla="*/ 10 h 19"/>
                <a:gd name="T10" fmla="*/ 7 w 32"/>
                <a:gd name="T11" fmla="*/ 0 h 19"/>
                <a:gd name="T12" fmla="*/ 25 w 32"/>
                <a:gd name="T13" fmla="*/ 0 h 19"/>
                <a:gd name="T14" fmla="*/ 32 w 32"/>
                <a:gd name="T15" fmla="*/ 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9">
                  <a:moveTo>
                    <a:pt x="32" y="9"/>
                  </a:moveTo>
                  <a:cubicBezTo>
                    <a:pt x="32" y="14"/>
                    <a:pt x="29" y="19"/>
                    <a:pt x="25" y="19"/>
                  </a:cubicBezTo>
                  <a:cubicBezTo>
                    <a:pt x="7" y="19"/>
                    <a:pt x="7" y="19"/>
                    <a:pt x="7" y="19"/>
                  </a:cubicBezTo>
                  <a:cubicBezTo>
                    <a:pt x="3" y="19"/>
                    <a:pt x="0" y="15"/>
                    <a:pt x="0" y="10"/>
                  </a:cubicBezTo>
                  <a:cubicBezTo>
                    <a:pt x="0" y="10"/>
                    <a:pt x="0" y="10"/>
                    <a:pt x="0" y="10"/>
                  </a:cubicBezTo>
                  <a:cubicBezTo>
                    <a:pt x="0" y="5"/>
                    <a:pt x="3" y="1"/>
                    <a:pt x="7" y="0"/>
                  </a:cubicBezTo>
                  <a:cubicBezTo>
                    <a:pt x="25" y="0"/>
                    <a:pt x="25" y="0"/>
                    <a:pt x="25" y="0"/>
                  </a:cubicBezTo>
                  <a:cubicBezTo>
                    <a:pt x="29" y="0"/>
                    <a:pt x="32" y="4"/>
                    <a:pt x="32" y="9"/>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9" name="Freeform 34"/>
            <p:cNvSpPr>
              <a:spLocks/>
            </p:cNvSpPr>
            <p:nvPr userDrawn="1"/>
          </p:nvSpPr>
          <p:spPr bwMode="auto">
            <a:xfrm>
              <a:off x="4877" y="3701"/>
              <a:ext cx="6" cy="19"/>
            </a:xfrm>
            <a:custGeom>
              <a:avLst/>
              <a:gdLst>
                <a:gd name="T0" fmla="*/ 3 w 6"/>
                <a:gd name="T1" fmla="*/ 0 h 19"/>
                <a:gd name="T2" fmla="*/ 0 w 6"/>
                <a:gd name="T3" fmla="*/ 19 h 19"/>
                <a:gd name="T4" fmla="*/ 6 w 6"/>
                <a:gd name="T5" fmla="*/ 19 h 19"/>
                <a:gd name="T6" fmla="*/ 6 w 6"/>
                <a:gd name="T7" fmla="*/ 0 h 19"/>
                <a:gd name="T8" fmla="*/ 3 w 6"/>
                <a:gd name="T9" fmla="*/ 0 h 19"/>
              </a:gdLst>
              <a:ahLst/>
              <a:cxnLst>
                <a:cxn ang="0">
                  <a:pos x="T0" y="T1"/>
                </a:cxn>
                <a:cxn ang="0">
                  <a:pos x="T2" y="T3"/>
                </a:cxn>
                <a:cxn ang="0">
                  <a:pos x="T4" y="T5"/>
                </a:cxn>
                <a:cxn ang="0">
                  <a:pos x="T6" y="T7"/>
                </a:cxn>
                <a:cxn ang="0">
                  <a:pos x="T8" y="T9"/>
                </a:cxn>
              </a:cxnLst>
              <a:rect l="0" t="0" r="r" b="b"/>
              <a:pathLst>
                <a:path w="6" h="19">
                  <a:moveTo>
                    <a:pt x="3" y="0"/>
                  </a:moveTo>
                  <a:lnTo>
                    <a:pt x="0" y="19"/>
                  </a:lnTo>
                  <a:lnTo>
                    <a:pt x="6" y="19"/>
                  </a:lnTo>
                  <a:lnTo>
                    <a:pt x="6" y="0"/>
                  </a:lnTo>
                  <a:lnTo>
                    <a:pt x="3"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0" name="Freeform 35"/>
            <p:cNvSpPr>
              <a:spLocks/>
            </p:cNvSpPr>
            <p:nvPr userDrawn="1"/>
          </p:nvSpPr>
          <p:spPr bwMode="auto">
            <a:xfrm>
              <a:off x="4878" y="3718"/>
              <a:ext cx="4" cy="1"/>
            </a:xfrm>
            <a:custGeom>
              <a:avLst/>
              <a:gdLst>
                <a:gd name="T0" fmla="*/ 1 w 4"/>
                <a:gd name="T1" fmla="*/ 0 h 1"/>
                <a:gd name="T2" fmla="*/ 0 w 4"/>
                <a:gd name="T3" fmla="*/ 1 h 1"/>
                <a:gd name="T4" fmla="*/ 4 w 4"/>
                <a:gd name="T5" fmla="*/ 1 h 1"/>
                <a:gd name="T6" fmla="*/ 4 w 4"/>
                <a:gd name="T7" fmla="*/ 0 h 1"/>
                <a:gd name="T8" fmla="*/ 1 w 4"/>
                <a:gd name="T9" fmla="*/ 0 h 1"/>
              </a:gdLst>
              <a:ahLst/>
              <a:cxnLst>
                <a:cxn ang="0">
                  <a:pos x="T0" y="T1"/>
                </a:cxn>
                <a:cxn ang="0">
                  <a:pos x="T2" y="T3"/>
                </a:cxn>
                <a:cxn ang="0">
                  <a:pos x="T4" y="T5"/>
                </a:cxn>
                <a:cxn ang="0">
                  <a:pos x="T6" y="T7"/>
                </a:cxn>
                <a:cxn ang="0">
                  <a:pos x="T8" y="T9"/>
                </a:cxn>
              </a:cxnLst>
              <a:rect l="0" t="0" r="r" b="b"/>
              <a:pathLst>
                <a:path w="4" h="1">
                  <a:moveTo>
                    <a:pt x="1" y="0"/>
                  </a:moveTo>
                  <a:lnTo>
                    <a:pt x="0" y="1"/>
                  </a:lnTo>
                  <a:lnTo>
                    <a:pt x="4" y="1"/>
                  </a:lnTo>
                  <a:lnTo>
                    <a:pt x="4" y="0"/>
                  </a:lnTo>
                  <a:lnTo>
                    <a:pt x="1" y="0"/>
                  </a:ln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1" name="Freeform 36"/>
            <p:cNvSpPr>
              <a:spLocks/>
            </p:cNvSpPr>
            <p:nvPr userDrawn="1"/>
          </p:nvSpPr>
          <p:spPr bwMode="auto">
            <a:xfrm>
              <a:off x="5036" y="3725"/>
              <a:ext cx="6" cy="19"/>
            </a:xfrm>
            <a:custGeom>
              <a:avLst/>
              <a:gdLst>
                <a:gd name="T0" fmla="*/ 3 w 6"/>
                <a:gd name="T1" fmla="*/ 0 h 19"/>
                <a:gd name="T2" fmla="*/ 0 w 6"/>
                <a:gd name="T3" fmla="*/ 19 h 19"/>
                <a:gd name="T4" fmla="*/ 6 w 6"/>
                <a:gd name="T5" fmla="*/ 19 h 19"/>
                <a:gd name="T6" fmla="*/ 6 w 6"/>
                <a:gd name="T7" fmla="*/ 0 h 19"/>
                <a:gd name="T8" fmla="*/ 3 w 6"/>
                <a:gd name="T9" fmla="*/ 0 h 19"/>
              </a:gdLst>
              <a:ahLst/>
              <a:cxnLst>
                <a:cxn ang="0">
                  <a:pos x="T0" y="T1"/>
                </a:cxn>
                <a:cxn ang="0">
                  <a:pos x="T2" y="T3"/>
                </a:cxn>
                <a:cxn ang="0">
                  <a:pos x="T4" y="T5"/>
                </a:cxn>
                <a:cxn ang="0">
                  <a:pos x="T6" y="T7"/>
                </a:cxn>
                <a:cxn ang="0">
                  <a:pos x="T8" y="T9"/>
                </a:cxn>
              </a:cxnLst>
              <a:rect l="0" t="0" r="r" b="b"/>
              <a:pathLst>
                <a:path w="6" h="19">
                  <a:moveTo>
                    <a:pt x="3" y="0"/>
                  </a:moveTo>
                  <a:lnTo>
                    <a:pt x="0" y="19"/>
                  </a:lnTo>
                  <a:lnTo>
                    <a:pt x="6" y="19"/>
                  </a:lnTo>
                  <a:lnTo>
                    <a:pt x="6" y="0"/>
                  </a:lnTo>
                  <a:lnTo>
                    <a:pt x="3"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2" name="Freeform 37"/>
            <p:cNvSpPr>
              <a:spLocks/>
            </p:cNvSpPr>
            <p:nvPr userDrawn="1"/>
          </p:nvSpPr>
          <p:spPr bwMode="auto">
            <a:xfrm>
              <a:off x="5272" y="3659"/>
              <a:ext cx="9" cy="7"/>
            </a:xfrm>
            <a:custGeom>
              <a:avLst/>
              <a:gdLst>
                <a:gd name="T0" fmla="*/ 23 w 24"/>
                <a:gd name="T1" fmla="*/ 6 h 18"/>
                <a:gd name="T2" fmla="*/ 20 w 24"/>
                <a:gd name="T3" fmla="*/ 13 h 18"/>
                <a:gd name="T4" fmla="*/ 8 w 24"/>
                <a:gd name="T5" fmla="*/ 17 h 18"/>
                <a:gd name="T6" fmla="*/ 2 w 24"/>
                <a:gd name="T7" fmla="*/ 13 h 18"/>
                <a:gd name="T8" fmla="*/ 2 w 24"/>
                <a:gd name="T9" fmla="*/ 13 h 18"/>
                <a:gd name="T10" fmla="*/ 5 w 24"/>
                <a:gd name="T11" fmla="*/ 5 h 18"/>
                <a:gd name="T12" fmla="*/ 16 w 24"/>
                <a:gd name="T13" fmla="*/ 1 h 18"/>
                <a:gd name="T14" fmla="*/ 23 w 24"/>
                <a:gd name="T15" fmla="*/ 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8">
                  <a:moveTo>
                    <a:pt x="23" y="6"/>
                  </a:moveTo>
                  <a:cubicBezTo>
                    <a:pt x="24" y="9"/>
                    <a:pt x="23" y="12"/>
                    <a:pt x="20" y="13"/>
                  </a:cubicBezTo>
                  <a:cubicBezTo>
                    <a:pt x="8" y="17"/>
                    <a:pt x="8" y="17"/>
                    <a:pt x="8" y="17"/>
                  </a:cubicBezTo>
                  <a:cubicBezTo>
                    <a:pt x="6" y="18"/>
                    <a:pt x="3" y="16"/>
                    <a:pt x="2" y="13"/>
                  </a:cubicBezTo>
                  <a:cubicBezTo>
                    <a:pt x="2" y="13"/>
                    <a:pt x="2" y="13"/>
                    <a:pt x="2" y="13"/>
                  </a:cubicBezTo>
                  <a:cubicBezTo>
                    <a:pt x="0" y="9"/>
                    <a:pt x="2" y="6"/>
                    <a:pt x="5" y="5"/>
                  </a:cubicBezTo>
                  <a:cubicBezTo>
                    <a:pt x="16" y="1"/>
                    <a:pt x="16" y="1"/>
                    <a:pt x="16" y="1"/>
                  </a:cubicBezTo>
                  <a:cubicBezTo>
                    <a:pt x="19" y="0"/>
                    <a:pt x="22" y="2"/>
                    <a:pt x="23" y="6"/>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3" name="Rectangle 38"/>
            <p:cNvSpPr>
              <a:spLocks noChangeArrowheads="1"/>
            </p:cNvSpPr>
            <p:nvPr userDrawn="1"/>
          </p:nvSpPr>
          <p:spPr bwMode="auto">
            <a:xfrm>
              <a:off x="5038" y="3741"/>
              <a:ext cx="3" cy="2"/>
            </a:xfrm>
            <a:prstGeom prst="rect">
              <a:avLst/>
            </a:prstGeom>
            <a:solidFill>
              <a:srgbClr val="6A904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4" name="Freeform 39"/>
            <p:cNvSpPr>
              <a:spLocks/>
            </p:cNvSpPr>
            <p:nvPr userDrawn="1"/>
          </p:nvSpPr>
          <p:spPr bwMode="auto">
            <a:xfrm>
              <a:off x="5276" y="3662"/>
              <a:ext cx="7" cy="15"/>
            </a:xfrm>
            <a:custGeom>
              <a:avLst/>
              <a:gdLst>
                <a:gd name="T0" fmla="*/ 0 w 7"/>
                <a:gd name="T1" fmla="*/ 0 h 15"/>
                <a:gd name="T2" fmla="*/ 3 w 7"/>
                <a:gd name="T3" fmla="*/ 15 h 15"/>
                <a:gd name="T4" fmla="*/ 7 w 7"/>
                <a:gd name="T5" fmla="*/ 14 h 15"/>
                <a:gd name="T6" fmla="*/ 2 w 7"/>
                <a:gd name="T7" fmla="*/ 0 h 15"/>
                <a:gd name="T8" fmla="*/ 0 w 7"/>
                <a:gd name="T9" fmla="*/ 0 h 15"/>
              </a:gdLst>
              <a:ahLst/>
              <a:cxnLst>
                <a:cxn ang="0">
                  <a:pos x="T0" y="T1"/>
                </a:cxn>
                <a:cxn ang="0">
                  <a:pos x="T2" y="T3"/>
                </a:cxn>
                <a:cxn ang="0">
                  <a:pos x="T4" y="T5"/>
                </a:cxn>
                <a:cxn ang="0">
                  <a:pos x="T6" y="T7"/>
                </a:cxn>
                <a:cxn ang="0">
                  <a:pos x="T8" y="T9"/>
                </a:cxn>
              </a:cxnLst>
              <a:rect l="0" t="0" r="r" b="b"/>
              <a:pathLst>
                <a:path w="7" h="15">
                  <a:moveTo>
                    <a:pt x="0" y="0"/>
                  </a:moveTo>
                  <a:lnTo>
                    <a:pt x="3" y="15"/>
                  </a:lnTo>
                  <a:lnTo>
                    <a:pt x="7" y="14"/>
                  </a:lnTo>
                  <a:lnTo>
                    <a:pt x="2" y="0"/>
                  </a:lnTo>
                  <a:lnTo>
                    <a:pt x="0"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5" name="Freeform 40"/>
            <p:cNvSpPr>
              <a:spLocks/>
            </p:cNvSpPr>
            <p:nvPr userDrawn="1"/>
          </p:nvSpPr>
          <p:spPr bwMode="auto">
            <a:xfrm>
              <a:off x="5240" y="3482"/>
              <a:ext cx="9" cy="6"/>
            </a:xfrm>
            <a:custGeom>
              <a:avLst/>
              <a:gdLst>
                <a:gd name="T0" fmla="*/ 23 w 24"/>
                <a:gd name="T1" fmla="*/ 6 h 18"/>
                <a:gd name="T2" fmla="*/ 20 w 24"/>
                <a:gd name="T3" fmla="*/ 13 h 18"/>
                <a:gd name="T4" fmla="*/ 8 w 24"/>
                <a:gd name="T5" fmla="*/ 17 h 18"/>
                <a:gd name="T6" fmla="*/ 1 w 24"/>
                <a:gd name="T7" fmla="*/ 13 h 18"/>
                <a:gd name="T8" fmla="*/ 1 w 24"/>
                <a:gd name="T9" fmla="*/ 13 h 18"/>
                <a:gd name="T10" fmla="*/ 4 w 24"/>
                <a:gd name="T11" fmla="*/ 5 h 18"/>
                <a:gd name="T12" fmla="*/ 16 w 24"/>
                <a:gd name="T13" fmla="*/ 1 h 18"/>
                <a:gd name="T14" fmla="*/ 23 w 24"/>
                <a:gd name="T15" fmla="*/ 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8">
                  <a:moveTo>
                    <a:pt x="23" y="6"/>
                  </a:moveTo>
                  <a:cubicBezTo>
                    <a:pt x="24" y="9"/>
                    <a:pt x="22" y="12"/>
                    <a:pt x="20" y="13"/>
                  </a:cubicBezTo>
                  <a:cubicBezTo>
                    <a:pt x="8" y="17"/>
                    <a:pt x="8" y="17"/>
                    <a:pt x="8" y="17"/>
                  </a:cubicBezTo>
                  <a:cubicBezTo>
                    <a:pt x="5" y="18"/>
                    <a:pt x="2" y="16"/>
                    <a:pt x="1" y="13"/>
                  </a:cubicBezTo>
                  <a:cubicBezTo>
                    <a:pt x="1" y="13"/>
                    <a:pt x="1" y="13"/>
                    <a:pt x="1" y="13"/>
                  </a:cubicBezTo>
                  <a:cubicBezTo>
                    <a:pt x="0" y="9"/>
                    <a:pt x="1" y="6"/>
                    <a:pt x="4" y="5"/>
                  </a:cubicBezTo>
                  <a:cubicBezTo>
                    <a:pt x="16" y="1"/>
                    <a:pt x="16" y="1"/>
                    <a:pt x="16" y="1"/>
                  </a:cubicBezTo>
                  <a:cubicBezTo>
                    <a:pt x="18" y="0"/>
                    <a:pt x="22" y="2"/>
                    <a:pt x="23" y="6"/>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6" name="Freeform 41"/>
            <p:cNvSpPr>
              <a:spLocks/>
            </p:cNvSpPr>
            <p:nvPr userDrawn="1"/>
          </p:nvSpPr>
          <p:spPr bwMode="auto">
            <a:xfrm>
              <a:off x="5279" y="3674"/>
              <a:ext cx="3" cy="3"/>
            </a:xfrm>
            <a:custGeom>
              <a:avLst/>
              <a:gdLst>
                <a:gd name="T0" fmla="*/ 0 w 3"/>
                <a:gd name="T1" fmla="*/ 1 h 3"/>
                <a:gd name="T2" fmla="*/ 0 w 3"/>
                <a:gd name="T3" fmla="*/ 3 h 3"/>
                <a:gd name="T4" fmla="*/ 3 w 3"/>
                <a:gd name="T5" fmla="*/ 2 h 3"/>
                <a:gd name="T6" fmla="*/ 3 w 3"/>
                <a:gd name="T7" fmla="*/ 0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0" y="3"/>
                  </a:lnTo>
                  <a:lnTo>
                    <a:pt x="3" y="2"/>
                  </a:lnTo>
                  <a:lnTo>
                    <a:pt x="3" y="0"/>
                  </a:lnTo>
                  <a:lnTo>
                    <a:pt x="0" y="1"/>
                  </a:ln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7" name="Freeform 42"/>
            <p:cNvSpPr>
              <a:spLocks/>
            </p:cNvSpPr>
            <p:nvPr userDrawn="1"/>
          </p:nvSpPr>
          <p:spPr bwMode="auto">
            <a:xfrm>
              <a:off x="5244" y="3485"/>
              <a:ext cx="7" cy="16"/>
            </a:xfrm>
            <a:custGeom>
              <a:avLst/>
              <a:gdLst>
                <a:gd name="T0" fmla="*/ 0 w 7"/>
                <a:gd name="T1" fmla="*/ 1 h 16"/>
                <a:gd name="T2" fmla="*/ 3 w 7"/>
                <a:gd name="T3" fmla="*/ 16 h 16"/>
                <a:gd name="T4" fmla="*/ 7 w 7"/>
                <a:gd name="T5" fmla="*/ 15 h 16"/>
                <a:gd name="T6" fmla="*/ 2 w 7"/>
                <a:gd name="T7" fmla="*/ 0 h 16"/>
                <a:gd name="T8" fmla="*/ 0 w 7"/>
                <a:gd name="T9" fmla="*/ 1 h 16"/>
              </a:gdLst>
              <a:ahLst/>
              <a:cxnLst>
                <a:cxn ang="0">
                  <a:pos x="T0" y="T1"/>
                </a:cxn>
                <a:cxn ang="0">
                  <a:pos x="T2" y="T3"/>
                </a:cxn>
                <a:cxn ang="0">
                  <a:pos x="T4" y="T5"/>
                </a:cxn>
                <a:cxn ang="0">
                  <a:pos x="T6" y="T7"/>
                </a:cxn>
                <a:cxn ang="0">
                  <a:pos x="T8" y="T9"/>
                </a:cxn>
              </a:cxnLst>
              <a:rect l="0" t="0" r="r" b="b"/>
              <a:pathLst>
                <a:path w="7" h="16">
                  <a:moveTo>
                    <a:pt x="0" y="1"/>
                  </a:moveTo>
                  <a:lnTo>
                    <a:pt x="3" y="16"/>
                  </a:lnTo>
                  <a:lnTo>
                    <a:pt x="7" y="15"/>
                  </a:lnTo>
                  <a:lnTo>
                    <a:pt x="2" y="0"/>
                  </a:lnTo>
                  <a:lnTo>
                    <a:pt x="0" y="1"/>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8" name="Freeform 43"/>
            <p:cNvSpPr>
              <a:spLocks/>
            </p:cNvSpPr>
            <p:nvPr userDrawn="1"/>
          </p:nvSpPr>
          <p:spPr bwMode="auto">
            <a:xfrm>
              <a:off x="5247" y="3498"/>
              <a:ext cx="3" cy="2"/>
            </a:xfrm>
            <a:custGeom>
              <a:avLst/>
              <a:gdLst>
                <a:gd name="T0" fmla="*/ 0 w 3"/>
                <a:gd name="T1" fmla="*/ 1 h 2"/>
                <a:gd name="T2" fmla="*/ 0 w 3"/>
                <a:gd name="T3" fmla="*/ 2 h 2"/>
                <a:gd name="T4" fmla="*/ 3 w 3"/>
                <a:gd name="T5" fmla="*/ 1 h 2"/>
                <a:gd name="T6" fmla="*/ 2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lnTo>
                    <a:pt x="0" y="2"/>
                  </a:lnTo>
                  <a:lnTo>
                    <a:pt x="3" y="1"/>
                  </a:lnTo>
                  <a:lnTo>
                    <a:pt x="2" y="0"/>
                  </a:lnTo>
                  <a:lnTo>
                    <a:pt x="0" y="1"/>
                  </a:ln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67940824"/>
      </p:ext>
    </p:extLst>
  </p:cSld>
  <p:clrMapOvr>
    <a:masterClrMapping/>
  </p:clrMapOvr>
  <p:transition>
    <p:fade/>
  </p:transition>
  <p:hf sldNum="0" hd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hird Split Sign 2">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571500" y="1763713"/>
            <a:ext cx="3238302" cy="422433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a:t>Click to edit Master title style</a:t>
            </a:r>
            <a:endParaRPr lang="en-US" dirty="0"/>
          </a:p>
        </p:txBody>
      </p:sp>
      <p:sp>
        <p:nvSpPr>
          <p:cNvPr id="7" name="Content Placeholder 6"/>
          <p:cNvSpPr>
            <a:spLocks noGrp="1"/>
          </p:cNvSpPr>
          <p:nvPr>
            <p:ph sz="quarter" idx="13"/>
          </p:nvPr>
        </p:nvSpPr>
        <p:spPr>
          <a:xfrm>
            <a:off x="5008619" y="2231073"/>
            <a:ext cx="6551993" cy="422420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a:solidFill>
                <a:srgbClr val="7C868D">
                  <a:lumMod val="60000"/>
                  <a:lumOff val="40000"/>
                </a:srgbClr>
              </a:solidFill>
            </a:endParaRPr>
          </a:p>
        </p:txBody>
      </p:sp>
      <p:grpSp>
        <p:nvGrpSpPr>
          <p:cNvPr id="10" name="Group 9"/>
          <p:cNvGrpSpPr/>
          <p:nvPr userDrawn="1"/>
        </p:nvGrpSpPr>
        <p:grpSpPr>
          <a:xfrm>
            <a:off x="3811935" y="1495876"/>
            <a:ext cx="1874324" cy="4492038"/>
            <a:chOff x="6869934" y="1495876"/>
            <a:chExt cx="1874324" cy="4492038"/>
          </a:xfrm>
        </p:grpSpPr>
        <p:sp>
          <p:nvSpPr>
            <p:cNvPr id="12" name="Shape 939"/>
            <p:cNvSpPr/>
            <p:nvPr/>
          </p:nvSpPr>
          <p:spPr>
            <a:xfrm>
              <a:off x="7804978" y="1746739"/>
              <a:ext cx="939280" cy="303236"/>
            </a:xfrm>
            <a:custGeom>
              <a:avLst/>
              <a:gdLst/>
              <a:ahLst/>
              <a:cxnLst>
                <a:cxn ang="0">
                  <a:pos x="wd2" y="hd2"/>
                </a:cxn>
                <a:cxn ang="5400000">
                  <a:pos x="wd2" y="hd2"/>
                </a:cxn>
                <a:cxn ang="10800000">
                  <a:pos x="wd2" y="hd2"/>
                </a:cxn>
                <a:cxn ang="16200000">
                  <a:pos x="wd2" y="hd2"/>
                </a:cxn>
              </a:cxnLst>
              <a:rect l="0" t="0" r="r" b="b"/>
              <a:pathLst>
                <a:path w="21285" h="21600" extrusionOk="0">
                  <a:moveTo>
                    <a:pt x="946" y="21600"/>
                  </a:moveTo>
                  <a:cubicBezTo>
                    <a:pt x="18920" y="21600"/>
                    <a:pt x="18920" y="21600"/>
                    <a:pt x="18920" y="21600"/>
                  </a:cubicBezTo>
                  <a:cubicBezTo>
                    <a:pt x="20181" y="21600"/>
                    <a:pt x="21285" y="10800"/>
                    <a:pt x="21285" y="10800"/>
                  </a:cubicBezTo>
                  <a:cubicBezTo>
                    <a:pt x="21285" y="10800"/>
                    <a:pt x="20181" y="0"/>
                    <a:pt x="18920" y="0"/>
                  </a:cubicBezTo>
                  <a:cubicBezTo>
                    <a:pt x="946" y="0"/>
                    <a:pt x="946" y="0"/>
                    <a:pt x="946" y="0"/>
                  </a:cubicBezTo>
                  <a:cubicBezTo>
                    <a:pt x="-315" y="0"/>
                    <a:pt x="-315" y="21600"/>
                    <a:pt x="946" y="21600"/>
                  </a:cubicBezTo>
                  <a:close/>
                </a:path>
              </a:pathLst>
            </a:custGeom>
            <a:solidFill>
              <a:srgbClr val="7198A3"/>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3" name="Shape 940"/>
            <p:cNvSpPr/>
            <p:nvPr/>
          </p:nvSpPr>
          <p:spPr>
            <a:xfrm>
              <a:off x="7963047" y="1863368"/>
              <a:ext cx="515950" cy="64146"/>
            </a:xfrm>
            <a:custGeom>
              <a:avLst/>
              <a:gdLst/>
              <a:ahLst/>
              <a:cxnLst>
                <a:cxn ang="0">
                  <a:pos x="wd2" y="hd2"/>
                </a:cxn>
                <a:cxn ang="5400000">
                  <a:pos x="wd2" y="hd2"/>
                </a:cxn>
                <a:cxn ang="10800000">
                  <a:pos x="wd2" y="hd2"/>
                </a:cxn>
                <a:cxn ang="16200000">
                  <a:pos x="wd2" y="hd2"/>
                </a:cxn>
              </a:cxnLst>
              <a:rect l="0" t="0" r="r" b="b"/>
              <a:pathLst>
                <a:path w="21600" h="21600" extrusionOk="0">
                  <a:moveTo>
                    <a:pt x="19849" y="0"/>
                  </a:moveTo>
                  <a:cubicBezTo>
                    <a:pt x="1751" y="0"/>
                    <a:pt x="1751" y="0"/>
                    <a:pt x="1751" y="0"/>
                  </a:cubicBezTo>
                  <a:cubicBezTo>
                    <a:pt x="876" y="0"/>
                    <a:pt x="0" y="4800"/>
                    <a:pt x="0" y="12000"/>
                  </a:cubicBezTo>
                  <a:cubicBezTo>
                    <a:pt x="0" y="16800"/>
                    <a:pt x="876" y="21600"/>
                    <a:pt x="1751" y="21600"/>
                  </a:cubicBezTo>
                  <a:cubicBezTo>
                    <a:pt x="19849" y="21600"/>
                    <a:pt x="19849" y="21600"/>
                    <a:pt x="19849" y="21600"/>
                  </a:cubicBezTo>
                  <a:cubicBezTo>
                    <a:pt x="21016" y="21600"/>
                    <a:pt x="21600" y="16800"/>
                    <a:pt x="21600" y="12000"/>
                  </a:cubicBezTo>
                  <a:cubicBezTo>
                    <a:pt x="21600" y="4800"/>
                    <a:pt x="21016" y="0"/>
                    <a:pt x="19849" y="0"/>
                  </a:cubicBezTo>
                  <a:close/>
                </a:path>
              </a:pathLst>
            </a:custGeom>
            <a:solidFill>
              <a:srgbClr val="E4E4E4"/>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 name="Shape 941"/>
            <p:cNvSpPr/>
            <p:nvPr/>
          </p:nvSpPr>
          <p:spPr>
            <a:xfrm>
              <a:off x="8522720" y="1863368"/>
              <a:ext cx="137005" cy="64146"/>
            </a:xfrm>
            <a:custGeom>
              <a:avLst/>
              <a:gdLst/>
              <a:ahLst/>
              <a:cxnLst>
                <a:cxn ang="0">
                  <a:pos x="wd2" y="hd2"/>
                </a:cxn>
                <a:cxn ang="5400000">
                  <a:pos x="wd2" y="hd2"/>
                </a:cxn>
                <a:cxn ang="10800000">
                  <a:pos x="wd2" y="hd2"/>
                </a:cxn>
                <a:cxn ang="16200000">
                  <a:pos x="wd2" y="hd2"/>
                </a:cxn>
              </a:cxnLst>
              <a:rect l="0" t="0" r="r" b="b"/>
              <a:pathLst>
                <a:path w="21600" h="21600" extrusionOk="0">
                  <a:moveTo>
                    <a:pt x="14040" y="0"/>
                  </a:moveTo>
                  <a:cubicBezTo>
                    <a:pt x="7560" y="0"/>
                    <a:pt x="7560" y="0"/>
                    <a:pt x="7560" y="0"/>
                  </a:cubicBezTo>
                  <a:cubicBezTo>
                    <a:pt x="3240" y="0"/>
                    <a:pt x="0" y="4800"/>
                    <a:pt x="0" y="12000"/>
                  </a:cubicBezTo>
                  <a:cubicBezTo>
                    <a:pt x="0" y="16800"/>
                    <a:pt x="3240" y="21600"/>
                    <a:pt x="7560" y="21600"/>
                  </a:cubicBezTo>
                  <a:cubicBezTo>
                    <a:pt x="14040" y="21600"/>
                    <a:pt x="14040" y="21600"/>
                    <a:pt x="14040" y="21600"/>
                  </a:cubicBezTo>
                  <a:cubicBezTo>
                    <a:pt x="18360" y="21600"/>
                    <a:pt x="21600" y="16800"/>
                    <a:pt x="21600" y="12000"/>
                  </a:cubicBezTo>
                  <a:cubicBezTo>
                    <a:pt x="21600" y="4800"/>
                    <a:pt x="18360" y="0"/>
                    <a:pt x="14040" y="0"/>
                  </a:cubicBezTo>
                  <a:close/>
                </a:path>
              </a:pathLst>
            </a:custGeom>
            <a:solidFill>
              <a:srgbClr val="E4E4E4"/>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5" name="Shape 945"/>
            <p:cNvSpPr/>
            <p:nvPr/>
          </p:nvSpPr>
          <p:spPr>
            <a:xfrm>
              <a:off x="6869934" y="2214517"/>
              <a:ext cx="942151" cy="297404"/>
            </a:xfrm>
            <a:custGeom>
              <a:avLst/>
              <a:gdLst/>
              <a:ahLst/>
              <a:cxnLst>
                <a:cxn ang="0">
                  <a:pos x="wd2" y="hd2"/>
                </a:cxn>
                <a:cxn ang="5400000">
                  <a:pos x="wd2" y="hd2"/>
                </a:cxn>
                <a:cxn ang="10800000">
                  <a:pos x="wd2" y="hd2"/>
                </a:cxn>
                <a:cxn ang="16200000">
                  <a:pos x="wd2" y="hd2"/>
                </a:cxn>
              </a:cxnLst>
              <a:rect l="0" t="0" r="r" b="b"/>
              <a:pathLst>
                <a:path w="21285" h="21600" extrusionOk="0">
                  <a:moveTo>
                    <a:pt x="20339" y="0"/>
                  </a:moveTo>
                  <a:cubicBezTo>
                    <a:pt x="2365" y="0"/>
                    <a:pt x="2365" y="0"/>
                    <a:pt x="2365" y="0"/>
                  </a:cubicBezTo>
                  <a:cubicBezTo>
                    <a:pt x="1104" y="0"/>
                    <a:pt x="0" y="11051"/>
                    <a:pt x="0" y="11051"/>
                  </a:cubicBezTo>
                  <a:cubicBezTo>
                    <a:pt x="0" y="11051"/>
                    <a:pt x="1104" y="21600"/>
                    <a:pt x="2365" y="21600"/>
                  </a:cubicBezTo>
                  <a:cubicBezTo>
                    <a:pt x="20339" y="21600"/>
                    <a:pt x="20339" y="21600"/>
                    <a:pt x="20339" y="21600"/>
                  </a:cubicBezTo>
                  <a:cubicBezTo>
                    <a:pt x="21600" y="21600"/>
                    <a:pt x="21600" y="0"/>
                    <a:pt x="20339" y="0"/>
                  </a:cubicBezTo>
                  <a:close/>
                </a:path>
              </a:pathLst>
            </a:custGeom>
            <a:solidFill>
              <a:srgbClr val="1C4B8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6" name="Shape 946"/>
            <p:cNvSpPr/>
            <p:nvPr/>
          </p:nvSpPr>
          <p:spPr>
            <a:xfrm>
              <a:off x="7135197" y="2331146"/>
              <a:ext cx="515950" cy="64146"/>
            </a:xfrm>
            <a:custGeom>
              <a:avLst/>
              <a:gdLst/>
              <a:ahLst/>
              <a:cxnLst>
                <a:cxn ang="0">
                  <a:pos x="wd2" y="hd2"/>
                </a:cxn>
                <a:cxn ang="5400000">
                  <a:pos x="wd2" y="hd2"/>
                </a:cxn>
                <a:cxn ang="10800000">
                  <a:pos x="wd2" y="hd2"/>
                </a:cxn>
                <a:cxn ang="16200000">
                  <a:pos x="wd2" y="hd2"/>
                </a:cxn>
              </a:cxnLst>
              <a:rect l="0" t="0" r="r" b="b"/>
              <a:pathLst>
                <a:path w="21600" h="21600" extrusionOk="0">
                  <a:moveTo>
                    <a:pt x="1751" y="21600"/>
                  </a:moveTo>
                  <a:cubicBezTo>
                    <a:pt x="19849" y="21600"/>
                    <a:pt x="19849" y="21600"/>
                    <a:pt x="19849" y="21600"/>
                  </a:cubicBezTo>
                  <a:cubicBezTo>
                    <a:pt x="20724" y="21600"/>
                    <a:pt x="21600" y="16800"/>
                    <a:pt x="21600" y="12000"/>
                  </a:cubicBezTo>
                  <a:cubicBezTo>
                    <a:pt x="21600" y="4800"/>
                    <a:pt x="20724" y="0"/>
                    <a:pt x="19849" y="0"/>
                  </a:cubicBezTo>
                  <a:cubicBezTo>
                    <a:pt x="1751" y="0"/>
                    <a:pt x="1751" y="0"/>
                    <a:pt x="1751" y="0"/>
                  </a:cubicBezTo>
                  <a:cubicBezTo>
                    <a:pt x="876" y="0"/>
                    <a:pt x="0" y="4800"/>
                    <a:pt x="0" y="12000"/>
                  </a:cubicBezTo>
                  <a:cubicBezTo>
                    <a:pt x="0" y="16800"/>
                    <a:pt x="876" y="21600"/>
                    <a:pt x="1751" y="21600"/>
                  </a:cubicBezTo>
                  <a:close/>
                </a:path>
              </a:pathLst>
            </a:custGeom>
            <a:solidFill>
              <a:srgbClr val="E4E4E4"/>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7" name="Shape 947"/>
            <p:cNvSpPr/>
            <p:nvPr/>
          </p:nvSpPr>
          <p:spPr>
            <a:xfrm>
              <a:off x="6954469" y="2331146"/>
              <a:ext cx="139919" cy="64146"/>
            </a:xfrm>
            <a:custGeom>
              <a:avLst/>
              <a:gdLst/>
              <a:ahLst/>
              <a:cxnLst>
                <a:cxn ang="0">
                  <a:pos x="wd2" y="hd2"/>
                </a:cxn>
                <a:cxn ang="5400000">
                  <a:pos x="wd2" y="hd2"/>
                </a:cxn>
                <a:cxn ang="10800000">
                  <a:pos x="wd2" y="hd2"/>
                </a:cxn>
                <a:cxn ang="16200000">
                  <a:pos x="wd2" y="hd2"/>
                </a:cxn>
              </a:cxnLst>
              <a:rect l="0" t="0" r="r" b="b"/>
              <a:pathLst>
                <a:path w="21600" h="21600" extrusionOk="0">
                  <a:moveTo>
                    <a:pt x="7560" y="21600"/>
                  </a:moveTo>
                  <a:cubicBezTo>
                    <a:pt x="14040" y="21600"/>
                    <a:pt x="14040" y="21600"/>
                    <a:pt x="14040" y="21600"/>
                  </a:cubicBezTo>
                  <a:cubicBezTo>
                    <a:pt x="18360" y="21600"/>
                    <a:pt x="21600" y="16800"/>
                    <a:pt x="21600" y="12000"/>
                  </a:cubicBezTo>
                  <a:cubicBezTo>
                    <a:pt x="21600" y="4800"/>
                    <a:pt x="18360" y="0"/>
                    <a:pt x="14040" y="0"/>
                  </a:cubicBezTo>
                  <a:cubicBezTo>
                    <a:pt x="7560" y="0"/>
                    <a:pt x="7560" y="0"/>
                    <a:pt x="7560" y="0"/>
                  </a:cubicBezTo>
                  <a:cubicBezTo>
                    <a:pt x="3240" y="0"/>
                    <a:pt x="0" y="4800"/>
                    <a:pt x="0" y="12000"/>
                  </a:cubicBezTo>
                  <a:cubicBezTo>
                    <a:pt x="0" y="16800"/>
                    <a:pt x="3240" y="21600"/>
                    <a:pt x="7560" y="21600"/>
                  </a:cubicBezTo>
                  <a:close/>
                </a:path>
              </a:pathLst>
            </a:custGeom>
            <a:solidFill>
              <a:srgbClr val="E4E4E4"/>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 name="Shape 948"/>
            <p:cNvSpPr/>
            <p:nvPr/>
          </p:nvSpPr>
          <p:spPr>
            <a:xfrm>
              <a:off x="7461673" y="5742993"/>
              <a:ext cx="690848" cy="244921"/>
            </a:xfrm>
            <a:prstGeom prst="ellipse">
              <a:avLst/>
            </a:prstGeom>
            <a:solidFill>
              <a:srgbClr val="BA803C"/>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 name="Shape 949"/>
            <p:cNvSpPr/>
            <p:nvPr/>
          </p:nvSpPr>
          <p:spPr>
            <a:xfrm>
              <a:off x="7490823" y="5751741"/>
              <a:ext cx="632549" cy="180777"/>
            </a:xfrm>
            <a:prstGeom prst="ellipse">
              <a:avLst/>
            </a:prstGeom>
            <a:solidFill>
              <a:srgbClr val="93672F"/>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1" name="Shape 950"/>
            <p:cNvSpPr/>
            <p:nvPr/>
          </p:nvSpPr>
          <p:spPr>
            <a:xfrm>
              <a:off x="7705615" y="1495876"/>
              <a:ext cx="210793" cy="4381931"/>
            </a:xfrm>
            <a:custGeom>
              <a:avLst/>
              <a:gdLst/>
              <a:ahLst/>
              <a:cxnLst>
                <a:cxn ang="0">
                  <a:pos x="wd2" y="hd2"/>
                </a:cxn>
                <a:cxn ang="5400000">
                  <a:pos x="wd2" y="hd2"/>
                </a:cxn>
                <a:cxn ang="10800000">
                  <a:pos x="wd2" y="hd2"/>
                </a:cxn>
                <a:cxn ang="16200000">
                  <a:pos x="wd2" y="hd2"/>
                </a:cxn>
              </a:cxnLst>
              <a:rect l="0" t="0" r="r" b="b"/>
              <a:pathLst>
                <a:path w="20791" h="21569" extrusionOk="0">
                  <a:moveTo>
                    <a:pt x="20791" y="21021"/>
                  </a:moveTo>
                  <a:cubicBezTo>
                    <a:pt x="20084" y="21362"/>
                    <a:pt x="15342" y="21533"/>
                    <a:pt x="10441" y="21565"/>
                  </a:cubicBezTo>
                  <a:cubicBezTo>
                    <a:pt x="5189" y="21600"/>
                    <a:pt x="-809" y="21370"/>
                    <a:pt x="91" y="21021"/>
                  </a:cubicBezTo>
                  <a:lnTo>
                    <a:pt x="91" y="1306"/>
                  </a:lnTo>
                  <a:cubicBezTo>
                    <a:pt x="91" y="944"/>
                    <a:pt x="1298" y="617"/>
                    <a:pt x="3196" y="381"/>
                  </a:cubicBezTo>
                  <a:cubicBezTo>
                    <a:pt x="5093" y="145"/>
                    <a:pt x="7681" y="0"/>
                    <a:pt x="10441" y="0"/>
                  </a:cubicBezTo>
                  <a:lnTo>
                    <a:pt x="10441" y="0"/>
                  </a:lnTo>
                  <a:cubicBezTo>
                    <a:pt x="13201" y="0"/>
                    <a:pt x="15788" y="145"/>
                    <a:pt x="17686" y="381"/>
                  </a:cubicBezTo>
                  <a:cubicBezTo>
                    <a:pt x="19583" y="617"/>
                    <a:pt x="20791" y="944"/>
                    <a:pt x="20791" y="1306"/>
                  </a:cubicBezTo>
                  <a:lnTo>
                    <a:pt x="20791" y="21021"/>
                  </a:lnTo>
                  <a:close/>
                </a:path>
              </a:pathLst>
            </a:custGeom>
            <a:solidFill>
              <a:srgbClr val="BA803C"/>
            </a:solidFill>
            <a:ln w="12700" cap="flat">
              <a:noFill/>
              <a:miter lim="400000"/>
            </a:ln>
            <a:effectLst/>
          </p:spPr>
          <p:txBody>
            <a:bodyPr wrap="square" lIns="45719" tIns="45719" rIns="45719" bIns="45719" numCol="1" anchor="t">
              <a:noAutofit/>
            </a:bodyPr>
            <a:lstStyle/>
            <a:p>
              <a:pPr defTabSz="457109">
                <a:defRPr sz="1800">
                  <a:solidFill>
                    <a:srgbClr val="F0B334"/>
                  </a:solidFill>
                  <a:latin typeface="Calibri"/>
                  <a:ea typeface="Calibri"/>
                  <a:cs typeface="Calibri"/>
                  <a:sym typeface="Calibri"/>
                </a:defRPr>
              </a:pPr>
              <a:endParaRPr sz="900" dirty="0">
                <a:solidFill>
                  <a:srgbClr val="F0B334"/>
                </a:solidFill>
                <a:latin typeface="Calibri"/>
                <a:ea typeface="Calibri"/>
                <a:cs typeface="Calibri"/>
                <a:sym typeface="Calibri"/>
              </a:endParaRPr>
            </a:p>
          </p:txBody>
        </p:sp>
      </p:grpSp>
      <p:grpSp>
        <p:nvGrpSpPr>
          <p:cNvPr id="2" name="Group 4"/>
          <p:cNvGrpSpPr>
            <a:grpSpLocks noChangeAspect="1"/>
          </p:cNvGrpSpPr>
          <p:nvPr userDrawn="1"/>
        </p:nvGrpSpPr>
        <p:grpSpPr bwMode="auto">
          <a:xfrm>
            <a:off x="4643438" y="5337175"/>
            <a:ext cx="696912" cy="792163"/>
            <a:chOff x="2925" y="3362"/>
            <a:chExt cx="439" cy="499"/>
          </a:xfrm>
        </p:grpSpPr>
        <p:sp>
          <p:nvSpPr>
            <p:cNvPr id="4" name="AutoShape 3"/>
            <p:cNvSpPr>
              <a:spLocks noChangeAspect="1" noChangeArrowheads="1" noTextEdit="1"/>
            </p:cNvSpPr>
            <p:nvPr userDrawn="1"/>
          </p:nvSpPr>
          <p:spPr bwMode="auto">
            <a:xfrm>
              <a:off x="2925" y="3362"/>
              <a:ext cx="439" cy="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 name="Freeform 5"/>
            <p:cNvSpPr>
              <a:spLocks/>
            </p:cNvSpPr>
            <p:nvPr userDrawn="1"/>
          </p:nvSpPr>
          <p:spPr bwMode="auto">
            <a:xfrm>
              <a:off x="3283" y="3457"/>
              <a:ext cx="53" cy="140"/>
            </a:xfrm>
            <a:custGeom>
              <a:avLst/>
              <a:gdLst>
                <a:gd name="T0" fmla="*/ 0 w 145"/>
                <a:gd name="T1" fmla="*/ 18 h 379"/>
                <a:gd name="T2" fmla="*/ 91 w 145"/>
                <a:gd name="T3" fmla="*/ 62 h 379"/>
                <a:gd name="T4" fmla="*/ 140 w 145"/>
                <a:gd name="T5" fmla="*/ 316 h 379"/>
                <a:gd name="T6" fmla="*/ 70 w 145"/>
                <a:gd name="T7" fmla="*/ 361 h 379"/>
                <a:gd name="T8" fmla="*/ 0 w 145"/>
                <a:gd name="T9" fmla="*/ 18 h 379"/>
              </a:gdLst>
              <a:ahLst/>
              <a:cxnLst>
                <a:cxn ang="0">
                  <a:pos x="T0" y="T1"/>
                </a:cxn>
                <a:cxn ang="0">
                  <a:pos x="T2" y="T3"/>
                </a:cxn>
                <a:cxn ang="0">
                  <a:pos x="T4" y="T5"/>
                </a:cxn>
                <a:cxn ang="0">
                  <a:pos x="T6" y="T7"/>
                </a:cxn>
                <a:cxn ang="0">
                  <a:pos x="T8" y="T9"/>
                </a:cxn>
              </a:cxnLst>
              <a:rect l="0" t="0" r="r" b="b"/>
              <a:pathLst>
                <a:path w="145" h="379">
                  <a:moveTo>
                    <a:pt x="0" y="18"/>
                  </a:moveTo>
                  <a:cubicBezTo>
                    <a:pt x="0" y="18"/>
                    <a:pt x="80" y="0"/>
                    <a:pt x="91" y="62"/>
                  </a:cubicBezTo>
                  <a:cubicBezTo>
                    <a:pt x="102" y="124"/>
                    <a:pt x="145" y="229"/>
                    <a:pt x="140" y="316"/>
                  </a:cubicBezTo>
                  <a:cubicBezTo>
                    <a:pt x="140" y="316"/>
                    <a:pt x="125" y="379"/>
                    <a:pt x="70" y="361"/>
                  </a:cubicBezTo>
                  <a:cubicBezTo>
                    <a:pt x="15" y="343"/>
                    <a:pt x="0" y="18"/>
                    <a:pt x="0" y="18"/>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6" name="Freeform 6"/>
            <p:cNvSpPr>
              <a:spLocks/>
            </p:cNvSpPr>
            <p:nvPr userDrawn="1"/>
          </p:nvSpPr>
          <p:spPr bwMode="auto">
            <a:xfrm>
              <a:off x="3311" y="3630"/>
              <a:ext cx="54" cy="169"/>
            </a:xfrm>
            <a:custGeom>
              <a:avLst/>
              <a:gdLst>
                <a:gd name="T0" fmla="*/ 0 w 146"/>
                <a:gd name="T1" fmla="*/ 17 h 461"/>
                <a:gd name="T2" fmla="*/ 91 w 146"/>
                <a:gd name="T3" fmla="*/ 62 h 461"/>
                <a:gd name="T4" fmla="*/ 140 w 146"/>
                <a:gd name="T5" fmla="*/ 383 h 461"/>
                <a:gd name="T6" fmla="*/ 62 w 146"/>
                <a:gd name="T7" fmla="*/ 443 h 461"/>
                <a:gd name="T8" fmla="*/ 0 w 146"/>
                <a:gd name="T9" fmla="*/ 17 h 461"/>
              </a:gdLst>
              <a:ahLst/>
              <a:cxnLst>
                <a:cxn ang="0">
                  <a:pos x="T0" y="T1"/>
                </a:cxn>
                <a:cxn ang="0">
                  <a:pos x="T2" y="T3"/>
                </a:cxn>
                <a:cxn ang="0">
                  <a:pos x="T4" y="T5"/>
                </a:cxn>
                <a:cxn ang="0">
                  <a:pos x="T6" y="T7"/>
                </a:cxn>
                <a:cxn ang="0">
                  <a:pos x="T8" y="T9"/>
                </a:cxn>
              </a:cxnLst>
              <a:rect l="0" t="0" r="r" b="b"/>
              <a:pathLst>
                <a:path w="146" h="461">
                  <a:moveTo>
                    <a:pt x="0" y="17"/>
                  </a:moveTo>
                  <a:cubicBezTo>
                    <a:pt x="0" y="17"/>
                    <a:pt x="80" y="0"/>
                    <a:pt x="91" y="62"/>
                  </a:cubicBezTo>
                  <a:cubicBezTo>
                    <a:pt x="102" y="124"/>
                    <a:pt x="146" y="296"/>
                    <a:pt x="140" y="383"/>
                  </a:cubicBezTo>
                  <a:cubicBezTo>
                    <a:pt x="140" y="383"/>
                    <a:pt x="117" y="461"/>
                    <a:pt x="62" y="443"/>
                  </a:cubicBezTo>
                  <a:cubicBezTo>
                    <a:pt x="7" y="424"/>
                    <a:pt x="0" y="17"/>
                    <a:pt x="0" y="17"/>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8" name="Freeform 7"/>
            <p:cNvSpPr>
              <a:spLocks/>
            </p:cNvSpPr>
            <p:nvPr userDrawn="1"/>
          </p:nvSpPr>
          <p:spPr bwMode="auto">
            <a:xfrm>
              <a:off x="3334" y="3742"/>
              <a:ext cx="39" cy="64"/>
            </a:xfrm>
            <a:custGeom>
              <a:avLst/>
              <a:gdLst>
                <a:gd name="T0" fmla="*/ 74 w 105"/>
                <a:gd name="T1" fmla="*/ 0 h 172"/>
                <a:gd name="T2" fmla="*/ 0 w 105"/>
                <a:gd name="T3" fmla="*/ 137 h 172"/>
                <a:gd name="T4" fmla="*/ 74 w 105"/>
                <a:gd name="T5" fmla="*/ 0 h 172"/>
              </a:gdLst>
              <a:ahLst/>
              <a:cxnLst>
                <a:cxn ang="0">
                  <a:pos x="T0" y="T1"/>
                </a:cxn>
                <a:cxn ang="0">
                  <a:pos x="T2" y="T3"/>
                </a:cxn>
                <a:cxn ang="0">
                  <a:pos x="T4" y="T5"/>
                </a:cxn>
              </a:cxnLst>
              <a:rect l="0" t="0" r="r" b="b"/>
              <a:pathLst>
                <a:path w="105" h="172">
                  <a:moveTo>
                    <a:pt x="74" y="0"/>
                  </a:moveTo>
                  <a:cubicBezTo>
                    <a:pt x="74" y="0"/>
                    <a:pt x="89" y="129"/>
                    <a:pt x="0" y="137"/>
                  </a:cubicBezTo>
                  <a:cubicBezTo>
                    <a:pt x="0" y="137"/>
                    <a:pt x="105" y="172"/>
                    <a:pt x="74" y="0"/>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3" name="Freeform 8"/>
            <p:cNvSpPr>
              <a:spLocks/>
            </p:cNvSpPr>
            <p:nvPr userDrawn="1"/>
          </p:nvSpPr>
          <p:spPr bwMode="auto">
            <a:xfrm>
              <a:off x="2949" y="3395"/>
              <a:ext cx="390" cy="478"/>
            </a:xfrm>
            <a:custGeom>
              <a:avLst/>
              <a:gdLst>
                <a:gd name="T0" fmla="*/ 230 w 1060"/>
                <a:gd name="T1" fmla="*/ 36 h 1302"/>
                <a:gd name="T2" fmla="*/ 188 w 1060"/>
                <a:gd name="T3" fmla="*/ 0 h 1302"/>
                <a:gd name="T4" fmla="*/ 60 w 1060"/>
                <a:gd name="T5" fmla="*/ 101 h 1302"/>
                <a:gd name="T6" fmla="*/ 52 w 1060"/>
                <a:gd name="T7" fmla="*/ 299 h 1302"/>
                <a:gd name="T8" fmla="*/ 81 w 1060"/>
                <a:gd name="T9" fmla="*/ 770 h 1302"/>
                <a:gd name="T10" fmla="*/ 230 w 1060"/>
                <a:gd name="T11" fmla="*/ 1202 h 1302"/>
                <a:gd name="T12" fmla="*/ 339 w 1060"/>
                <a:gd name="T13" fmla="*/ 1240 h 1302"/>
                <a:gd name="T14" fmla="*/ 1048 w 1060"/>
                <a:gd name="T15" fmla="*/ 1084 h 1302"/>
                <a:gd name="T16" fmla="*/ 881 w 1060"/>
                <a:gd name="T17" fmla="*/ 171 h 1302"/>
                <a:gd name="T18" fmla="*/ 230 w 1060"/>
                <a:gd name="T19" fmla="*/ 36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0" h="1302">
                  <a:moveTo>
                    <a:pt x="230" y="36"/>
                  </a:moveTo>
                  <a:cubicBezTo>
                    <a:pt x="188" y="0"/>
                    <a:pt x="188" y="0"/>
                    <a:pt x="188" y="0"/>
                  </a:cubicBezTo>
                  <a:cubicBezTo>
                    <a:pt x="188" y="0"/>
                    <a:pt x="56" y="40"/>
                    <a:pt x="60" y="101"/>
                  </a:cubicBezTo>
                  <a:cubicBezTo>
                    <a:pt x="52" y="299"/>
                    <a:pt x="52" y="299"/>
                    <a:pt x="52" y="299"/>
                  </a:cubicBezTo>
                  <a:cubicBezTo>
                    <a:pt x="81" y="770"/>
                    <a:pt x="81" y="770"/>
                    <a:pt x="81" y="770"/>
                  </a:cubicBezTo>
                  <a:cubicBezTo>
                    <a:pt x="81" y="770"/>
                    <a:pt x="0" y="1151"/>
                    <a:pt x="230" y="1202"/>
                  </a:cubicBezTo>
                  <a:cubicBezTo>
                    <a:pt x="339" y="1240"/>
                    <a:pt x="339" y="1240"/>
                    <a:pt x="339" y="1240"/>
                  </a:cubicBezTo>
                  <a:cubicBezTo>
                    <a:pt x="339" y="1240"/>
                    <a:pt x="688" y="1302"/>
                    <a:pt x="1048" y="1084"/>
                  </a:cubicBezTo>
                  <a:cubicBezTo>
                    <a:pt x="1048" y="1084"/>
                    <a:pt x="1060" y="248"/>
                    <a:pt x="881" y="171"/>
                  </a:cubicBezTo>
                  <a:lnTo>
                    <a:pt x="230" y="36"/>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4" name="Freeform 9"/>
            <p:cNvSpPr>
              <a:spLocks/>
            </p:cNvSpPr>
            <p:nvPr userDrawn="1"/>
          </p:nvSpPr>
          <p:spPr bwMode="auto">
            <a:xfrm>
              <a:off x="3006" y="3334"/>
              <a:ext cx="286" cy="253"/>
            </a:xfrm>
            <a:custGeom>
              <a:avLst/>
              <a:gdLst>
                <a:gd name="T0" fmla="*/ 25 w 777"/>
                <a:gd name="T1" fmla="*/ 194 h 689"/>
                <a:gd name="T2" fmla="*/ 195 w 777"/>
                <a:gd name="T3" fmla="*/ 109 h 689"/>
                <a:gd name="T4" fmla="*/ 470 w 777"/>
                <a:gd name="T5" fmla="*/ 89 h 689"/>
                <a:gd name="T6" fmla="*/ 738 w 777"/>
                <a:gd name="T7" fmla="*/ 312 h 689"/>
                <a:gd name="T8" fmla="*/ 738 w 777"/>
                <a:gd name="T9" fmla="*/ 567 h 689"/>
                <a:gd name="T10" fmla="*/ 199 w 777"/>
                <a:gd name="T11" fmla="*/ 567 h 689"/>
                <a:gd name="T12" fmla="*/ 25 w 777"/>
                <a:gd name="T13" fmla="*/ 194 h 689"/>
              </a:gdLst>
              <a:ahLst/>
              <a:cxnLst>
                <a:cxn ang="0">
                  <a:pos x="T0" y="T1"/>
                </a:cxn>
                <a:cxn ang="0">
                  <a:pos x="T2" y="T3"/>
                </a:cxn>
                <a:cxn ang="0">
                  <a:pos x="T4" y="T5"/>
                </a:cxn>
                <a:cxn ang="0">
                  <a:pos x="T6" y="T7"/>
                </a:cxn>
                <a:cxn ang="0">
                  <a:pos x="T8" y="T9"/>
                </a:cxn>
                <a:cxn ang="0">
                  <a:pos x="T10" y="T11"/>
                </a:cxn>
                <a:cxn ang="0">
                  <a:pos x="T12" y="T13"/>
                </a:cxn>
              </a:cxnLst>
              <a:rect l="0" t="0" r="r" b="b"/>
              <a:pathLst>
                <a:path w="777" h="689">
                  <a:moveTo>
                    <a:pt x="25" y="194"/>
                  </a:moveTo>
                  <a:cubicBezTo>
                    <a:pt x="25" y="194"/>
                    <a:pt x="25" y="93"/>
                    <a:pt x="195" y="109"/>
                  </a:cubicBezTo>
                  <a:cubicBezTo>
                    <a:pt x="195" y="109"/>
                    <a:pt x="377" y="129"/>
                    <a:pt x="470" y="89"/>
                  </a:cubicBezTo>
                  <a:cubicBezTo>
                    <a:pt x="470" y="89"/>
                    <a:pt x="681" y="0"/>
                    <a:pt x="738" y="312"/>
                  </a:cubicBezTo>
                  <a:cubicBezTo>
                    <a:pt x="738" y="312"/>
                    <a:pt x="777" y="516"/>
                    <a:pt x="738" y="567"/>
                  </a:cubicBezTo>
                  <a:cubicBezTo>
                    <a:pt x="655" y="673"/>
                    <a:pt x="247" y="689"/>
                    <a:pt x="199" y="567"/>
                  </a:cubicBezTo>
                  <a:cubicBezTo>
                    <a:pt x="162" y="471"/>
                    <a:pt x="0" y="246"/>
                    <a:pt x="25" y="194"/>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5" name="Freeform 10"/>
            <p:cNvSpPr>
              <a:spLocks/>
            </p:cNvSpPr>
            <p:nvPr userDrawn="1"/>
          </p:nvSpPr>
          <p:spPr bwMode="auto">
            <a:xfrm>
              <a:off x="2992" y="3771"/>
              <a:ext cx="342" cy="95"/>
            </a:xfrm>
            <a:custGeom>
              <a:avLst/>
              <a:gdLst>
                <a:gd name="T0" fmla="*/ 47 w 930"/>
                <a:gd name="T1" fmla="*/ 148 h 257"/>
                <a:gd name="T2" fmla="*/ 349 w 930"/>
                <a:gd name="T3" fmla="*/ 223 h 257"/>
                <a:gd name="T4" fmla="*/ 930 w 930"/>
                <a:gd name="T5" fmla="*/ 58 h 257"/>
                <a:gd name="T6" fmla="*/ 930 w 930"/>
                <a:gd name="T7" fmla="*/ 0 h 257"/>
                <a:gd name="T8" fmla="*/ 0 w 930"/>
                <a:gd name="T9" fmla="*/ 38 h 257"/>
                <a:gd name="T10" fmla="*/ 47 w 930"/>
                <a:gd name="T11" fmla="*/ 148 h 257"/>
              </a:gdLst>
              <a:ahLst/>
              <a:cxnLst>
                <a:cxn ang="0">
                  <a:pos x="T0" y="T1"/>
                </a:cxn>
                <a:cxn ang="0">
                  <a:pos x="T2" y="T3"/>
                </a:cxn>
                <a:cxn ang="0">
                  <a:pos x="T4" y="T5"/>
                </a:cxn>
                <a:cxn ang="0">
                  <a:pos x="T6" y="T7"/>
                </a:cxn>
                <a:cxn ang="0">
                  <a:pos x="T8" y="T9"/>
                </a:cxn>
                <a:cxn ang="0">
                  <a:pos x="T10" y="T11"/>
                </a:cxn>
              </a:cxnLst>
              <a:rect l="0" t="0" r="r" b="b"/>
              <a:pathLst>
                <a:path w="930" h="257">
                  <a:moveTo>
                    <a:pt x="47" y="148"/>
                  </a:moveTo>
                  <a:cubicBezTo>
                    <a:pt x="47" y="148"/>
                    <a:pt x="168" y="225"/>
                    <a:pt x="349" y="223"/>
                  </a:cubicBezTo>
                  <a:cubicBezTo>
                    <a:pt x="349" y="223"/>
                    <a:pt x="707" y="250"/>
                    <a:pt x="930" y="58"/>
                  </a:cubicBezTo>
                  <a:cubicBezTo>
                    <a:pt x="930" y="0"/>
                    <a:pt x="930" y="0"/>
                    <a:pt x="930" y="0"/>
                  </a:cubicBezTo>
                  <a:cubicBezTo>
                    <a:pt x="930" y="0"/>
                    <a:pt x="651" y="257"/>
                    <a:pt x="0" y="38"/>
                  </a:cubicBezTo>
                  <a:lnTo>
                    <a:pt x="47" y="148"/>
                  </a:lnTo>
                  <a:close/>
                </a:path>
              </a:pathLst>
            </a:custGeom>
            <a:solidFill>
              <a:srgbClr val="483F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6" name="Freeform 11"/>
            <p:cNvSpPr>
              <a:spLocks/>
            </p:cNvSpPr>
            <p:nvPr userDrawn="1"/>
          </p:nvSpPr>
          <p:spPr bwMode="auto">
            <a:xfrm>
              <a:off x="3071" y="3633"/>
              <a:ext cx="245" cy="234"/>
            </a:xfrm>
            <a:custGeom>
              <a:avLst/>
              <a:gdLst>
                <a:gd name="T0" fmla="*/ 336 w 668"/>
                <a:gd name="T1" fmla="*/ 28 h 639"/>
                <a:gd name="T2" fmla="*/ 48 w 668"/>
                <a:gd name="T3" fmla="*/ 388 h 639"/>
                <a:gd name="T4" fmla="*/ 312 w 668"/>
                <a:gd name="T5" fmla="*/ 619 h 639"/>
                <a:gd name="T6" fmla="*/ 668 w 668"/>
                <a:gd name="T7" fmla="*/ 429 h 639"/>
                <a:gd name="T8" fmla="*/ 640 w 668"/>
                <a:gd name="T9" fmla="*/ 125 h 639"/>
                <a:gd name="T10" fmla="*/ 336 w 668"/>
                <a:gd name="T11" fmla="*/ 28 h 639"/>
              </a:gdLst>
              <a:ahLst/>
              <a:cxnLst>
                <a:cxn ang="0">
                  <a:pos x="T0" y="T1"/>
                </a:cxn>
                <a:cxn ang="0">
                  <a:pos x="T2" y="T3"/>
                </a:cxn>
                <a:cxn ang="0">
                  <a:pos x="T4" y="T5"/>
                </a:cxn>
                <a:cxn ang="0">
                  <a:pos x="T6" y="T7"/>
                </a:cxn>
                <a:cxn ang="0">
                  <a:pos x="T8" y="T9"/>
                </a:cxn>
                <a:cxn ang="0">
                  <a:pos x="T10" y="T11"/>
                </a:cxn>
              </a:cxnLst>
              <a:rect l="0" t="0" r="r" b="b"/>
              <a:pathLst>
                <a:path w="668" h="639">
                  <a:moveTo>
                    <a:pt x="336" y="28"/>
                  </a:moveTo>
                  <a:cubicBezTo>
                    <a:pt x="221" y="38"/>
                    <a:pt x="0" y="0"/>
                    <a:pt x="48" y="388"/>
                  </a:cubicBezTo>
                  <a:cubicBezTo>
                    <a:pt x="59" y="475"/>
                    <a:pt x="4" y="639"/>
                    <a:pt x="312" y="619"/>
                  </a:cubicBezTo>
                  <a:cubicBezTo>
                    <a:pt x="312" y="619"/>
                    <a:pt x="656" y="631"/>
                    <a:pt x="668" y="429"/>
                  </a:cubicBezTo>
                  <a:cubicBezTo>
                    <a:pt x="640" y="125"/>
                    <a:pt x="640" y="125"/>
                    <a:pt x="640" y="125"/>
                  </a:cubicBezTo>
                  <a:cubicBezTo>
                    <a:pt x="640" y="125"/>
                    <a:pt x="668" y="0"/>
                    <a:pt x="336" y="28"/>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7" name="Freeform 12"/>
            <p:cNvSpPr>
              <a:spLocks/>
            </p:cNvSpPr>
            <p:nvPr userDrawn="1"/>
          </p:nvSpPr>
          <p:spPr bwMode="auto">
            <a:xfrm>
              <a:off x="2911" y="3490"/>
              <a:ext cx="139" cy="148"/>
            </a:xfrm>
            <a:custGeom>
              <a:avLst/>
              <a:gdLst>
                <a:gd name="T0" fmla="*/ 154 w 376"/>
                <a:gd name="T1" fmla="*/ 40 h 403"/>
                <a:gd name="T2" fmla="*/ 44 w 376"/>
                <a:gd name="T3" fmla="*/ 129 h 403"/>
                <a:gd name="T4" fmla="*/ 186 w 376"/>
                <a:gd name="T5" fmla="*/ 384 h 403"/>
                <a:gd name="T6" fmla="*/ 376 w 376"/>
                <a:gd name="T7" fmla="*/ 228 h 403"/>
                <a:gd name="T8" fmla="*/ 154 w 376"/>
                <a:gd name="T9" fmla="*/ 40 h 403"/>
              </a:gdLst>
              <a:ahLst/>
              <a:cxnLst>
                <a:cxn ang="0">
                  <a:pos x="T0" y="T1"/>
                </a:cxn>
                <a:cxn ang="0">
                  <a:pos x="T2" y="T3"/>
                </a:cxn>
                <a:cxn ang="0">
                  <a:pos x="T4" y="T5"/>
                </a:cxn>
                <a:cxn ang="0">
                  <a:pos x="T6" y="T7"/>
                </a:cxn>
                <a:cxn ang="0">
                  <a:pos x="T8" y="T9"/>
                </a:cxn>
              </a:cxnLst>
              <a:rect l="0" t="0" r="r" b="b"/>
              <a:pathLst>
                <a:path w="376" h="403">
                  <a:moveTo>
                    <a:pt x="154" y="40"/>
                  </a:moveTo>
                  <a:cubicBezTo>
                    <a:pt x="154" y="40"/>
                    <a:pt x="48" y="40"/>
                    <a:pt x="44" y="129"/>
                  </a:cubicBezTo>
                  <a:cubicBezTo>
                    <a:pt x="41" y="202"/>
                    <a:pt x="0" y="376"/>
                    <a:pt x="186" y="384"/>
                  </a:cubicBezTo>
                  <a:cubicBezTo>
                    <a:pt x="186" y="384"/>
                    <a:pt x="372" y="403"/>
                    <a:pt x="376" y="228"/>
                  </a:cubicBezTo>
                  <a:cubicBezTo>
                    <a:pt x="376" y="228"/>
                    <a:pt x="372" y="0"/>
                    <a:pt x="154" y="40"/>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8" name="Freeform 13"/>
            <p:cNvSpPr>
              <a:spLocks/>
            </p:cNvSpPr>
            <p:nvPr userDrawn="1"/>
          </p:nvSpPr>
          <p:spPr bwMode="auto">
            <a:xfrm>
              <a:off x="2907" y="3640"/>
              <a:ext cx="150" cy="187"/>
            </a:xfrm>
            <a:custGeom>
              <a:avLst/>
              <a:gdLst>
                <a:gd name="T0" fmla="*/ 146 w 408"/>
                <a:gd name="T1" fmla="*/ 60 h 510"/>
                <a:gd name="T2" fmla="*/ 90 w 408"/>
                <a:gd name="T3" fmla="*/ 129 h 510"/>
                <a:gd name="T4" fmla="*/ 221 w 408"/>
                <a:gd name="T5" fmla="*/ 510 h 510"/>
                <a:gd name="T6" fmla="*/ 369 w 408"/>
                <a:gd name="T7" fmla="*/ 465 h 510"/>
                <a:gd name="T8" fmla="*/ 389 w 408"/>
                <a:gd name="T9" fmla="*/ 251 h 510"/>
                <a:gd name="T10" fmla="*/ 146 w 408"/>
                <a:gd name="T11" fmla="*/ 60 h 510"/>
              </a:gdLst>
              <a:ahLst/>
              <a:cxnLst>
                <a:cxn ang="0">
                  <a:pos x="T0" y="T1"/>
                </a:cxn>
                <a:cxn ang="0">
                  <a:pos x="T2" y="T3"/>
                </a:cxn>
                <a:cxn ang="0">
                  <a:pos x="T4" y="T5"/>
                </a:cxn>
                <a:cxn ang="0">
                  <a:pos x="T6" y="T7"/>
                </a:cxn>
                <a:cxn ang="0">
                  <a:pos x="T8" y="T9"/>
                </a:cxn>
                <a:cxn ang="0">
                  <a:pos x="T10" y="T11"/>
                </a:cxn>
              </a:cxnLst>
              <a:rect l="0" t="0" r="r" b="b"/>
              <a:pathLst>
                <a:path w="408" h="510">
                  <a:moveTo>
                    <a:pt x="146" y="60"/>
                  </a:moveTo>
                  <a:cubicBezTo>
                    <a:pt x="146" y="60"/>
                    <a:pt x="94" y="81"/>
                    <a:pt x="90" y="129"/>
                  </a:cubicBezTo>
                  <a:cubicBezTo>
                    <a:pt x="90" y="129"/>
                    <a:pt x="0" y="502"/>
                    <a:pt x="221" y="510"/>
                  </a:cubicBezTo>
                  <a:cubicBezTo>
                    <a:pt x="221" y="510"/>
                    <a:pt x="357" y="498"/>
                    <a:pt x="369" y="465"/>
                  </a:cubicBezTo>
                  <a:cubicBezTo>
                    <a:pt x="369" y="465"/>
                    <a:pt x="408" y="403"/>
                    <a:pt x="389" y="251"/>
                  </a:cubicBezTo>
                  <a:cubicBezTo>
                    <a:pt x="381" y="182"/>
                    <a:pt x="341" y="0"/>
                    <a:pt x="146" y="60"/>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9" name="Freeform 14"/>
            <p:cNvSpPr>
              <a:spLocks/>
            </p:cNvSpPr>
            <p:nvPr userDrawn="1"/>
          </p:nvSpPr>
          <p:spPr bwMode="auto">
            <a:xfrm>
              <a:off x="3165" y="3636"/>
              <a:ext cx="171" cy="237"/>
            </a:xfrm>
            <a:custGeom>
              <a:avLst/>
              <a:gdLst>
                <a:gd name="T0" fmla="*/ 349 w 465"/>
                <a:gd name="T1" fmla="*/ 191 h 647"/>
                <a:gd name="T2" fmla="*/ 0 w 465"/>
                <a:gd name="T3" fmla="*/ 577 h 647"/>
                <a:gd name="T4" fmla="*/ 359 w 465"/>
                <a:gd name="T5" fmla="*/ 519 h 647"/>
                <a:gd name="T6" fmla="*/ 349 w 465"/>
                <a:gd name="T7" fmla="*/ 191 h 647"/>
              </a:gdLst>
              <a:ahLst/>
              <a:cxnLst>
                <a:cxn ang="0">
                  <a:pos x="T0" y="T1"/>
                </a:cxn>
                <a:cxn ang="0">
                  <a:pos x="T2" y="T3"/>
                </a:cxn>
                <a:cxn ang="0">
                  <a:pos x="T4" y="T5"/>
                </a:cxn>
                <a:cxn ang="0">
                  <a:pos x="T6" y="T7"/>
                </a:cxn>
              </a:cxnLst>
              <a:rect l="0" t="0" r="r" b="b"/>
              <a:pathLst>
                <a:path w="465" h="647">
                  <a:moveTo>
                    <a:pt x="349" y="191"/>
                  </a:moveTo>
                  <a:cubicBezTo>
                    <a:pt x="349" y="191"/>
                    <a:pt x="426" y="560"/>
                    <a:pt x="0" y="577"/>
                  </a:cubicBezTo>
                  <a:cubicBezTo>
                    <a:pt x="0" y="577"/>
                    <a:pt x="174" y="647"/>
                    <a:pt x="359" y="519"/>
                  </a:cubicBezTo>
                  <a:cubicBezTo>
                    <a:pt x="465" y="446"/>
                    <a:pt x="322" y="0"/>
                    <a:pt x="349" y="191"/>
                  </a:cubicBez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0" name="Line 15"/>
            <p:cNvSpPr>
              <a:spLocks noChangeShapeType="1"/>
            </p:cNvSpPr>
            <p:nvPr userDrawn="1"/>
          </p:nvSpPr>
          <p:spPr bwMode="auto">
            <a:xfrm>
              <a:off x="3071" y="3592"/>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1" name="Line 16"/>
            <p:cNvSpPr>
              <a:spLocks noChangeShapeType="1"/>
            </p:cNvSpPr>
            <p:nvPr userDrawn="1"/>
          </p:nvSpPr>
          <p:spPr bwMode="auto">
            <a:xfrm>
              <a:off x="3071" y="3592"/>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2" name="Freeform 17"/>
            <p:cNvSpPr>
              <a:spLocks/>
            </p:cNvSpPr>
            <p:nvPr userDrawn="1"/>
          </p:nvSpPr>
          <p:spPr bwMode="auto">
            <a:xfrm>
              <a:off x="3086" y="3445"/>
              <a:ext cx="85" cy="250"/>
            </a:xfrm>
            <a:custGeom>
              <a:avLst/>
              <a:gdLst>
                <a:gd name="T0" fmla="*/ 86 w 231"/>
                <a:gd name="T1" fmla="*/ 0 h 681"/>
                <a:gd name="T2" fmla="*/ 216 w 231"/>
                <a:gd name="T3" fmla="*/ 669 h 681"/>
                <a:gd name="T4" fmla="*/ 129 w 231"/>
                <a:gd name="T5" fmla="*/ 681 h 681"/>
                <a:gd name="T6" fmla="*/ 0 w 231"/>
                <a:gd name="T7" fmla="*/ 9 h 681"/>
                <a:gd name="T8" fmla="*/ 86 w 231"/>
                <a:gd name="T9" fmla="*/ 0 h 681"/>
              </a:gdLst>
              <a:ahLst/>
              <a:cxnLst>
                <a:cxn ang="0">
                  <a:pos x="T0" y="T1"/>
                </a:cxn>
                <a:cxn ang="0">
                  <a:pos x="T2" y="T3"/>
                </a:cxn>
                <a:cxn ang="0">
                  <a:pos x="T4" y="T5"/>
                </a:cxn>
                <a:cxn ang="0">
                  <a:pos x="T6" y="T7"/>
                </a:cxn>
                <a:cxn ang="0">
                  <a:pos x="T8" y="T9"/>
                </a:cxn>
              </a:cxnLst>
              <a:rect l="0" t="0" r="r" b="b"/>
              <a:pathLst>
                <a:path w="231" h="681">
                  <a:moveTo>
                    <a:pt x="86" y="0"/>
                  </a:moveTo>
                  <a:cubicBezTo>
                    <a:pt x="231" y="254"/>
                    <a:pt x="216" y="669"/>
                    <a:pt x="216" y="669"/>
                  </a:cubicBezTo>
                  <a:cubicBezTo>
                    <a:pt x="129" y="681"/>
                    <a:pt x="129" y="681"/>
                    <a:pt x="129" y="681"/>
                  </a:cubicBezTo>
                  <a:cubicBezTo>
                    <a:pt x="170" y="292"/>
                    <a:pt x="16" y="17"/>
                    <a:pt x="0" y="9"/>
                  </a:cubicBezTo>
                  <a:lnTo>
                    <a:pt x="86" y="0"/>
                  </a:lnTo>
                  <a:close/>
                </a:path>
              </a:pathLst>
            </a:custGeom>
            <a:solidFill>
              <a:srgbClr val="E4E1C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3" name="Freeform 18"/>
            <p:cNvSpPr>
              <a:spLocks/>
            </p:cNvSpPr>
            <p:nvPr userDrawn="1"/>
          </p:nvSpPr>
          <p:spPr bwMode="auto">
            <a:xfrm>
              <a:off x="3194" y="3438"/>
              <a:ext cx="85" cy="247"/>
            </a:xfrm>
            <a:custGeom>
              <a:avLst/>
              <a:gdLst>
                <a:gd name="T0" fmla="*/ 86 w 231"/>
                <a:gd name="T1" fmla="*/ 0 h 672"/>
                <a:gd name="T2" fmla="*/ 217 w 231"/>
                <a:gd name="T3" fmla="*/ 672 h 672"/>
                <a:gd name="T4" fmla="*/ 131 w 231"/>
                <a:gd name="T5" fmla="*/ 672 h 672"/>
                <a:gd name="T6" fmla="*/ 0 w 231"/>
                <a:gd name="T7" fmla="*/ 8 h 672"/>
                <a:gd name="T8" fmla="*/ 86 w 231"/>
                <a:gd name="T9" fmla="*/ 0 h 672"/>
              </a:gdLst>
              <a:ahLst/>
              <a:cxnLst>
                <a:cxn ang="0">
                  <a:pos x="T0" y="T1"/>
                </a:cxn>
                <a:cxn ang="0">
                  <a:pos x="T2" y="T3"/>
                </a:cxn>
                <a:cxn ang="0">
                  <a:pos x="T4" y="T5"/>
                </a:cxn>
                <a:cxn ang="0">
                  <a:pos x="T6" y="T7"/>
                </a:cxn>
                <a:cxn ang="0">
                  <a:pos x="T8" y="T9"/>
                </a:cxn>
              </a:cxnLst>
              <a:rect l="0" t="0" r="r" b="b"/>
              <a:pathLst>
                <a:path w="231" h="672">
                  <a:moveTo>
                    <a:pt x="86" y="0"/>
                  </a:moveTo>
                  <a:cubicBezTo>
                    <a:pt x="231" y="253"/>
                    <a:pt x="217" y="672"/>
                    <a:pt x="217" y="672"/>
                  </a:cubicBezTo>
                  <a:cubicBezTo>
                    <a:pt x="131" y="672"/>
                    <a:pt x="131" y="672"/>
                    <a:pt x="131" y="672"/>
                  </a:cubicBezTo>
                  <a:cubicBezTo>
                    <a:pt x="172" y="283"/>
                    <a:pt x="16" y="16"/>
                    <a:pt x="0" y="8"/>
                  </a:cubicBezTo>
                  <a:lnTo>
                    <a:pt x="86" y="0"/>
                  </a:lnTo>
                  <a:close/>
                </a:path>
              </a:pathLst>
            </a:custGeom>
            <a:solidFill>
              <a:srgbClr val="E4E1C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4" name="Freeform 19"/>
            <p:cNvSpPr>
              <a:spLocks noEditPoints="1"/>
            </p:cNvSpPr>
            <p:nvPr userDrawn="1"/>
          </p:nvSpPr>
          <p:spPr bwMode="auto">
            <a:xfrm>
              <a:off x="3121" y="3554"/>
              <a:ext cx="44" cy="42"/>
            </a:xfrm>
            <a:custGeom>
              <a:avLst/>
              <a:gdLst>
                <a:gd name="T0" fmla="*/ 100 w 122"/>
                <a:gd name="T1" fmla="*/ 7 h 116"/>
                <a:gd name="T2" fmla="*/ 115 w 122"/>
                <a:gd name="T3" fmla="*/ 109 h 116"/>
                <a:gd name="T4" fmla="*/ 20 w 122"/>
                <a:gd name="T5" fmla="*/ 109 h 116"/>
                <a:gd name="T6" fmla="*/ 8 w 122"/>
                <a:gd name="T7" fmla="*/ 7 h 116"/>
                <a:gd name="T8" fmla="*/ 100 w 122"/>
                <a:gd name="T9" fmla="*/ 7 h 116"/>
                <a:gd name="T10" fmla="*/ 103 w 122"/>
                <a:gd name="T11" fmla="*/ 0 h 116"/>
                <a:gd name="T12" fmla="*/ 0 w 122"/>
                <a:gd name="T13" fmla="*/ 0 h 116"/>
                <a:gd name="T14" fmla="*/ 14 w 122"/>
                <a:gd name="T15" fmla="*/ 116 h 116"/>
                <a:gd name="T16" fmla="*/ 122 w 122"/>
                <a:gd name="T17" fmla="*/ 116 h 116"/>
                <a:gd name="T18" fmla="*/ 103 w 122"/>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16">
                  <a:moveTo>
                    <a:pt x="100" y="7"/>
                  </a:moveTo>
                  <a:cubicBezTo>
                    <a:pt x="106" y="17"/>
                    <a:pt x="112" y="65"/>
                    <a:pt x="115" y="109"/>
                  </a:cubicBezTo>
                  <a:cubicBezTo>
                    <a:pt x="20" y="109"/>
                    <a:pt x="20" y="109"/>
                    <a:pt x="20" y="109"/>
                  </a:cubicBezTo>
                  <a:cubicBezTo>
                    <a:pt x="8" y="7"/>
                    <a:pt x="8" y="7"/>
                    <a:pt x="8" y="7"/>
                  </a:cubicBezTo>
                  <a:cubicBezTo>
                    <a:pt x="100" y="7"/>
                    <a:pt x="100" y="7"/>
                    <a:pt x="100" y="7"/>
                  </a:cubicBezTo>
                  <a:moveTo>
                    <a:pt x="103" y="0"/>
                  </a:moveTo>
                  <a:cubicBezTo>
                    <a:pt x="0" y="0"/>
                    <a:pt x="0" y="0"/>
                    <a:pt x="0" y="0"/>
                  </a:cubicBezTo>
                  <a:cubicBezTo>
                    <a:pt x="14" y="116"/>
                    <a:pt x="14" y="116"/>
                    <a:pt x="14" y="116"/>
                  </a:cubicBezTo>
                  <a:cubicBezTo>
                    <a:pt x="122" y="116"/>
                    <a:pt x="122" y="116"/>
                    <a:pt x="122" y="116"/>
                  </a:cubicBezTo>
                  <a:cubicBezTo>
                    <a:pt x="122" y="116"/>
                    <a:pt x="116" y="9"/>
                    <a:pt x="103" y="0"/>
                  </a:cubicBezTo>
                  <a:close/>
                </a:path>
              </a:pathLst>
            </a:custGeom>
            <a:solidFill>
              <a:srgbClr val="F6D24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5" name="Freeform 20"/>
            <p:cNvSpPr>
              <a:spLocks noEditPoints="1"/>
            </p:cNvSpPr>
            <p:nvPr userDrawn="1"/>
          </p:nvSpPr>
          <p:spPr bwMode="auto">
            <a:xfrm>
              <a:off x="3231" y="3552"/>
              <a:ext cx="45" cy="43"/>
            </a:xfrm>
            <a:custGeom>
              <a:avLst/>
              <a:gdLst>
                <a:gd name="T0" fmla="*/ 100 w 122"/>
                <a:gd name="T1" fmla="*/ 6 h 116"/>
                <a:gd name="T2" fmla="*/ 115 w 122"/>
                <a:gd name="T3" fmla="*/ 109 h 116"/>
                <a:gd name="T4" fmla="*/ 20 w 122"/>
                <a:gd name="T5" fmla="*/ 109 h 116"/>
                <a:gd name="T6" fmla="*/ 8 w 122"/>
                <a:gd name="T7" fmla="*/ 6 h 116"/>
                <a:gd name="T8" fmla="*/ 100 w 122"/>
                <a:gd name="T9" fmla="*/ 6 h 116"/>
                <a:gd name="T10" fmla="*/ 103 w 122"/>
                <a:gd name="T11" fmla="*/ 0 h 116"/>
                <a:gd name="T12" fmla="*/ 0 w 122"/>
                <a:gd name="T13" fmla="*/ 0 h 116"/>
                <a:gd name="T14" fmla="*/ 14 w 122"/>
                <a:gd name="T15" fmla="*/ 116 h 116"/>
                <a:gd name="T16" fmla="*/ 122 w 122"/>
                <a:gd name="T17" fmla="*/ 116 h 116"/>
                <a:gd name="T18" fmla="*/ 103 w 122"/>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16">
                  <a:moveTo>
                    <a:pt x="100" y="6"/>
                  </a:moveTo>
                  <a:cubicBezTo>
                    <a:pt x="106" y="16"/>
                    <a:pt x="112" y="65"/>
                    <a:pt x="115" y="109"/>
                  </a:cubicBezTo>
                  <a:cubicBezTo>
                    <a:pt x="20" y="109"/>
                    <a:pt x="20" y="109"/>
                    <a:pt x="20" y="109"/>
                  </a:cubicBezTo>
                  <a:cubicBezTo>
                    <a:pt x="8" y="6"/>
                    <a:pt x="8" y="6"/>
                    <a:pt x="8" y="6"/>
                  </a:cubicBezTo>
                  <a:cubicBezTo>
                    <a:pt x="100" y="6"/>
                    <a:pt x="100" y="6"/>
                    <a:pt x="100" y="6"/>
                  </a:cubicBezTo>
                  <a:moveTo>
                    <a:pt x="103" y="0"/>
                  </a:moveTo>
                  <a:cubicBezTo>
                    <a:pt x="0" y="0"/>
                    <a:pt x="0" y="0"/>
                    <a:pt x="0" y="0"/>
                  </a:cubicBezTo>
                  <a:cubicBezTo>
                    <a:pt x="14" y="116"/>
                    <a:pt x="14" y="116"/>
                    <a:pt x="14" y="116"/>
                  </a:cubicBezTo>
                  <a:cubicBezTo>
                    <a:pt x="122" y="116"/>
                    <a:pt x="122" y="116"/>
                    <a:pt x="122" y="116"/>
                  </a:cubicBezTo>
                  <a:cubicBezTo>
                    <a:pt x="122" y="116"/>
                    <a:pt x="116" y="8"/>
                    <a:pt x="103" y="0"/>
                  </a:cubicBezTo>
                  <a:close/>
                </a:path>
              </a:pathLst>
            </a:custGeom>
            <a:solidFill>
              <a:srgbClr val="F6D24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6" name="Freeform 21"/>
            <p:cNvSpPr>
              <a:spLocks/>
            </p:cNvSpPr>
            <p:nvPr userDrawn="1"/>
          </p:nvSpPr>
          <p:spPr bwMode="auto">
            <a:xfrm>
              <a:off x="2938" y="3507"/>
              <a:ext cx="114" cy="127"/>
            </a:xfrm>
            <a:custGeom>
              <a:avLst/>
              <a:gdLst>
                <a:gd name="T0" fmla="*/ 302 w 309"/>
                <a:gd name="T1" fmla="*/ 168 h 345"/>
                <a:gd name="T2" fmla="*/ 113 w 309"/>
                <a:gd name="T3" fmla="*/ 337 h 345"/>
                <a:gd name="T4" fmla="*/ 0 w 309"/>
                <a:gd name="T5" fmla="*/ 293 h 345"/>
                <a:gd name="T6" fmla="*/ 218 w 309"/>
                <a:gd name="T7" fmla="*/ 243 h 345"/>
                <a:gd name="T8" fmla="*/ 194 w 309"/>
                <a:gd name="T9" fmla="*/ 0 h 345"/>
                <a:gd name="T10" fmla="*/ 302 w 309"/>
                <a:gd name="T11" fmla="*/ 168 h 345"/>
              </a:gdLst>
              <a:ahLst/>
              <a:cxnLst>
                <a:cxn ang="0">
                  <a:pos x="T0" y="T1"/>
                </a:cxn>
                <a:cxn ang="0">
                  <a:pos x="T2" y="T3"/>
                </a:cxn>
                <a:cxn ang="0">
                  <a:pos x="T4" y="T5"/>
                </a:cxn>
                <a:cxn ang="0">
                  <a:pos x="T6" y="T7"/>
                </a:cxn>
                <a:cxn ang="0">
                  <a:pos x="T8" y="T9"/>
                </a:cxn>
                <a:cxn ang="0">
                  <a:pos x="T10" y="T11"/>
                </a:cxn>
              </a:cxnLst>
              <a:rect l="0" t="0" r="r" b="b"/>
              <a:pathLst>
                <a:path w="309" h="345">
                  <a:moveTo>
                    <a:pt x="302" y="168"/>
                  </a:moveTo>
                  <a:cubicBezTo>
                    <a:pt x="309" y="236"/>
                    <a:pt x="275" y="344"/>
                    <a:pt x="113" y="337"/>
                  </a:cubicBezTo>
                  <a:cubicBezTo>
                    <a:pt x="113" y="337"/>
                    <a:pt x="38" y="336"/>
                    <a:pt x="0" y="293"/>
                  </a:cubicBezTo>
                  <a:cubicBezTo>
                    <a:pt x="0" y="293"/>
                    <a:pt x="215" y="345"/>
                    <a:pt x="218" y="243"/>
                  </a:cubicBezTo>
                  <a:cubicBezTo>
                    <a:pt x="220" y="184"/>
                    <a:pt x="234" y="110"/>
                    <a:pt x="194" y="0"/>
                  </a:cubicBezTo>
                  <a:cubicBezTo>
                    <a:pt x="194" y="0"/>
                    <a:pt x="288" y="25"/>
                    <a:pt x="302" y="168"/>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7" name="Freeform 22"/>
            <p:cNvSpPr>
              <a:spLocks/>
            </p:cNvSpPr>
            <p:nvPr userDrawn="1"/>
          </p:nvSpPr>
          <p:spPr bwMode="auto">
            <a:xfrm>
              <a:off x="2950" y="3658"/>
              <a:ext cx="107" cy="180"/>
            </a:xfrm>
            <a:custGeom>
              <a:avLst/>
              <a:gdLst>
                <a:gd name="T0" fmla="*/ 121 w 291"/>
                <a:gd name="T1" fmla="*/ 0 h 492"/>
                <a:gd name="T2" fmla="*/ 203 w 291"/>
                <a:gd name="T3" fmla="*/ 392 h 492"/>
                <a:gd name="T4" fmla="*/ 0 w 291"/>
                <a:gd name="T5" fmla="*/ 413 h 492"/>
                <a:gd name="T6" fmla="*/ 194 w 291"/>
                <a:gd name="T7" fmla="*/ 451 h 492"/>
                <a:gd name="T8" fmla="*/ 277 w 291"/>
                <a:gd name="T9" fmla="*/ 310 h 492"/>
                <a:gd name="T10" fmla="*/ 121 w 291"/>
                <a:gd name="T11" fmla="*/ 0 h 492"/>
              </a:gdLst>
              <a:ahLst/>
              <a:cxnLst>
                <a:cxn ang="0">
                  <a:pos x="T0" y="T1"/>
                </a:cxn>
                <a:cxn ang="0">
                  <a:pos x="T2" y="T3"/>
                </a:cxn>
                <a:cxn ang="0">
                  <a:pos x="T4" y="T5"/>
                </a:cxn>
                <a:cxn ang="0">
                  <a:pos x="T6" y="T7"/>
                </a:cxn>
                <a:cxn ang="0">
                  <a:pos x="T8" y="T9"/>
                </a:cxn>
                <a:cxn ang="0">
                  <a:pos x="T10" y="T11"/>
                </a:cxn>
              </a:cxnLst>
              <a:rect l="0" t="0" r="r" b="b"/>
              <a:pathLst>
                <a:path w="291" h="492">
                  <a:moveTo>
                    <a:pt x="121" y="0"/>
                  </a:moveTo>
                  <a:cubicBezTo>
                    <a:pt x="121" y="0"/>
                    <a:pt x="251" y="304"/>
                    <a:pt x="203" y="392"/>
                  </a:cubicBezTo>
                  <a:cubicBezTo>
                    <a:pt x="165" y="461"/>
                    <a:pt x="0" y="413"/>
                    <a:pt x="0" y="413"/>
                  </a:cubicBezTo>
                  <a:cubicBezTo>
                    <a:pt x="0" y="413"/>
                    <a:pt x="50" y="492"/>
                    <a:pt x="194" y="451"/>
                  </a:cubicBezTo>
                  <a:cubicBezTo>
                    <a:pt x="220" y="444"/>
                    <a:pt x="272" y="450"/>
                    <a:pt x="277" y="310"/>
                  </a:cubicBezTo>
                  <a:cubicBezTo>
                    <a:pt x="280" y="223"/>
                    <a:pt x="291" y="29"/>
                    <a:pt x="121" y="0"/>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8" name="Freeform 23"/>
            <p:cNvSpPr>
              <a:spLocks/>
            </p:cNvSpPr>
            <p:nvPr userDrawn="1"/>
          </p:nvSpPr>
          <p:spPr bwMode="auto">
            <a:xfrm>
              <a:off x="3323" y="3556"/>
              <a:ext cx="17" cy="33"/>
            </a:xfrm>
            <a:custGeom>
              <a:avLst/>
              <a:gdLst>
                <a:gd name="T0" fmla="*/ 28 w 47"/>
                <a:gd name="T1" fmla="*/ 0 h 92"/>
                <a:gd name="T2" fmla="*/ 0 w 47"/>
                <a:gd name="T3" fmla="*/ 92 h 92"/>
                <a:gd name="T4" fmla="*/ 28 w 47"/>
                <a:gd name="T5" fmla="*/ 0 h 92"/>
              </a:gdLst>
              <a:ahLst/>
              <a:cxnLst>
                <a:cxn ang="0">
                  <a:pos x="T0" y="T1"/>
                </a:cxn>
                <a:cxn ang="0">
                  <a:pos x="T2" y="T3"/>
                </a:cxn>
                <a:cxn ang="0">
                  <a:pos x="T4" y="T5"/>
                </a:cxn>
              </a:cxnLst>
              <a:rect l="0" t="0" r="r" b="b"/>
              <a:pathLst>
                <a:path w="47" h="92">
                  <a:moveTo>
                    <a:pt x="28" y="0"/>
                  </a:moveTo>
                  <a:cubicBezTo>
                    <a:pt x="28" y="0"/>
                    <a:pt x="47" y="61"/>
                    <a:pt x="0" y="92"/>
                  </a:cubicBezTo>
                  <a:cubicBezTo>
                    <a:pt x="0" y="92"/>
                    <a:pt x="30" y="49"/>
                    <a:pt x="28" y="0"/>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9" name="Freeform 24"/>
            <p:cNvSpPr>
              <a:spLocks/>
            </p:cNvSpPr>
            <p:nvPr userDrawn="1"/>
          </p:nvSpPr>
          <p:spPr bwMode="auto">
            <a:xfrm>
              <a:off x="3086" y="3695"/>
              <a:ext cx="222" cy="36"/>
            </a:xfrm>
            <a:custGeom>
              <a:avLst/>
              <a:gdLst>
                <a:gd name="T0" fmla="*/ 1 w 604"/>
                <a:gd name="T1" fmla="*/ 71 h 98"/>
                <a:gd name="T2" fmla="*/ 602 w 604"/>
                <a:gd name="T3" fmla="*/ 0 h 98"/>
                <a:gd name="T4" fmla="*/ 604 w 604"/>
                <a:gd name="T5" fmla="*/ 21 h 98"/>
                <a:gd name="T6" fmla="*/ 0 w 604"/>
                <a:gd name="T7" fmla="*/ 85 h 98"/>
                <a:gd name="T8" fmla="*/ 1 w 604"/>
                <a:gd name="T9" fmla="*/ 71 h 98"/>
              </a:gdLst>
              <a:ahLst/>
              <a:cxnLst>
                <a:cxn ang="0">
                  <a:pos x="T0" y="T1"/>
                </a:cxn>
                <a:cxn ang="0">
                  <a:pos x="T2" y="T3"/>
                </a:cxn>
                <a:cxn ang="0">
                  <a:pos x="T4" y="T5"/>
                </a:cxn>
                <a:cxn ang="0">
                  <a:pos x="T6" y="T7"/>
                </a:cxn>
                <a:cxn ang="0">
                  <a:pos x="T8" y="T9"/>
                </a:cxn>
              </a:cxnLst>
              <a:rect l="0" t="0" r="r" b="b"/>
              <a:pathLst>
                <a:path w="604" h="98">
                  <a:moveTo>
                    <a:pt x="1" y="71"/>
                  </a:moveTo>
                  <a:cubicBezTo>
                    <a:pt x="1" y="71"/>
                    <a:pt x="468" y="84"/>
                    <a:pt x="602" y="0"/>
                  </a:cubicBezTo>
                  <a:cubicBezTo>
                    <a:pt x="604" y="21"/>
                    <a:pt x="604" y="21"/>
                    <a:pt x="604" y="21"/>
                  </a:cubicBezTo>
                  <a:cubicBezTo>
                    <a:pt x="604" y="21"/>
                    <a:pt x="444" y="98"/>
                    <a:pt x="0" y="85"/>
                  </a:cubicBezTo>
                  <a:lnTo>
                    <a:pt x="1" y="71"/>
                  </a:lnTo>
                  <a:close/>
                </a:path>
              </a:pathLst>
            </a:custGeom>
            <a:solidFill>
              <a:srgbClr val="483F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0" name="Freeform 25"/>
            <p:cNvSpPr>
              <a:spLocks/>
            </p:cNvSpPr>
            <p:nvPr userDrawn="1"/>
          </p:nvSpPr>
          <p:spPr bwMode="auto">
            <a:xfrm>
              <a:off x="3330" y="3654"/>
              <a:ext cx="16" cy="11"/>
            </a:xfrm>
            <a:custGeom>
              <a:avLst/>
              <a:gdLst>
                <a:gd name="T0" fmla="*/ 0 w 42"/>
                <a:gd name="T1" fmla="*/ 24 h 30"/>
                <a:gd name="T2" fmla="*/ 41 w 42"/>
                <a:gd name="T3" fmla="*/ 0 h 30"/>
                <a:gd name="T4" fmla="*/ 42 w 42"/>
                <a:gd name="T5" fmla="*/ 9 h 30"/>
                <a:gd name="T6" fmla="*/ 1 w 42"/>
                <a:gd name="T7" fmla="*/ 30 h 30"/>
                <a:gd name="T8" fmla="*/ 0 w 42"/>
                <a:gd name="T9" fmla="*/ 24 h 30"/>
              </a:gdLst>
              <a:ahLst/>
              <a:cxnLst>
                <a:cxn ang="0">
                  <a:pos x="T0" y="T1"/>
                </a:cxn>
                <a:cxn ang="0">
                  <a:pos x="T2" y="T3"/>
                </a:cxn>
                <a:cxn ang="0">
                  <a:pos x="T4" y="T5"/>
                </a:cxn>
                <a:cxn ang="0">
                  <a:pos x="T6" y="T7"/>
                </a:cxn>
                <a:cxn ang="0">
                  <a:pos x="T8" y="T9"/>
                </a:cxn>
              </a:cxnLst>
              <a:rect l="0" t="0" r="r" b="b"/>
              <a:pathLst>
                <a:path w="42" h="30">
                  <a:moveTo>
                    <a:pt x="0" y="24"/>
                  </a:moveTo>
                  <a:cubicBezTo>
                    <a:pt x="0" y="24"/>
                    <a:pt x="37" y="17"/>
                    <a:pt x="41" y="0"/>
                  </a:cubicBezTo>
                  <a:cubicBezTo>
                    <a:pt x="42" y="9"/>
                    <a:pt x="42" y="9"/>
                    <a:pt x="42" y="9"/>
                  </a:cubicBezTo>
                  <a:cubicBezTo>
                    <a:pt x="42" y="9"/>
                    <a:pt x="40" y="20"/>
                    <a:pt x="1" y="30"/>
                  </a:cubicBezTo>
                  <a:lnTo>
                    <a:pt x="0" y="24"/>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1" name="Freeform 26"/>
            <p:cNvSpPr>
              <a:spLocks/>
            </p:cNvSpPr>
            <p:nvPr userDrawn="1"/>
          </p:nvSpPr>
          <p:spPr bwMode="auto">
            <a:xfrm>
              <a:off x="2937" y="3685"/>
              <a:ext cx="102" cy="21"/>
            </a:xfrm>
            <a:custGeom>
              <a:avLst/>
              <a:gdLst>
                <a:gd name="T0" fmla="*/ 1 w 278"/>
                <a:gd name="T1" fmla="*/ 37 h 56"/>
                <a:gd name="T2" fmla="*/ 196 w 278"/>
                <a:gd name="T3" fmla="*/ 32 h 56"/>
                <a:gd name="T4" fmla="*/ 273 w 278"/>
                <a:gd name="T5" fmla="*/ 0 h 56"/>
                <a:gd name="T6" fmla="*/ 278 w 278"/>
                <a:gd name="T7" fmla="*/ 7 h 56"/>
                <a:gd name="T8" fmla="*/ 199 w 278"/>
                <a:gd name="T9" fmla="*/ 38 h 56"/>
                <a:gd name="T10" fmla="*/ 0 w 278"/>
                <a:gd name="T11" fmla="*/ 45 h 56"/>
                <a:gd name="T12" fmla="*/ 1 w 278"/>
                <a:gd name="T13" fmla="*/ 37 h 56"/>
              </a:gdLst>
              <a:ahLst/>
              <a:cxnLst>
                <a:cxn ang="0">
                  <a:pos x="T0" y="T1"/>
                </a:cxn>
                <a:cxn ang="0">
                  <a:pos x="T2" y="T3"/>
                </a:cxn>
                <a:cxn ang="0">
                  <a:pos x="T4" y="T5"/>
                </a:cxn>
                <a:cxn ang="0">
                  <a:pos x="T6" y="T7"/>
                </a:cxn>
                <a:cxn ang="0">
                  <a:pos x="T8" y="T9"/>
                </a:cxn>
                <a:cxn ang="0">
                  <a:pos x="T10" y="T11"/>
                </a:cxn>
                <a:cxn ang="0">
                  <a:pos x="T12" y="T13"/>
                </a:cxn>
              </a:cxnLst>
              <a:rect l="0" t="0" r="r" b="b"/>
              <a:pathLst>
                <a:path w="278" h="56">
                  <a:moveTo>
                    <a:pt x="1" y="37"/>
                  </a:moveTo>
                  <a:cubicBezTo>
                    <a:pt x="1" y="37"/>
                    <a:pt x="122" y="53"/>
                    <a:pt x="196" y="32"/>
                  </a:cubicBezTo>
                  <a:cubicBezTo>
                    <a:pt x="196" y="32"/>
                    <a:pt x="273" y="7"/>
                    <a:pt x="273" y="0"/>
                  </a:cubicBezTo>
                  <a:cubicBezTo>
                    <a:pt x="278" y="7"/>
                    <a:pt x="278" y="7"/>
                    <a:pt x="278" y="7"/>
                  </a:cubicBezTo>
                  <a:cubicBezTo>
                    <a:pt x="199" y="38"/>
                    <a:pt x="199" y="38"/>
                    <a:pt x="199" y="38"/>
                  </a:cubicBezTo>
                  <a:cubicBezTo>
                    <a:pt x="199" y="38"/>
                    <a:pt x="124" y="56"/>
                    <a:pt x="0" y="45"/>
                  </a:cubicBezTo>
                  <a:lnTo>
                    <a:pt x="1" y="37"/>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2" name="Freeform 27"/>
            <p:cNvSpPr>
              <a:spLocks/>
            </p:cNvSpPr>
            <p:nvPr userDrawn="1"/>
          </p:nvSpPr>
          <p:spPr bwMode="auto">
            <a:xfrm>
              <a:off x="2938" y="3698"/>
              <a:ext cx="10" cy="6"/>
            </a:xfrm>
            <a:custGeom>
              <a:avLst/>
              <a:gdLst>
                <a:gd name="T0" fmla="*/ 26 w 26"/>
                <a:gd name="T1" fmla="*/ 9 h 16"/>
                <a:gd name="T2" fmla="*/ 19 w 26"/>
                <a:gd name="T3" fmla="*/ 15 h 16"/>
                <a:gd name="T4" fmla="*/ 5 w 26"/>
                <a:gd name="T5" fmla="*/ 14 h 16"/>
                <a:gd name="T6" fmla="*/ 0 w 26"/>
                <a:gd name="T7" fmla="*/ 7 h 16"/>
                <a:gd name="T8" fmla="*/ 0 w 26"/>
                <a:gd name="T9" fmla="*/ 7 h 16"/>
                <a:gd name="T10" fmla="*/ 7 w 26"/>
                <a:gd name="T11" fmla="*/ 0 h 16"/>
                <a:gd name="T12" fmla="*/ 21 w 26"/>
                <a:gd name="T13" fmla="*/ 1 h 16"/>
                <a:gd name="T14" fmla="*/ 26 w 26"/>
                <a:gd name="T15" fmla="*/ 9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6">
                  <a:moveTo>
                    <a:pt x="26" y="9"/>
                  </a:moveTo>
                  <a:cubicBezTo>
                    <a:pt x="25" y="13"/>
                    <a:pt x="23" y="16"/>
                    <a:pt x="19" y="15"/>
                  </a:cubicBezTo>
                  <a:cubicBezTo>
                    <a:pt x="5" y="14"/>
                    <a:pt x="5" y="14"/>
                    <a:pt x="5" y="14"/>
                  </a:cubicBezTo>
                  <a:cubicBezTo>
                    <a:pt x="2" y="14"/>
                    <a:pt x="0" y="11"/>
                    <a:pt x="0" y="7"/>
                  </a:cubicBezTo>
                  <a:cubicBezTo>
                    <a:pt x="0" y="7"/>
                    <a:pt x="0" y="7"/>
                    <a:pt x="0" y="7"/>
                  </a:cubicBezTo>
                  <a:cubicBezTo>
                    <a:pt x="1" y="3"/>
                    <a:pt x="3" y="0"/>
                    <a:pt x="7" y="0"/>
                  </a:cubicBezTo>
                  <a:cubicBezTo>
                    <a:pt x="21" y="1"/>
                    <a:pt x="21" y="1"/>
                    <a:pt x="21" y="1"/>
                  </a:cubicBezTo>
                  <a:cubicBezTo>
                    <a:pt x="24" y="2"/>
                    <a:pt x="26" y="5"/>
                    <a:pt x="26" y="9"/>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3" name="Freeform 28"/>
            <p:cNvSpPr>
              <a:spLocks/>
            </p:cNvSpPr>
            <p:nvPr userDrawn="1"/>
          </p:nvSpPr>
          <p:spPr bwMode="auto">
            <a:xfrm>
              <a:off x="2927" y="3522"/>
              <a:ext cx="106" cy="21"/>
            </a:xfrm>
            <a:custGeom>
              <a:avLst/>
              <a:gdLst>
                <a:gd name="T0" fmla="*/ 1 w 287"/>
                <a:gd name="T1" fmla="*/ 50 h 57"/>
                <a:gd name="T2" fmla="*/ 245 w 287"/>
                <a:gd name="T3" fmla="*/ 36 h 57"/>
                <a:gd name="T4" fmla="*/ 282 w 287"/>
                <a:gd name="T5" fmla="*/ 0 h 57"/>
                <a:gd name="T6" fmla="*/ 287 w 287"/>
                <a:gd name="T7" fmla="*/ 5 h 57"/>
                <a:gd name="T8" fmla="*/ 247 w 287"/>
                <a:gd name="T9" fmla="*/ 45 h 57"/>
                <a:gd name="T10" fmla="*/ 0 w 287"/>
                <a:gd name="T11" fmla="*/ 57 h 57"/>
                <a:gd name="T12" fmla="*/ 1 w 287"/>
                <a:gd name="T13" fmla="*/ 50 h 57"/>
              </a:gdLst>
              <a:ahLst/>
              <a:cxnLst>
                <a:cxn ang="0">
                  <a:pos x="T0" y="T1"/>
                </a:cxn>
                <a:cxn ang="0">
                  <a:pos x="T2" y="T3"/>
                </a:cxn>
                <a:cxn ang="0">
                  <a:pos x="T4" y="T5"/>
                </a:cxn>
                <a:cxn ang="0">
                  <a:pos x="T6" y="T7"/>
                </a:cxn>
                <a:cxn ang="0">
                  <a:pos x="T8" y="T9"/>
                </a:cxn>
                <a:cxn ang="0">
                  <a:pos x="T10" y="T11"/>
                </a:cxn>
                <a:cxn ang="0">
                  <a:pos x="T12" y="T13"/>
                </a:cxn>
              </a:cxnLst>
              <a:rect l="0" t="0" r="r" b="b"/>
              <a:pathLst>
                <a:path w="287" h="57">
                  <a:moveTo>
                    <a:pt x="1" y="50"/>
                  </a:moveTo>
                  <a:cubicBezTo>
                    <a:pt x="1" y="50"/>
                    <a:pt x="235" y="44"/>
                    <a:pt x="245" y="36"/>
                  </a:cubicBezTo>
                  <a:cubicBezTo>
                    <a:pt x="245" y="36"/>
                    <a:pt x="280" y="8"/>
                    <a:pt x="282" y="0"/>
                  </a:cubicBezTo>
                  <a:cubicBezTo>
                    <a:pt x="287" y="5"/>
                    <a:pt x="287" y="5"/>
                    <a:pt x="287" y="5"/>
                  </a:cubicBezTo>
                  <a:cubicBezTo>
                    <a:pt x="247" y="45"/>
                    <a:pt x="247" y="45"/>
                    <a:pt x="247" y="45"/>
                  </a:cubicBezTo>
                  <a:cubicBezTo>
                    <a:pt x="0" y="57"/>
                    <a:pt x="0" y="57"/>
                    <a:pt x="0" y="57"/>
                  </a:cubicBezTo>
                  <a:lnTo>
                    <a:pt x="1" y="50"/>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4" name="Freeform 29"/>
            <p:cNvSpPr>
              <a:spLocks/>
            </p:cNvSpPr>
            <p:nvPr userDrawn="1"/>
          </p:nvSpPr>
          <p:spPr bwMode="auto">
            <a:xfrm>
              <a:off x="2930" y="3538"/>
              <a:ext cx="9" cy="5"/>
            </a:xfrm>
            <a:custGeom>
              <a:avLst/>
              <a:gdLst>
                <a:gd name="T0" fmla="*/ 25 w 25"/>
                <a:gd name="T1" fmla="*/ 7 h 14"/>
                <a:gd name="T2" fmla="*/ 19 w 25"/>
                <a:gd name="T3" fmla="*/ 14 h 14"/>
                <a:gd name="T4" fmla="*/ 5 w 25"/>
                <a:gd name="T5" fmla="*/ 14 h 14"/>
                <a:gd name="T6" fmla="*/ 0 w 25"/>
                <a:gd name="T7" fmla="*/ 7 h 14"/>
                <a:gd name="T8" fmla="*/ 0 w 25"/>
                <a:gd name="T9" fmla="*/ 7 h 14"/>
                <a:gd name="T10" fmla="*/ 5 w 25"/>
                <a:gd name="T11" fmla="*/ 0 h 14"/>
                <a:gd name="T12" fmla="*/ 19 w 25"/>
                <a:gd name="T13" fmla="*/ 0 h 14"/>
                <a:gd name="T14" fmla="*/ 25 w 25"/>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4">
                  <a:moveTo>
                    <a:pt x="25" y="7"/>
                  </a:moveTo>
                  <a:cubicBezTo>
                    <a:pt x="25" y="11"/>
                    <a:pt x="23" y="14"/>
                    <a:pt x="19" y="14"/>
                  </a:cubicBezTo>
                  <a:cubicBezTo>
                    <a:pt x="5" y="14"/>
                    <a:pt x="5" y="14"/>
                    <a:pt x="5" y="14"/>
                  </a:cubicBezTo>
                  <a:cubicBezTo>
                    <a:pt x="2" y="14"/>
                    <a:pt x="0" y="11"/>
                    <a:pt x="0" y="7"/>
                  </a:cubicBezTo>
                  <a:cubicBezTo>
                    <a:pt x="0" y="7"/>
                    <a:pt x="0" y="7"/>
                    <a:pt x="0" y="7"/>
                  </a:cubicBezTo>
                  <a:cubicBezTo>
                    <a:pt x="0" y="3"/>
                    <a:pt x="2" y="0"/>
                    <a:pt x="5" y="0"/>
                  </a:cubicBezTo>
                  <a:cubicBezTo>
                    <a:pt x="19" y="0"/>
                    <a:pt x="19" y="0"/>
                    <a:pt x="19" y="0"/>
                  </a:cubicBezTo>
                  <a:cubicBezTo>
                    <a:pt x="23" y="0"/>
                    <a:pt x="25" y="3"/>
                    <a:pt x="25" y="7"/>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5" name="Freeform 30"/>
            <p:cNvSpPr>
              <a:spLocks/>
            </p:cNvSpPr>
            <p:nvPr userDrawn="1"/>
          </p:nvSpPr>
          <p:spPr bwMode="auto">
            <a:xfrm>
              <a:off x="3297" y="3480"/>
              <a:ext cx="20" cy="8"/>
            </a:xfrm>
            <a:custGeom>
              <a:avLst/>
              <a:gdLst>
                <a:gd name="T0" fmla="*/ 0 w 52"/>
                <a:gd name="T1" fmla="*/ 16 h 22"/>
                <a:gd name="T2" fmla="*/ 51 w 52"/>
                <a:gd name="T3" fmla="*/ 0 h 22"/>
                <a:gd name="T4" fmla="*/ 52 w 52"/>
                <a:gd name="T5" fmla="*/ 5 h 22"/>
                <a:gd name="T6" fmla="*/ 3 w 52"/>
                <a:gd name="T7" fmla="*/ 22 h 22"/>
                <a:gd name="T8" fmla="*/ 0 w 52"/>
                <a:gd name="T9" fmla="*/ 16 h 22"/>
              </a:gdLst>
              <a:ahLst/>
              <a:cxnLst>
                <a:cxn ang="0">
                  <a:pos x="T0" y="T1"/>
                </a:cxn>
                <a:cxn ang="0">
                  <a:pos x="T2" y="T3"/>
                </a:cxn>
                <a:cxn ang="0">
                  <a:pos x="T4" y="T5"/>
                </a:cxn>
                <a:cxn ang="0">
                  <a:pos x="T6" y="T7"/>
                </a:cxn>
                <a:cxn ang="0">
                  <a:pos x="T8" y="T9"/>
                </a:cxn>
              </a:cxnLst>
              <a:rect l="0" t="0" r="r" b="b"/>
              <a:pathLst>
                <a:path w="52" h="22">
                  <a:moveTo>
                    <a:pt x="0" y="16"/>
                  </a:moveTo>
                  <a:cubicBezTo>
                    <a:pt x="0" y="16"/>
                    <a:pt x="44" y="5"/>
                    <a:pt x="51" y="0"/>
                  </a:cubicBezTo>
                  <a:cubicBezTo>
                    <a:pt x="52" y="5"/>
                    <a:pt x="52" y="5"/>
                    <a:pt x="52" y="5"/>
                  </a:cubicBezTo>
                  <a:cubicBezTo>
                    <a:pt x="3" y="22"/>
                    <a:pt x="3" y="22"/>
                    <a:pt x="3" y="22"/>
                  </a:cubicBezTo>
                  <a:lnTo>
                    <a:pt x="0" y="16"/>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6" name="Freeform 31"/>
            <p:cNvSpPr>
              <a:spLocks/>
            </p:cNvSpPr>
            <p:nvPr userDrawn="1"/>
          </p:nvSpPr>
          <p:spPr bwMode="auto">
            <a:xfrm>
              <a:off x="2930" y="3541"/>
              <a:ext cx="6" cy="19"/>
            </a:xfrm>
            <a:custGeom>
              <a:avLst/>
              <a:gdLst>
                <a:gd name="T0" fmla="*/ 3 w 6"/>
                <a:gd name="T1" fmla="*/ 0 h 19"/>
                <a:gd name="T2" fmla="*/ 0 w 6"/>
                <a:gd name="T3" fmla="*/ 19 h 19"/>
                <a:gd name="T4" fmla="*/ 6 w 6"/>
                <a:gd name="T5" fmla="*/ 19 h 19"/>
                <a:gd name="T6" fmla="*/ 6 w 6"/>
                <a:gd name="T7" fmla="*/ 0 h 19"/>
                <a:gd name="T8" fmla="*/ 3 w 6"/>
                <a:gd name="T9" fmla="*/ 0 h 19"/>
              </a:gdLst>
              <a:ahLst/>
              <a:cxnLst>
                <a:cxn ang="0">
                  <a:pos x="T0" y="T1"/>
                </a:cxn>
                <a:cxn ang="0">
                  <a:pos x="T2" y="T3"/>
                </a:cxn>
                <a:cxn ang="0">
                  <a:pos x="T4" y="T5"/>
                </a:cxn>
                <a:cxn ang="0">
                  <a:pos x="T6" y="T7"/>
                </a:cxn>
                <a:cxn ang="0">
                  <a:pos x="T8" y="T9"/>
                </a:cxn>
              </a:cxnLst>
              <a:rect l="0" t="0" r="r" b="b"/>
              <a:pathLst>
                <a:path w="6" h="19">
                  <a:moveTo>
                    <a:pt x="3" y="0"/>
                  </a:moveTo>
                  <a:lnTo>
                    <a:pt x="0" y="19"/>
                  </a:lnTo>
                  <a:lnTo>
                    <a:pt x="6" y="19"/>
                  </a:lnTo>
                  <a:lnTo>
                    <a:pt x="6" y="0"/>
                  </a:lnTo>
                  <a:lnTo>
                    <a:pt x="3"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7" name="Rectangle 32"/>
            <p:cNvSpPr>
              <a:spLocks noChangeArrowheads="1"/>
            </p:cNvSpPr>
            <p:nvPr userDrawn="1"/>
          </p:nvSpPr>
          <p:spPr bwMode="auto">
            <a:xfrm>
              <a:off x="2931" y="3557"/>
              <a:ext cx="4" cy="2"/>
            </a:xfrm>
            <a:prstGeom prst="rect">
              <a:avLst/>
            </a:prstGeom>
            <a:solidFill>
              <a:srgbClr val="6A904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8" name="Freeform 33"/>
            <p:cNvSpPr>
              <a:spLocks/>
            </p:cNvSpPr>
            <p:nvPr userDrawn="1"/>
          </p:nvSpPr>
          <p:spPr bwMode="auto">
            <a:xfrm>
              <a:off x="3096" y="3721"/>
              <a:ext cx="12" cy="7"/>
            </a:xfrm>
            <a:custGeom>
              <a:avLst/>
              <a:gdLst>
                <a:gd name="T0" fmla="*/ 32 w 32"/>
                <a:gd name="T1" fmla="*/ 9 h 19"/>
                <a:gd name="T2" fmla="*/ 25 w 32"/>
                <a:gd name="T3" fmla="*/ 19 h 19"/>
                <a:gd name="T4" fmla="*/ 7 w 32"/>
                <a:gd name="T5" fmla="*/ 19 h 19"/>
                <a:gd name="T6" fmla="*/ 0 w 32"/>
                <a:gd name="T7" fmla="*/ 10 h 19"/>
                <a:gd name="T8" fmla="*/ 0 w 32"/>
                <a:gd name="T9" fmla="*/ 10 h 19"/>
                <a:gd name="T10" fmla="*/ 7 w 32"/>
                <a:gd name="T11" fmla="*/ 0 h 19"/>
                <a:gd name="T12" fmla="*/ 25 w 32"/>
                <a:gd name="T13" fmla="*/ 0 h 19"/>
                <a:gd name="T14" fmla="*/ 32 w 32"/>
                <a:gd name="T15" fmla="*/ 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9">
                  <a:moveTo>
                    <a:pt x="32" y="9"/>
                  </a:moveTo>
                  <a:cubicBezTo>
                    <a:pt x="32" y="14"/>
                    <a:pt x="29" y="19"/>
                    <a:pt x="25" y="19"/>
                  </a:cubicBezTo>
                  <a:cubicBezTo>
                    <a:pt x="7" y="19"/>
                    <a:pt x="7" y="19"/>
                    <a:pt x="7" y="19"/>
                  </a:cubicBezTo>
                  <a:cubicBezTo>
                    <a:pt x="3" y="19"/>
                    <a:pt x="0" y="15"/>
                    <a:pt x="0" y="10"/>
                  </a:cubicBezTo>
                  <a:cubicBezTo>
                    <a:pt x="0" y="10"/>
                    <a:pt x="0" y="10"/>
                    <a:pt x="0" y="10"/>
                  </a:cubicBezTo>
                  <a:cubicBezTo>
                    <a:pt x="0" y="5"/>
                    <a:pt x="3" y="1"/>
                    <a:pt x="7" y="0"/>
                  </a:cubicBezTo>
                  <a:cubicBezTo>
                    <a:pt x="25" y="0"/>
                    <a:pt x="25" y="0"/>
                    <a:pt x="25" y="0"/>
                  </a:cubicBezTo>
                  <a:cubicBezTo>
                    <a:pt x="29" y="0"/>
                    <a:pt x="32" y="4"/>
                    <a:pt x="32" y="9"/>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9" name="Freeform 34"/>
            <p:cNvSpPr>
              <a:spLocks/>
            </p:cNvSpPr>
            <p:nvPr userDrawn="1"/>
          </p:nvSpPr>
          <p:spPr bwMode="auto">
            <a:xfrm>
              <a:off x="2938" y="3701"/>
              <a:ext cx="6" cy="19"/>
            </a:xfrm>
            <a:custGeom>
              <a:avLst/>
              <a:gdLst>
                <a:gd name="T0" fmla="*/ 3 w 6"/>
                <a:gd name="T1" fmla="*/ 0 h 19"/>
                <a:gd name="T2" fmla="*/ 0 w 6"/>
                <a:gd name="T3" fmla="*/ 19 h 19"/>
                <a:gd name="T4" fmla="*/ 6 w 6"/>
                <a:gd name="T5" fmla="*/ 19 h 19"/>
                <a:gd name="T6" fmla="*/ 6 w 6"/>
                <a:gd name="T7" fmla="*/ 0 h 19"/>
                <a:gd name="T8" fmla="*/ 3 w 6"/>
                <a:gd name="T9" fmla="*/ 0 h 19"/>
              </a:gdLst>
              <a:ahLst/>
              <a:cxnLst>
                <a:cxn ang="0">
                  <a:pos x="T0" y="T1"/>
                </a:cxn>
                <a:cxn ang="0">
                  <a:pos x="T2" y="T3"/>
                </a:cxn>
                <a:cxn ang="0">
                  <a:pos x="T4" y="T5"/>
                </a:cxn>
                <a:cxn ang="0">
                  <a:pos x="T6" y="T7"/>
                </a:cxn>
                <a:cxn ang="0">
                  <a:pos x="T8" y="T9"/>
                </a:cxn>
              </a:cxnLst>
              <a:rect l="0" t="0" r="r" b="b"/>
              <a:pathLst>
                <a:path w="6" h="19">
                  <a:moveTo>
                    <a:pt x="3" y="0"/>
                  </a:moveTo>
                  <a:lnTo>
                    <a:pt x="0" y="19"/>
                  </a:lnTo>
                  <a:lnTo>
                    <a:pt x="6" y="19"/>
                  </a:lnTo>
                  <a:lnTo>
                    <a:pt x="6" y="0"/>
                  </a:lnTo>
                  <a:lnTo>
                    <a:pt x="3"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0" name="Freeform 35"/>
            <p:cNvSpPr>
              <a:spLocks/>
            </p:cNvSpPr>
            <p:nvPr userDrawn="1"/>
          </p:nvSpPr>
          <p:spPr bwMode="auto">
            <a:xfrm>
              <a:off x="2939" y="3718"/>
              <a:ext cx="4" cy="1"/>
            </a:xfrm>
            <a:custGeom>
              <a:avLst/>
              <a:gdLst>
                <a:gd name="T0" fmla="*/ 1 w 4"/>
                <a:gd name="T1" fmla="*/ 0 h 1"/>
                <a:gd name="T2" fmla="*/ 0 w 4"/>
                <a:gd name="T3" fmla="*/ 1 h 1"/>
                <a:gd name="T4" fmla="*/ 4 w 4"/>
                <a:gd name="T5" fmla="*/ 1 h 1"/>
                <a:gd name="T6" fmla="*/ 4 w 4"/>
                <a:gd name="T7" fmla="*/ 0 h 1"/>
                <a:gd name="T8" fmla="*/ 1 w 4"/>
                <a:gd name="T9" fmla="*/ 0 h 1"/>
              </a:gdLst>
              <a:ahLst/>
              <a:cxnLst>
                <a:cxn ang="0">
                  <a:pos x="T0" y="T1"/>
                </a:cxn>
                <a:cxn ang="0">
                  <a:pos x="T2" y="T3"/>
                </a:cxn>
                <a:cxn ang="0">
                  <a:pos x="T4" y="T5"/>
                </a:cxn>
                <a:cxn ang="0">
                  <a:pos x="T6" y="T7"/>
                </a:cxn>
                <a:cxn ang="0">
                  <a:pos x="T8" y="T9"/>
                </a:cxn>
              </a:cxnLst>
              <a:rect l="0" t="0" r="r" b="b"/>
              <a:pathLst>
                <a:path w="4" h="1">
                  <a:moveTo>
                    <a:pt x="1" y="0"/>
                  </a:moveTo>
                  <a:lnTo>
                    <a:pt x="0" y="1"/>
                  </a:lnTo>
                  <a:lnTo>
                    <a:pt x="4" y="1"/>
                  </a:lnTo>
                  <a:lnTo>
                    <a:pt x="4" y="0"/>
                  </a:lnTo>
                  <a:lnTo>
                    <a:pt x="1" y="0"/>
                  </a:ln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1" name="Freeform 36"/>
            <p:cNvSpPr>
              <a:spLocks/>
            </p:cNvSpPr>
            <p:nvPr userDrawn="1"/>
          </p:nvSpPr>
          <p:spPr bwMode="auto">
            <a:xfrm>
              <a:off x="3097" y="3725"/>
              <a:ext cx="6" cy="19"/>
            </a:xfrm>
            <a:custGeom>
              <a:avLst/>
              <a:gdLst>
                <a:gd name="T0" fmla="*/ 3 w 6"/>
                <a:gd name="T1" fmla="*/ 0 h 19"/>
                <a:gd name="T2" fmla="*/ 0 w 6"/>
                <a:gd name="T3" fmla="*/ 19 h 19"/>
                <a:gd name="T4" fmla="*/ 6 w 6"/>
                <a:gd name="T5" fmla="*/ 19 h 19"/>
                <a:gd name="T6" fmla="*/ 6 w 6"/>
                <a:gd name="T7" fmla="*/ 0 h 19"/>
                <a:gd name="T8" fmla="*/ 3 w 6"/>
                <a:gd name="T9" fmla="*/ 0 h 19"/>
              </a:gdLst>
              <a:ahLst/>
              <a:cxnLst>
                <a:cxn ang="0">
                  <a:pos x="T0" y="T1"/>
                </a:cxn>
                <a:cxn ang="0">
                  <a:pos x="T2" y="T3"/>
                </a:cxn>
                <a:cxn ang="0">
                  <a:pos x="T4" y="T5"/>
                </a:cxn>
                <a:cxn ang="0">
                  <a:pos x="T6" y="T7"/>
                </a:cxn>
                <a:cxn ang="0">
                  <a:pos x="T8" y="T9"/>
                </a:cxn>
              </a:cxnLst>
              <a:rect l="0" t="0" r="r" b="b"/>
              <a:pathLst>
                <a:path w="6" h="19">
                  <a:moveTo>
                    <a:pt x="3" y="0"/>
                  </a:moveTo>
                  <a:lnTo>
                    <a:pt x="0" y="19"/>
                  </a:lnTo>
                  <a:lnTo>
                    <a:pt x="6" y="19"/>
                  </a:lnTo>
                  <a:lnTo>
                    <a:pt x="6" y="0"/>
                  </a:lnTo>
                  <a:lnTo>
                    <a:pt x="3"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2" name="Freeform 37"/>
            <p:cNvSpPr>
              <a:spLocks/>
            </p:cNvSpPr>
            <p:nvPr userDrawn="1"/>
          </p:nvSpPr>
          <p:spPr bwMode="auto">
            <a:xfrm>
              <a:off x="3333" y="3659"/>
              <a:ext cx="9" cy="7"/>
            </a:xfrm>
            <a:custGeom>
              <a:avLst/>
              <a:gdLst>
                <a:gd name="T0" fmla="*/ 23 w 24"/>
                <a:gd name="T1" fmla="*/ 6 h 18"/>
                <a:gd name="T2" fmla="*/ 20 w 24"/>
                <a:gd name="T3" fmla="*/ 13 h 18"/>
                <a:gd name="T4" fmla="*/ 8 w 24"/>
                <a:gd name="T5" fmla="*/ 17 h 18"/>
                <a:gd name="T6" fmla="*/ 2 w 24"/>
                <a:gd name="T7" fmla="*/ 13 h 18"/>
                <a:gd name="T8" fmla="*/ 2 w 24"/>
                <a:gd name="T9" fmla="*/ 13 h 18"/>
                <a:gd name="T10" fmla="*/ 5 w 24"/>
                <a:gd name="T11" fmla="*/ 5 h 18"/>
                <a:gd name="T12" fmla="*/ 16 w 24"/>
                <a:gd name="T13" fmla="*/ 1 h 18"/>
                <a:gd name="T14" fmla="*/ 23 w 24"/>
                <a:gd name="T15" fmla="*/ 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8">
                  <a:moveTo>
                    <a:pt x="23" y="6"/>
                  </a:moveTo>
                  <a:cubicBezTo>
                    <a:pt x="24" y="9"/>
                    <a:pt x="23" y="12"/>
                    <a:pt x="20" y="13"/>
                  </a:cubicBezTo>
                  <a:cubicBezTo>
                    <a:pt x="8" y="17"/>
                    <a:pt x="8" y="17"/>
                    <a:pt x="8" y="17"/>
                  </a:cubicBezTo>
                  <a:cubicBezTo>
                    <a:pt x="6" y="18"/>
                    <a:pt x="3" y="16"/>
                    <a:pt x="2" y="13"/>
                  </a:cubicBezTo>
                  <a:cubicBezTo>
                    <a:pt x="2" y="13"/>
                    <a:pt x="2" y="13"/>
                    <a:pt x="2" y="13"/>
                  </a:cubicBezTo>
                  <a:cubicBezTo>
                    <a:pt x="0" y="9"/>
                    <a:pt x="2" y="6"/>
                    <a:pt x="5" y="5"/>
                  </a:cubicBezTo>
                  <a:cubicBezTo>
                    <a:pt x="16" y="1"/>
                    <a:pt x="16" y="1"/>
                    <a:pt x="16" y="1"/>
                  </a:cubicBezTo>
                  <a:cubicBezTo>
                    <a:pt x="19" y="0"/>
                    <a:pt x="22" y="2"/>
                    <a:pt x="23" y="6"/>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3" name="Rectangle 38"/>
            <p:cNvSpPr>
              <a:spLocks noChangeArrowheads="1"/>
            </p:cNvSpPr>
            <p:nvPr userDrawn="1"/>
          </p:nvSpPr>
          <p:spPr bwMode="auto">
            <a:xfrm>
              <a:off x="3099" y="3741"/>
              <a:ext cx="3" cy="2"/>
            </a:xfrm>
            <a:prstGeom prst="rect">
              <a:avLst/>
            </a:prstGeom>
            <a:solidFill>
              <a:srgbClr val="6A904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4" name="Freeform 39"/>
            <p:cNvSpPr>
              <a:spLocks/>
            </p:cNvSpPr>
            <p:nvPr userDrawn="1"/>
          </p:nvSpPr>
          <p:spPr bwMode="auto">
            <a:xfrm>
              <a:off x="3337" y="3662"/>
              <a:ext cx="7" cy="15"/>
            </a:xfrm>
            <a:custGeom>
              <a:avLst/>
              <a:gdLst>
                <a:gd name="T0" fmla="*/ 0 w 7"/>
                <a:gd name="T1" fmla="*/ 0 h 15"/>
                <a:gd name="T2" fmla="*/ 3 w 7"/>
                <a:gd name="T3" fmla="*/ 15 h 15"/>
                <a:gd name="T4" fmla="*/ 7 w 7"/>
                <a:gd name="T5" fmla="*/ 14 h 15"/>
                <a:gd name="T6" fmla="*/ 2 w 7"/>
                <a:gd name="T7" fmla="*/ 0 h 15"/>
                <a:gd name="T8" fmla="*/ 0 w 7"/>
                <a:gd name="T9" fmla="*/ 0 h 15"/>
              </a:gdLst>
              <a:ahLst/>
              <a:cxnLst>
                <a:cxn ang="0">
                  <a:pos x="T0" y="T1"/>
                </a:cxn>
                <a:cxn ang="0">
                  <a:pos x="T2" y="T3"/>
                </a:cxn>
                <a:cxn ang="0">
                  <a:pos x="T4" y="T5"/>
                </a:cxn>
                <a:cxn ang="0">
                  <a:pos x="T6" y="T7"/>
                </a:cxn>
                <a:cxn ang="0">
                  <a:pos x="T8" y="T9"/>
                </a:cxn>
              </a:cxnLst>
              <a:rect l="0" t="0" r="r" b="b"/>
              <a:pathLst>
                <a:path w="7" h="15">
                  <a:moveTo>
                    <a:pt x="0" y="0"/>
                  </a:moveTo>
                  <a:lnTo>
                    <a:pt x="3" y="15"/>
                  </a:lnTo>
                  <a:lnTo>
                    <a:pt x="7" y="14"/>
                  </a:lnTo>
                  <a:lnTo>
                    <a:pt x="2" y="0"/>
                  </a:lnTo>
                  <a:lnTo>
                    <a:pt x="0"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5" name="Freeform 40"/>
            <p:cNvSpPr>
              <a:spLocks/>
            </p:cNvSpPr>
            <p:nvPr userDrawn="1"/>
          </p:nvSpPr>
          <p:spPr bwMode="auto">
            <a:xfrm>
              <a:off x="3301" y="3482"/>
              <a:ext cx="9" cy="6"/>
            </a:xfrm>
            <a:custGeom>
              <a:avLst/>
              <a:gdLst>
                <a:gd name="T0" fmla="*/ 23 w 24"/>
                <a:gd name="T1" fmla="*/ 6 h 18"/>
                <a:gd name="T2" fmla="*/ 20 w 24"/>
                <a:gd name="T3" fmla="*/ 13 h 18"/>
                <a:gd name="T4" fmla="*/ 8 w 24"/>
                <a:gd name="T5" fmla="*/ 17 h 18"/>
                <a:gd name="T6" fmla="*/ 1 w 24"/>
                <a:gd name="T7" fmla="*/ 13 h 18"/>
                <a:gd name="T8" fmla="*/ 1 w 24"/>
                <a:gd name="T9" fmla="*/ 13 h 18"/>
                <a:gd name="T10" fmla="*/ 4 w 24"/>
                <a:gd name="T11" fmla="*/ 5 h 18"/>
                <a:gd name="T12" fmla="*/ 16 w 24"/>
                <a:gd name="T13" fmla="*/ 1 h 18"/>
                <a:gd name="T14" fmla="*/ 23 w 24"/>
                <a:gd name="T15" fmla="*/ 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8">
                  <a:moveTo>
                    <a:pt x="23" y="6"/>
                  </a:moveTo>
                  <a:cubicBezTo>
                    <a:pt x="24" y="9"/>
                    <a:pt x="22" y="12"/>
                    <a:pt x="20" y="13"/>
                  </a:cubicBezTo>
                  <a:cubicBezTo>
                    <a:pt x="8" y="17"/>
                    <a:pt x="8" y="17"/>
                    <a:pt x="8" y="17"/>
                  </a:cubicBezTo>
                  <a:cubicBezTo>
                    <a:pt x="5" y="18"/>
                    <a:pt x="2" y="16"/>
                    <a:pt x="1" y="13"/>
                  </a:cubicBezTo>
                  <a:cubicBezTo>
                    <a:pt x="1" y="13"/>
                    <a:pt x="1" y="13"/>
                    <a:pt x="1" y="13"/>
                  </a:cubicBezTo>
                  <a:cubicBezTo>
                    <a:pt x="0" y="9"/>
                    <a:pt x="1" y="6"/>
                    <a:pt x="4" y="5"/>
                  </a:cubicBezTo>
                  <a:cubicBezTo>
                    <a:pt x="16" y="1"/>
                    <a:pt x="16" y="1"/>
                    <a:pt x="16" y="1"/>
                  </a:cubicBezTo>
                  <a:cubicBezTo>
                    <a:pt x="18" y="0"/>
                    <a:pt x="22" y="2"/>
                    <a:pt x="23" y="6"/>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6" name="Freeform 41"/>
            <p:cNvSpPr>
              <a:spLocks/>
            </p:cNvSpPr>
            <p:nvPr userDrawn="1"/>
          </p:nvSpPr>
          <p:spPr bwMode="auto">
            <a:xfrm>
              <a:off x="3340" y="3674"/>
              <a:ext cx="3" cy="3"/>
            </a:xfrm>
            <a:custGeom>
              <a:avLst/>
              <a:gdLst>
                <a:gd name="T0" fmla="*/ 0 w 3"/>
                <a:gd name="T1" fmla="*/ 1 h 3"/>
                <a:gd name="T2" fmla="*/ 0 w 3"/>
                <a:gd name="T3" fmla="*/ 3 h 3"/>
                <a:gd name="T4" fmla="*/ 3 w 3"/>
                <a:gd name="T5" fmla="*/ 2 h 3"/>
                <a:gd name="T6" fmla="*/ 3 w 3"/>
                <a:gd name="T7" fmla="*/ 0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0" y="3"/>
                  </a:lnTo>
                  <a:lnTo>
                    <a:pt x="3" y="2"/>
                  </a:lnTo>
                  <a:lnTo>
                    <a:pt x="3" y="0"/>
                  </a:lnTo>
                  <a:lnTo>
                    <a:pt x="0" y="1"/>
                  </a:ln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7" name="Freeform 42"/>
            <p:cNvSpPr>
              <a:spLocks/>
            </p:cNvSpPr>
            <p:nvPr userDrawn="1"/>
          </p:nvSpPr>
          <p:spPr bwMode="auto">
            <a:xfrm>
              <a:off x="3305" y="3485"/>
              <a:ext cx="7" cy="16"/>
            </a:xfrm>
            <a:custGeom>
              <a:avLst/>
              <a:gdLst>
                <a:gd name="T0" fmla="*/ 0 w 7"/>
                <a:gd name="T1" fmla="*/ 1 h 16"/>
                <a:gd name="T2" fmla="*/ 3 w 7"/>
                <a:gd name="T3" fmla="*/ 16 h 16"/>
                <a:gd name="T4" fmla="*/ 7 w 7"/>
                <a:gd name="T5" fmla="*/ 15 h 16"/>
                <a:gd name="T6" fmla="*/ 2 w 7"/>
                <a:gd name="T7" fmla="*/ 0 h 16"/>
                <a:gd name="T8" fmla="*/ 0 w 7"/>
                <a:gd name="T9" fmla="*/ 1 h 16"/>
              </a:gdLst>
              <a:ahLst/>
              <a:cxnLst>
                <a:cxn ang="0">
                  <a:pos x="T0" y="T1"/>
                </a:cxn>
                <a:cxn ang="0">
                  <a:pos x="T2" y="T3"/>
                </a:cxn>
                <a:cxn ang="0">
                  <a:pos x="T4" y="T5"/>
                </a:cxn>
                <a:cxn ang="0">
                  <a:pos x="T6" y="T7"/>
                </a:cxn>
                <a:cxn ang="0">
                  <a:pos x="T8" y="T9"/>
                </a:cxn>
              </a:cxnLst>
              <a:rect l="0" t="0" r="r" b="b"/>
              <a:pathLst>
                <a:path w="7" h="16">
                  <a:moveTo>
                    <a:pt x="0" y="1"/>
                  </a:moveTo>
                  <a:lnTo>
                    <a:pt x="3" y="16"/>
                  </a:lnTo>
                  <a:lnTo>
                    <a:pt x="7" y="15"/>
                  </a:lnTo>
                  <a:lnTo>
                    <a:pt x="2" y="0"/>
                  </a:lnTo>
                  <a:lnTo>
                    <a:pt x="0" y="1"/>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8" name="Freeform 43"/>
            <p:cNvSpPr>
              <a:spLocks/>
            </p:cNvSpPr>
            <p:nvPr userDrawn="1"/>
          </p:nvSpPr>
          <p:spPr bwMode="auto">
            <a:xfrm>
              <a:off x="3308" y="3498"/>
              <a:ext cx="3" cy="2"/>
            </a:xfrm>
            <a:custGeom>
              <a:avLst/>
              <a:gdLst>
                <a:gd name="T0" fmla="*/ 0 w 3"/>
                <a:gd name="T1" fmla="*/ 1 h 2"/>
                <a:gd name="T2" fmla="*/ 0 w 3"/>
                <a:gd name="T3" fmla="*/ 2 h 2"/>
                <a:gd name="T4" fmla="*/ 3 w 3"/>
                <a:gd name="T5" fmla="*/ 1 h 2"/>
                <a:gd name="T6" fmla="*/ 2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lnTo>
                    <a:pt x="0" y="2"/>
                  </a:lnTo>
                  <a:lnTo>
                    <a:pt x="3" y="1"/>
                  </a:lnTo>
                  <a:lnTo>
                    <a:pt x="2" y="0"/>
                  </a:lnTo>
                  <a:lnTo>
                    <a:pt x="0" y="1"/>
                  </a:ln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1120537510"/>
      </p:ext>
    </p:extLst>
  </p:cSld>
  <p:clrMapOvr>
    <a:masterClrMapping/>
  </p:clrMapOvr>
  <p:transition>
    <p:fade/>
  </p:transition>
  <p:hf sldNum="0" hdr="0" dt="0"/>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p:cSld name="Third split 3">
    <p:spTree>
      <p:nvGrpSpPr>
        <p:cNvPr id="1" name=""/>
        <p:cNvGrpSpPr/>
        <p:nvPr/>
      </p:nvGrpSpPr>
      <p:grpSpPr>
        <a:xfrm>
          <a:off x="0" y="0"/>
          <a:ext cx="0" cy="0"/>
          <a:chOff x="0" y="0"/>
          <a:chExt cx="0" cy="0"/>
        </a:xfrm>
      </p:grpSpPr>
      <p:sp>
        <p:nvSpPr>
          <p:cNvPr id="24" name="Rectangle 23"/>
          <p:cNvSpPr/>
          <p:nvPr userDrawn="1"/>
        </p:nvSpPr>
        <p:spPr>
          <a:xfrm>
            <a:off x="457136" y="1755070"/>
            <a:ext cx="3924363" cy="4645730"/>
          </a:xfrm>
          <a:prstGeom prst="rect">
            <a:avLst/>
          </a:prstGeom>
          <a:solidFill>
            <a:schemeClr val="bg2">
              <a:alpha val="55000"/>
            </a:schemeClr>
          </a:solidFill>
          <a:ln w="12700">
            <a:miter lim="400000"/>
          </a:ln>
        </p:spPr>
        <p:txBody>
          <a:bodyPr lIns="0" tIns="0" rIns="0" bIns="0" anchor="ctr"/>
          <a:lstStyle/>
          <a:p>
            <a:pPr algn="ctr">
              <a:lnSpc>
                <a:spcPts val="1200"/>
              </a:lnSpc>
            </a:pPr>
            <a:endParaRPr lang="en-US" sz="1000" dirty="0">
              <a:solidFill>
                <a:srgbClr val="FFFFFF"/>
              </a:solidFill>
            </a:endParaRPr>
          </a:p>
        </p:txBody>
      </p:sp>
      <p:pic>
        <p:nvPicPr>
          <p:cNvPr id="12" name="Picture 11"/>
          <p:cNvPicPr>
            <a:picLocks noChangeAspect="1"/>
          </p:cNvPicPr>
          <p:nvPr userDrawn="1"/>
        </p:nvPicPr>
        <p:blipFill rotWithShape="1">
          <a:blip r:embed="rId2" cstate="email">
            <a:alphaModFix amt="50000"/>
            <a:extLst>
              <a:ext uri="{28A0092B-C50C-407E-A947-70E740481C1C}">
                <a14:useLocalDpi xmlns:a14="http://schemas.microsoft.com/office/drawing/2010/main"/>
              </a:ext>
            </a:extLst>
          </a:blip>
          <a:srcRect t="-5636" r="-42025"/>
          <a:stretch/>
        </p:blipFill>
        <p:spPr>
          <a:xfrm>
            <a:off x="0" y="1786"/>
            <a:ext cx="12188825" cy="6856214"/>
          </a:xfrm>
          <a:prstGeom prst="rect">
            <a:avLst/>
          </a:prstGeom>
        </p:spPr>
      </p:pic>
      <p:sp>
        <p:nvSpPr>
          <p:cNvPr id="7" name="Content Placeholder 6"/>
          <p:cNvSpPr>
            <a:spLocks noGrp="1"/>
          </p:cNvSpPr>
          <p:nvPr>
            <p:ph sz="quarter" idx="13"/>
          </p:nvPr>
        </p:nvSpPr>
        <p:spPr>
          <a:xfrm>
            <a:off x="457136" y="1763713"/>
            <a:ext cx="3924363" cy="4637087"/>
          </a:xfrm>
        </p:spPr>
        <p:txBody>
          <a:bodyPr lIns="182880" tIns="182880" rIns="182880" bIns="18288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1"/>
          </p:nvPr>
        </p:nvSpPr>
        <p:spPr>
          <a:xfrm>
            <a:off x="4381500" y="1755648"/>
            <a:ext cx="7336368" cy="4636516"/>
          </a:xfrm>
        </p:spPr>
        <p:txBody>
          <a:bodyPr lIns="182880" tIns="182880" rIns="182880" bIns="18288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a:t>Click to edit Master title style</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2317715197"/>
      </p:ext>
    </p:extLst>
  </p:cSld>
  <p:clrMapOvr>
    <a:masterClrMapping/>
  </p:clrMapOvr>
  <p:transition>
    <p:fade/>
  </p:transition>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column photos">
    <p:spTree>
      <p:nvGrpSpPr>
        <p:cNvPr id="1" name=""/>
        <p:cNvGrpSpPr/>
        <p:nvPr/>
      </p:nvGrpSpPr>
      <p:grpSpPr>
        <a:xfrm>
          <a:off x="0" y="0"/>
          <a:ext cx="0" cy="0"/>
          <a:chOff x="0" y="0"/>
          <a:chExt cx="0" cy="0"/>
        </a:xfrm>
      </p:grpSpPr>
      <p:cxnSp>
        <p:nvCxnSpPr>
          <p:cNvPr id="10" name="Straight Connector 9"/>
          <p:cNvCxnSpPr/>
          <p:nvPr/>
        </p:nvCxnSpPr>
        <p:spPr>
          <a:xfrm>
            <a:off x="569913" y="5702300"/>
            <a:ext cx="3611562"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292600" y="5702300"/>
            <a:ext cx="3611563"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007350" y="5702300"/>
            <a:ext cx="3611563"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Picture Placeholder 61"/>
          <p:cNvSpPr>
            <a:spLocks noGrp="1"/>
          </p:cNvSpPr>
          <p:nvPr>
            <p:ph type="pic" sz="quarter" idx="17"/>
          </p:nvPr>
        </p:nvSpPr>
        <p:spPr>
          <a:xfrm>
            <a:off x="576220" y="1747838"/>
            <a:ext cx="3574919" cy="3810000"/>
          </a:xfrm>
        </p:spPr>
        <p:txBody>
          <a:bodyPr rtlCol="0">
            <a:noAutofit/>
          </a:bodyPr>
          <a:lstStyle/>
          <a:p>
            <a:pPr lvl="0"/>
            <a:r>
              <a:rPr lang="en-US" noProof="0" smtClean="0"/>
              <a:t>Click icon to add picture</a:t>
            </a:r>
            <a:endParaRPr lang="en-US" noProof="0" dirty="0"/>
          </a:p>
        </p:txBody>
      </p:sp>
      <p:sp>
        <p:nvSpPr>
          <p:cNvPr id="63" name="Picture Placeholder 61"/>
          <p:cNvSpPr>
            <a:spLocks noGrp="1"/>
          </p:cNvSpPr>
          <p:nvPr>
            <p:ph type="pic" sz="quarter" idx="18"/>
          </p:nvPr>
        </p:nvSpPr>
        <p:spPr>
          <a:xfrm>
            <a:off x="4304013" y="1747838"/>
            <a:ext cx="3586678" cy="3810000"/>
          </a:xfrm>
        </p:spPr>
        <p:txBody>
          <a:bodyPr rtlCol="0">
            <a:noAutofit/>
          </a:bodyPr>
          <a:lstStyle/>
          <a:p>
            <a:pPr lvl="0"/>
            <a:r>
              <a:rPr lang="en-US" noProof="0" smtClean="0"/>
              <a:t>Click icon to add picture</a:t>
            </a:r>
            <a:endParaRPr lang="en-US" noProof="0" dirty="0"/>
          </a:p>
        </p:txBody>
      </p:sp>
      <p:sp>
        <p:nvSpPr>
          <p:cNvPr id="64" name="Picture Placeholder 61"/>
          <p:cNvSpPr>
            <a:spLocks noGrp="1"/>
          </p:cNvSpPr>
          <p:nvPr>
            <p:ph type="pic" sz="quarter" idx="19"/>
          </p:nvPr>
        </p:nvSpPr>
        <p:spPr>
          <a:xfrm>
            <a:off x="8043565" y="1747838"/>
            <a:ext cx="3574919" cy="3810000"/>
          </a:xfrm>
        </p:spPr>
        <p:txBody>
          <a:bodyPr rtlCol="0">
            <a:noAutofit/>
          </a:bodyPr>
          <a:lstStyle/>
          <a:p>
            <a:pPr lvl="0"/>
            <a:r>
              <a:rPr lang="en-US" noProof="0" smtClean="0"/>
              <a:t>Click icon to add picture</a:t>
            </a:r>
            <a:endParaRPr lang="en-US" noProof="0" dirty="0"/>
          </a:p>
        </p:txBody>
      </p:sp>
      <p:sp>
        <p:nvSpPr>
          <p:cNvPr id="27" name="Text Placeholder 3"/>
          <p:cNvSpPr>
            <a:spLocks noGrp="1"/>
          </p:cNvSpPr>
          <p:nvPr>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smtClean="0"/>
              <a:t>Click to edit Master text styles</a:t>
            </a:r>
          </a:p>
        </p:txBody>
      </p:sp>
      <p:sp>
        <p:nvSpPr>
          <p:cNvPr id="3" name="Title 2"/>
          <p:cNvSpPr>
            <a:spLocks noGrp="1"/>
          </p:cNvSpPr>
          <p:nvPr>
            <p:ph type="title"/>
          </p:nvPr>
        </p:nvSpPr>
        <p:spPr>
          <a:xfrm>
            <a:off x="571500" y="63500"/>
            <a:ext cx="11045952" cy="990119"/>
          </a:xfrm>
        </p:spPr>
        <p:txBody>
          <a:bodyPr/>
          <a:lstStyle>
            <a:lvl1pPr>
              <a:lnSpc>
                <a:spcPct val="95000"/>
              </a:lnSpc>
              <a:defRPr spc="0"/>
            </a:lvl1pPr>
          </a:lstStyle>
          <a:p>
            <a:r>
              <a:rPr lang="en-US" smtClean="0"/>
              <a:t>Click to edit Master title style</a:t>
            </a:r>
            <a:endParaRPr lang="en-US" dirty="0"/>
          </a:p>
        </p:txBody>
      </p:sp>
      <p:sp>
        <p:nvSpPr>
          <p:cNvPr id="14" name="Text Placeholder 5"/>
          <p:cNvSpPr>
            <a:spLocks noGrp="1"/>
          </p:cNvSpPr>
          <p:nvPr>
            <p:ph type="body" sz="quarter" idx="28"/>
          </p:nvPr>
        </p:nvSpPr>
        <p:spPr>
          <a:xfrm>
            <a:off x="8041625" y="5775946"/>
            <a:ext cx="3581400" cy="225703"/>
          </a:xfrm>
        </p:spPr>
        <p:txBody>
          <a:bodyPr lIns="9144" rIns="9144">
            <a:spAutoFit/>
          </a:bodyPr>
          <a:lstStyle>
            <a:lvl1pPr marL="0" indent="0">
              <a:buClr>
                <a:schemeClr val="bg2"/>
              </a:buClr>
              <a:buSzPct val="80000"/>
              <a:buFont typeface="Wingdings" panose="05000000000000000000" pitchFamily="2" charset="2"/>
              <a:buNone/>
              <a:defRPr lang="en-US" sz="1600" kern="1200" spc="-30" baseline="0" dirty="0">
                <a:solidFill>
                  <a:schemeClr val="accent2">
                    <a:lumMod val="75000"/>
                  </a:schemeClr>
                </a:solidFill>
                <a:latin typeface="Salesforce Sans"/>
                <a:ea typeface="+mn-ea"/>
                <a:cs typeface="+mn-cs"/>
              </a:defRPr>
            </a:lvl1pPr>
          </a:lstStyle>
          <a:p>
            <a:pPr lvl="0"/>
            <a:r>
              <a:rPr lang="en-US" smtClean="0"/>
              <a:t>Click to edit Master text styles</a:t>
            </a:r>
          </a:p>
        </p:txBody>
      </p:sp>
      <p:sp>
        <p:nvSpPr>
          <p:cNvPr id="15" name="Text Placeholder 29"/>
          <p:cNvSpPr>
            <a:spLocks noGrp="1"/>
          </p:cNvSpPr>
          <p:nvPr>
            <p:ph type="body" sz="quarter" idx="32"/>
          </p:nvPr>
        </p:nvSpPr>
        <p:spPr>
          <a:xfrm>
            <a:off x="571500" y="5775946"/>
            <a:ext cx="3581400" cy="225703"/>
          </a:xfrm>
        </p:spPr>
        <p:txBody>
          <a:bodyPr lIns="9144" rIns="9144">
            <a:spAutoFit/>
          </a:bodyPr>
          <a:lstStyle>
            <a:lvl1pPr marL="0" indent="0">
              <a:buNone/>
              <a:defRPr sz="1600">
                <a:solidFill>
                  <a:schemeClr val="accent2">
                    <a:lumMod val="75000"/>
                  </a:schemeClr>
                </a:solidFill>
              </a:defRPr>
            </a:lvl1pPr>
          </a:lstStyle>
          <a:p>
            <a:pPr lvl="0"/>
            <a:r>
              <a:rPr lang="en-US" smtClean="0"/>
              <a:t>Click to edit Master text styles</a:t>
            </a:r>
          </a:p>
        </p:txBody>
      </p:sp>
      <p:sp>
        <p:nvSpPr>
          <p:cNvPr id="16" name="Text Placeholder 29"/>
          <p:cNvSpPr>
            <a:spLocks noGrp="1"/>
          </p:cNvSpPr>
          <p:nvPr>
            <p:ph type="body" sz="quarter" idx="33"/>
          </p:nvPr>
        </p:nvSpPr>
        <p:spPr>
          <a:xfrm>
            <a:off x="4303712" y="5775946"/>
            <a:ext cx="3581400" cy="225703"/>
          </a:xfrm>
        </p:spPr>
        <p:txBody>
          <a:bodyPr lIns="9144" rIns="9144">
            <a:spAutoFit/>
          </a:bodyPr>
          <a:lstStyle>
            <a:lvl1pPr marL="0" indent="0">
              <a:buNone/>
              <a:defRPr sz="1600">
                <a:solidFill>
                  <a:schemeClr val="accent2">
                    <a:lumMod val="75000"/>
                  </a:schemeClr>
                </a:solidFill>
              </a:defRPr>
            </a:lvl1pPr>
          </a:lstStyle>
          <a:p>
            <a:pPr lvl="0"/>
            <a:r>
              <a:rPr lang="en-US" smtClean="0"/>
              <a:t>Click to edit Master text styles</a:t>
            </a:r>
          </a:p>
        </p:txBody>
      </p:sp>
      <p:sp>
        <p:nvSpPr>
          <p:cNvPr id="13" name="Footer Placeholder 3"/>
          <p:cNvSpPr>
            <a:spLocks noGrp="1"/>
          </p:cNvSpPr>
          <p:nvPr>
            <p:ph type="ftr" sz="quarter" idx="34"/>
          </p:nvPr>
        </p:nvSpPr>
        <p:spPr/>
        <p:txBody>
          <a:bodyPr/>
          <a:lstStyle>
            <a:lvl1pPr>
              <a:defRPr/>
            </a:lvl1pPr>
          </a:lstStyle>
          <a:p>
            <a:endParaRPr lang="en-US"/>
          </a:p>
        </p:txBody>
      </p:sp>
      <p:cxnSp>
        <p:nvCxnSpPr>
          <p:cNvPr id="17" name="Straight Connector 16"/>
          <p:cNvCxnSpPr/>
          <p:nvPr userDrawn="1"/>
        </p:nvCxnSpPr>
        <p:spPr>
          <a:xfrm>
            <a:off x="569913" y="5702300"/>
            <a:ext cx="361188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4293015" y="5702300"/>
            <a:ext cx="361188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8007033" y="5702300"/>
            <a:ext cx="361188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338674"/>
      </p:ext>
    </p:extLst>
  </p:cSld>
  <p:clrMapOvr>
    <a:masterClrMapping/>
  </p:clrMapOvr>
  <p:transition spd="med">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Third split 2 blue">
    <p:spTree>
      <p:nvGrpSpPr>
        <p:cNvPr id="1" name=""/>
        <p:cNvGrpSpPr/>
        <p:nvPr/>
      </p:nvGrpSpPr>
      <p:grpSpPr>
        <a:xfrm>
          <a:off x="0" y="0"/>
          <a:ext cx="0" cy="0"/>
          <a:chOff x="0" y="0"/>
          <a:chExt cx="0" cy="0"/>
        </a:xfrm>
      </p:grpSpPr>
      <p:sp>
        <p:nvSpPr>
          <p:cNvPr id="24" name="Rectangle 23"/>
          <p:cNvSpPr/>
          <p:nvPr userDrawn="1"/>
        </p:nvSpPr>
        <p:spPr>
          <a:xfrm>
            <a:off x="4359399" y="1755070"/>
            <a:ext cx="7350001" cy="4645730"/>
          </a:xfrm>
          <a:prstGeom prst="rect">
            <a:avLst/>
          </a:prstGeom>
          <a:solidFill>
            <a:schemeClr val="bg2">
              <a:alpha val="55000"/>
            </a:schemeClr>
          </a:solidFill>
          <a:ln w="12700">
            <a:miter lim="400000"/>
          </a:ln>
        </p:spPr>
        <p:txBody>
          <a:bodyPr lIns="0" tIns="0" rIns="0" bIns="0" anchor="ctr"/>
          <a:lstStyle/>
          <a:p>
            <a:pPr algn="ctr">
              <a:lnSpc>
                <a:spcPts val="1200"/>
              </a:lnSpc>
            </a:pPr>
            <a:endParaRPr lang="en-US" sz="1000" dirty="0">
              <a:solidFill>
                <a:srgbClr val="FFFFFF"/>
              </a:solidFill>
            </a:endParaRPr>
          </a:p>
        </p:txBody>
      </p:sp>
      <p:sp>
        <p:nvSpPr>
          <p:cNvPr id="12" name="Rectangle 11"/>
          <p:cNvSpPr/>
          <p:nvPr userDrawn="1"/>
        </p:nvSpPr>
        <p:spPr>
          <a:xfrm>
            <a:off x="457136" y="1755070"/>
            <a:ext cx="3924363" cy="4645730"/>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sp>
        <p:nvSpPr>
          <p:cNvPr id="7" name="Content Placeholder 6"/>
          <p:cNvSpPr>
            <a:spLocks noGrp="1"/>
          </p:cNvSpPr>
          <p:nvPr>
            <p:ph sz="quarter" idx="13"/>
          </p:nvPr>
        </p:nvSpPr>
        <p:spPr>
          <a:xfrm>
            <a:off x="457136" y="1755066"/>
            <a:ext cx="3924363" cy="4645731"/>
          </a:xfrm>
        </p:spPr>
        <p:txBody>
          <a:bodyPr lIns="182880" tIns="182880" rIns="182880" bIns="182880"/>
          <a:lstStyle>
            <a:lvl1pPr>
              <a:lnSpc>
                <a:spcPct val="100000"/>
              </a:lnSpc>
              <a:defRPr>
                <a:solidFill>
                  <a:schemeClr val="bg1"/>
                </a:solidFill>
              </a:defRPr>
            </a:lvl1pPr>
            <a:lvl2pPr>
              <a:lnSpc>
                <a:spcPct val="100000"/>
              </a:lnSpc>
              <a:buClr>
                <a:schemeClr val="bg1"/>
              </a:buClr>
              <a:defRPr>
                <a:solidFill>
                  <a:schemeClr val="bg1"/>
                </a:solidFill>
              </a:defRPr>
            </a:lvl2pPr>
            <a:lvl3pPr>
              <a:lnSpc>
                <a:spcPct val="100000"/>
              </a:lnSpc>
              <a:buClr>
                <a:schemeClr val="bg1"/>
              </a:buClr>
              <a:defRPr>
                <a:solidFill>
                  <a:schemeClr val="bg1"/>
                </a:solidFill>
              </a:defRPr>
            </a:lvl3pPr>
            <a:lvl4pPr>
              <a:lnSpc>
                <a:spcPct val="100000"/>
              </a:lnSpc>
              <a:buClr>
                <a:schemeClr val="bg1"/>
              </a:buClr>
              <a:defRPr>
                <a:solidFill>
                  <a:schemeClr val="bg1"/>
                </a:solidFill>
              </a:defRPr>
            </a:lvl4pPr>
            <a:lvl5pPr>
              <a:lnSpc>
                <a:spcPct val="100000"/>
              </a:lnSpc>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p:cNvPicPr>
            <a:picLocks noChangeAspect="1"/>
          </p:cNvPicPr>
          <p:nvPr userDrawn="1"/>
        </p:nvPicPr>
        <p:blipFill rotWithShape="1">
          <a:blip r:embed="rId2" cstate="email">
            <a:alphaModFix amt="60000"/>
            <a:extLst>
              <a:ext uri="{28A0092B-C50C-407E-A947-70E740481C1C}">
                <a14:useLocalDpi xmlns:a14="http://schemas.microsoft.com/office/drawing/2010/main"/>
              </a:ext>
            </a:extLst>
          </a:blip>
          <a:srcRect/>
          <a:stretch/>
        </p:blipFill>
        <p:spPr>
          <a:xfrm>
            <a:off x="427795" y="1724526"/>
            <a:ext cx="3983844" cy="4705685"/>
          </a:xfrm>
          <a:prstGeom prst="rect">
            <a:avLst/>
          </a:prstGeom>
        </p:spPr>
      </p:pic>
      <p:sp>
        <p:nvSpPr>
          <p:cNvPr id="3" name="Content Placeholder 2"/>
          <p:cNvSpPr>
            <a:spLocks noGrp="1"/>
          </p:cNvSpPr>
          <p:nvPr>
            <p:ph sz="quarter" idx="11"/>
          </p:nvPr>
        </p:nvSpPr>
        <p:spPr>
          <a:xfrm>
            <a:off x="4381500" y="1755068"/>
            <a:ext cx="7183967" cy="4645730"/>
          </a:xfrm>
          <a:noFill/>
        </p:spPr>
        <p:txBody>
          <a:bodyPr lIns="182880" tIns="182880" rIns="182880" bIns="18288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a:t>Click to edit Master title style</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752723569"/>
      </p:ext>
    </p:extLst>
  </p:cSld>
  <p:clrMapOvr>
    <a:masterClrMapping/>
  </p:clrMapOvr>
  <p:transition>
    <p:fade/>
  </p:transition>
  <p:hf sldNum="0" hdr="0" dt="0"/>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Third split 2 Trees">
    <p:spTree>
      <p:nvGrpSpPr>
        <p:cNvPr id="1" name=""/>
        <p:cNvGrpSpPr/>
        <p:nvPr/>
      </p:nvGrpSpPr>
      <p:grpSpPr>
        <a:xfrm>
          <a:off x="0" y="0"/>
          <a:ext cx="0" cy="0"/>
          <a:chOff x="0" y="0"/>
          <a:chExt cx="0" cy="0"/>
        </a:xfrm>
      </p:grpSpPr>
      <p:sp>
        <p:nvSpPr>
          <p:cNvPr id="14" name="Rectangle 13"/>
          <p:cNvSpPr/>
          <p:nvPr userDrawn="1"/>
        </p:nvSpPr>
        <p:spPr>
          <a:xfrm>
            <a:off x="4359398" y="1755070"/>
            <a:ext cx="7350002" cy="4645730"/>
          </a:xfrm>
          <a:prstGeom prst="rect">
            <a:avLst/>
          </a:prstGeom>
          <a:solidFill>
            <a:schemeClr val="bg2">
              <a:alpha val="55000"/>
            </a:schemeClr>
          </a:solidFill>
          <a:ln w="12700">
            <a:miter lim="400000"/>
          </a:ln>
        </p:spPr>
        <p:txBody>
          <a:bodyPr lIns="0" tIns="0" rIns="0" bIns="0" anchor="ctr"/>
          <a:lstStyle/>
          <a:p>
            <a:pPr algn="ctr">
              <a:lnSpc>
                <a:spcPts val="1200"/>
              </a:lnSpc>
            </a:pPr>
            <a:endParaRPr lang="en-US" sz="1000" dirty="0">
              <a:solidFill>
                <a:srgbClr val="FFFFFF"/>
              </a:solidFill>
            </a:endParaRPr>
          </a:p>
        </p:txBody>
      </p:sp>
      <p:sp>
        <p:nvSpPr>
          <p:cNvPr id="12" name="Rectangle 11"/>
          <p:cNvSpPr/>
          <p:nvPr userDrawn="1"/>
        </p:nvSpPr>
        <p:spPr>
          <a:xfrm>
            <a:off x="457136" y="1755070"/>
            <a:ext cx="3924363" cy="4645730"/>
          </a:xfrm>
          <a:prstGeom prst="rect">
            <a:avLst/>
          </a:prstGeom>
          <a:solidFill>
            <a:srgbClr val="14713E"/>
          </a:solidFill>
          <a:ln w="12700">
            <a:miter lim="400000"/>
          </a:ln>
        </p:spPr>
        <p:txBody>
          <a:bodyPr lIns="0" tIns="0" rIns="0" bIns="0" anchor="ctr"/>
          <a:lstStyle/>
          <a:p>
            <a:pPr algn="ctr">
              <a:lnSpc>
                <a:spcPts val="1200"/>
              </a:lnSpc>
            </a:pPr>
            <a:endParaRPr lang="en-US" sz="1000" dirty="0">
              <a:solidFill>
                <a:srgbClr val="FFFFFF"/>
              </a:solidFill>
            </a:endParaRPr>
          </a:p>
        </p:txBody>
      </p:sp>
      <p:pic>
        <p:nvPicPr>
          <p:cNvPr id="17" name="Picture 16"/>
          <p:cNvPicPr>
            <a:picLocks noChangeAspect="1"/>
          </p:cNvPicPr>
          <p:nvPr userDrawn="1"/>
        </p:nvPicPr>
        <p:blipFill rotWithShape="1">
          <a:blip r:embed="rId2" cstate="email">
            <a:alphaModFix amt="50000"/>
            <a:extLst>
              <a:ext uri="{28A0092B-C50C-407E-A947-70E740481C1C}">
                <a14:useLocalDpi xmlns:a14="http://schemas.microsoft.com/office/drawing/2010/main"/>
              </a:ext>
            </a:extLst>
          </a:blip>
          <a:srcRect/>
          <a:stretch/>
        </p:blipFill>
        <p:spPr>
          <a:xfrm>
            <a:off x="427795" y="1724526"/>
            <a:ext cx="3983844" cy="4705685"/>
          </a:xfrm>
          <a:prstGeom prst="rect">
            <a:avLst/>
          </a:prstGeom>
        </p:spPr>
      </p:pic>
      <p:sp>
        <p:nvSpPr>
          <p:cNvPr id="7" name="Content Placeholder 6"/>
          <p:cNvSpPr>
            <a:spLocks noGrp="1"/>
          </p:cNvSpPr>
          <p:nvPr>
            <p:ph sz="quarter" idx="13"/>
          </p:nvPr>
        </p:nvSpPr>
        <p:spPr>
          <a:xfrm>
            <a:off x="457136" y="1755069"/>
            <a:ext cx="3924363" cy="4645731"/>
          </a:xfrm>
        </p:spPr>
        <p:txBody>
          <a:bodyPr lIns="182880" tIns="182880" rIns="182880" bIns="182880"/>
          <a:lstStyle>
            <a:lvl1pPr>
              <a:lnSpc>
                <a:spcPct val="100000"/>
              </a:lnSpc>
              <a:defRPr>
                <a:solidFill>
                  <a:schemeClr val="bg1"/>
                </a:solidFill>
              </a:defRPr>
            </a:lvl1pPr>
            <a:lvl2pPr>
              <a:lnSpc>
                <a:spcPct val="100000"/>
              </a:lnSpc>
              <a:buClr>
                <a:schemeClr val="bg1"/>
              </a:buClr>
              <a:defRPr>
                <a:solidFill>
                  <a:schemeClr val="bg1"/>
                </a:solidFill>
              </a:defRPr>
            </a:lvl2pPr>
            <a:lvl3pPr>
              <a:lnSpc>
                <a:spcPct val="100000"/>
              </a:lnSpc>
              <a:buClr>
                <a:schemeClr val="bg1"/>
              </a:buClr>
              <a:defRPr>
                <a:solidFill>
                  <a:schemeClr val="bg1"/>
                </a:solidFill>
              </a:defRPr>
            </a:lvl3pPr>
            <a:lvl4pPr>
              <a:lnSpc>
                <a:spcPct val="100000"/>
              </a:lnSpc>
              <a:buClr>
                <a:schemeClr val="bg1"/>
              </a:buClr>
              <a:defRPr>
                <a:solidFill>
                  <a:schemeClr val="bg1"/>
                </a:solidFill>
              </a:defRPr>
            </a:lvl4pPr>
            <a:lvl5pPr>
              <a:lnSpc>
                <a:spcPct val="100000"/>
              </a:lnSpc>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1"/>
          </p:nvPr>
        </p:nvSpPr>
        <p:spPr>
          <a:xfrm>
            <a:off x="4381500" y="1755070"/>
            <a:ext cx="7158567" cy="4645730"/>
          </a:xfrm>
          <a:noFill/>
        </p:spPr>
        <p:txBody>
          <a:bodyPr lIns="182880" tIns="182880" rIns="182880" bIns="18288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dirty="0"/>
              <a:t>Click to edit Master title style</a:t>
            </a:r>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119976044"/>
      </p:ext>
    </p:extLst>
  </p:cSld>
  <p:clrMapOvr>
    <a:masterClrMapping/>
  </p:clrMapOvr>
  <p:transition>
    <p:fade/>
  </p:transition>
  <p:hf sldNum="0" hd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Stage_Content">
    <p:spTree>
      <p:nvGrpSpPr>
        <p:cNvPr id="1" name=""/>
        <p:cNvGrpSpPr/>
        <p:nvPr/>
      </p:nvGrpSpPr>
      <p:grpSpPr>
        <a:xfrm>
          <a:off x="0" y="0"/>
          <a:ext cx="0" cy="0"/>
          <a:chOff x="0" y="0"/>
          <a:chExt cx="0" cy="0"/>
        </a:xfrm>
      </p:grpSpPr>
      <p:grpSp>
        <p:nvGrpSpPr>
          <p:cNvPr id="4" name="Group 3"/>
          <p:cNvGrpSpPr/>
          <p:nvPr userDrawn="1"/>
        </p:nvGrpSpPr>
        <p:grpSpPr>
          <a:xfrm>
            <a:off x="0" y="4427386"/>
            <a:ext cx="12201048" cy="2441754"/>
            <a:chOff x="-63" y="4427386"/>
            <a:chExt cx="12189016" cy="2441754"/>
          </a:xfrm>
        </p:grpSpPr>
        <p:sp>
          <p:nvSpPr>
            <p:cNvPr id="82" name="Freeform 81"/>
            <p:cNvSpPr/>
            <p:nvPr userDrawn="1"/>
          </p:nvSpPr>
          <p:spPr>
            <a:xfrm>
              <a:off x="7854178" y="4427386"/>
              <a:ext cx="4334774" cy="2229536"/>
            </a:xfrm>
            <a:custGeom>
              <a:avLst/>
              <a:gdLst>
                <a:gd name="connsiteX0" fmla="*/ 3900278 w 4334774"/>
                <a:gd name="connsiteY0" fmla="*/ 0 h 2229536"/>
                <a:gd name="connsiteX1" fmla="*/ 4187320 w 4334774"/>
                <a:gd name="connsiteY1" fmla="*/ 527035 h 2229536"/>
                <a:gd name="connsiteX2" fmla="*/ 4334774 w 4334774"/>
                <a:gd name="connsiteY2" fmla="*/ 585625 h 2229536"/>
                <a:gd name="connsiteX3" fmla="*/ 4334774 w 4334774"/>
                <a:gd name="connsiteY3" fmla="*/ 2229536 h 2229536"/>
                <a:gd name="connsiteX4" fmla="*/ 0 w 4334774"/>
                <a:gd name="connsiteY4" fmla="*/ 2229536 h 2229536"/>
                <a:gd name="connsiteX5" fmla="*/ 12582 w 4334774"/>
                <a:gd name="connsiteY5" fmla="*/ 736606 h 2229536"/>
                <a:gd name="connsiteX6" fmla="*/ 1046430 w 4334774"/>
                <a:gd name="connsiteY6" fmla="*/ 557843 h 2229536"/>
                <a:gd name="connsiteX7" fmla="*/ 1381104 w 4334774"/>
                <a:gd name="connsiteY7" fmla="*/ 379202 h 2229536"/>
                <a:gd name="connsiteX8" fmla="*/ 1832170 w 4334774"/>
                <a:gd name="connsiteY8" fmla="*/ 629811 h 2229536"/>
                <a:gd name="connsiteX9" fmla="*/ 1937792 w 4334774"/>
                <a:gd name="connsiteY9" fmla="*/ 540430 h 2229536"/>
                <a:gd name="connsiteX10" fmla="*/ 2838680 w 4334774"/>
                <a:gd name="connsiteY10" fmla="*/ 656723 h 2229536"/>
                <a:gd name="connsiteX11" fmla="*/ 3379627 w 4334774"/>
                <a:gd name="connsiteY11" fmla="*/ 319898 h 2229536"/>
                <a:gd name="connsiteX12" fmla="*/ 3650930 w 4334774"/>
                <a:gd name="connsiteY12" fmla="*/ 45422 h 222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34774" h="2229536">
                  <a:moveTo>
                    <a:pt x="3900278" y="0"/>
                  </a:moveTo>
                  <a:lnTo>
                    <a:pt x="4187320" y="527035"/>
                  </a:lnTo>
                  <a:lnTo>
                    <a:pt x="4334774" y="585625"/>
                  </a:lnTo>
                  <a:lnTo>
                    <a:pt x="4334774" y="2229536"/>
                  </a:lnTo>
                  <a:lnTo>
                    <a:pt x="0" y="2229536"/>
                  </a:lnTo>
                  <a:lnTo>
                    <a:pt x="12582" y="736606"/>
                  </a:lnTo>
                  <a:lnTo>
                    <a:pt x="1046430" y="557843"/>
                  </a:lnTo>
                  <a:lnTo>
                    <a:pt x="1381104" y="379202"/>
                  </a:lnTo>
                  <a:lnTo>
                    <a:pt x="1832170" y="629811"/>
                  </a:lnTo>
                  <a:lnTo>
                    <a:pt x="1937792" y="540430"/>
                  </a:lnTo>
                  <a:lnTo>
                    <a:pt x="2838680" y="656723"/>
                  </a:lnTo>
                  <a:lnTo>
                    <a:pt x="3379627" y="319898"/>
                  </a:lnTo>
                  <a:lnTo>
                    <a:pt x="3650930" y="45422"/>
                  </a:lnTo>
                  <a:close/>
                </a:path>
              </a:pathLst>
            </a:custGeom>
            <a:solidFill>
              <a:srgbClr val="0071DE"/>
            </a:solidFill>
            <a:ln w="12700" cap="flat">
              <a:noFill/>
              <a:miter lim="400000"/>
            </a:ln>
            <a:effectLst/>
          </p:spPr>
          <p:txBody>
            <a:bodyPr wrap="square" lIns="45719" tIns="45719" rIns="45719" bIns="45719" numCol="1" anchor="t">
              <a:noAutofit/>
            </a:bodyPr>
            <a:lstStyle/>
            <a:p>
              <a:endParaRPr lang="en-US" sz="700" dirty="0">
                <a:solidFill>
                  <a:srgbClr val="1C1C1C"/>
                </a:solidFill>
              </a:endParaRPr>
            </a:p>
          </p:txBody>
        </p:sp>
        <p:sp>
          <p:nvSpPr>
            <p:cNvPr id="83" name="Freeform 82"/>
            <p:cNvSpPr/>
            <p:nvPr userDrawn="1"/>
          </p:nvSpPr>
          <p:spPr>
            <a:xfrm>
              <a:off x="11368974" y="4428510"/>
              <a:ext cx="819979" cy="1162768"/>
            </a:xfrm>
            <a:custGeom>
              <a:avLst/>
              <a:gdLst>
                <a:gd name="connsiteX0" fmla="*/ 386168 w 819979"/>
                <a:gd name="connsiteY0" fmla="*/ 0 h 1162768"/>
                <a:gd name="connsiteX1" fmla="*/ 668404 w 819979"/>
                <a:gd name="connsiteY1" fmla="*/ 528091 h 1162768"/>
                <a:gd name="connsiteX2" fmla="*/ 819979 w 819979"/>
                <a:gd name="connsiteY2" fmla="*/ 589760 h 1162768"/>
                <a:gd name="connsiteX3" fmla="*/ 819979 w 819979"/>
                <a:gd name="connsiteY3" fmla="*/ 1082507 h 1162768"/>
                <a:gd name="connsiteX4" fmla="*/ 513043 w 819979"/>
                <a:gd name="connsiteY4" fmla="*/ 1162768 h 1162768"/>
                <a:gd name="connsiteX5" fmla="*/ 83074 w 819979"/>
                <a:gd name="connsiteY5" fmla="*/ 481203 h 1162768"/>
                <a:gd name="connsiteX6" fmla="*/ 0 w 819979"/>
                <a:gd name="connsiteY6" fmla="*/ 243051 h 1162768"/>
                <a:gd name="connsiteX7" fmla="*/ 172047 w 819979"/>
                <a:gd name="connsiteY7" fmla="*/ 248273 h 1162768"/>
                <a:gd name="connsiteX8" fmla="*/ 297313 w 819979"/>
                <a:gd name="connsiteY8" fmla="*/ 220119 h 1162768"/>
                <a:gd name="connsiteX9" fmla="*/ 320674 w 819979"/>
                <a:gd name="connsiteY9" fmla="*/ 94421 h 1162768"/>
                <a:gd name="connsiteX10" fmla="*/ 380745 w 819979"/>
                <a:gd name="connsiteY10" fmla="*/ 74234 h 116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9979" h="1162768">
                  <a:moveTo>
                    <a:pt x="386168" y="0"/>
                  </a:moveTo>
                  <a:lnTo>
                    <a:pt x="668404" y="528091"/>
                  </a:lnTo>
                  <a:lnTo>
                    <a:pt x="819979" y="589760"/>
                  </a:lnTo>
                  <a:lnTo>
                    <a:pt x="819979" y="1082507"/>
                  </a:lnTo>
                  <a:lnTo>
                    <a:pt x="513043" y="1162768"/>
                  </a:lnTo>
                  <a:lnTo>
                    <a:pt x="83074" y="481203"/>
                  </a:lnTo>
                  <a:lnTo>
                    <a:pt x="0" y="243051"/>
                  </a:lnTo>
                  <a:lnTo>
                    <a:pt x="172047" y="248273"/>
                  </a:lnTo>
                  <a:lnTo>
                    <a:pt x="297313" y="220119"/>
                  </a:lnTo>
                  <a:lnTo>
                    <a:pt x="320674" y="94421"/>
                  </a:lnTo>
                  <a:lnTo>
                    <a:pt x="380745" y="74234"/>
                  </a:lnTo>
                  <a:close/>
                </a:path>
              </a:pathLst>
            </a:custGeom>
            <a:solidFill>
              <a:srgbClr val="137FE2"/>
            </a:solidFill>
            <a:ln w="12700" cap="flat">
              <a:noFill/>
              <a:miter lim="400000"/>
            </a:ln>
            <a:effectLst/>
          </p:spPr>
          <p:txBody>
            <a:bodyPr wrap="square" lIns="45719" tIns="45719" rIns="45719" bIns="45719" numCol="1" anchor="t">
              <a:noAutofit/>
            </a:bodyPr>
            <a:lstStyle/>
            <a:p>
              <a:endParaRPr lang="en-US" sz="700" dirty="0">
                <a:solidFill>
                  <a:srgbClr val="1C1C1C"/>
                </a:solidFill>
              </a:endParaRPr>
            </a:p>
          </p:txBody>
        </p:sp>
        <p:sp>
          <p:nvSpPr>
            <p:cNvPr id="84" name="Freeform 83"/>
            <p:cNvSpPr/>
            <p:nvPr userDrawn="1"/>
          </p:nvSpPr>
          <p:spPr>
            <a:xfrm>
              <a:off x="-63" y="4629209"/>
              <a:ext cx="8646269" cy="2027713"/>
            </a:xfrm>
            <a:custGeom>
              <a:avLst/>
              <a:gdLst>
                <a:gd name="connsiteX0" fmla="*/ 7281418 w 8646269"/>
                <a:gd name="connsiteY0" fmla="*/ 0 h 2027713"/>
                <a:gd name="connsiteX1" fmla="*/ 8646269 w 8646269"/>
                <a:gd name="connsiteY1" fmla="*/ 717638 h 2027713"/>
                <a:gd name="connsiteX2" fmla="*/ 8308600 w 8646269"/>
                <a:gd name="connsiteY2" fmla="*/ 2027713 h 2027713"/>
                <a:gd name="connsiteX3" fmla="*/ 0 w 8646269"/>
                <a:gd name="connsiteY3" fmla="*/ 2027713 h 2027713"/>
                <a:gd name="connsiteX4" fmla="*/ 0 w 8646269"/>
                <a:gd name="connsiteY4" fmla="*/ 779158 h 2027713"/>
                <a:gd name="connsiteX5" fmla="*/ 814188 w 8646269"/>
                <a:gd name="connsiteY5" fmla="*/ 638344 h 2027713"/>
                <a:gd name="connsiteX6" fmla="*/ 1127144 w 8646269"/>
                <a:gd name="connsiteY6" fmla="*/ 471210 h 2027713"/>
                <a:gd name="connsiteX7" fmla="*/ 1549045 w 8646269"/>
                <a:gd name="connsiteY7" fmla="*/ 705675 h 2027713"/>
                <a:gd name="connsiteX8" fmla="*/ 1648195 w 8646269"/>
                <a:gd name="connsiteY8" fmla="*/ 622052 h 2027713"/>
                <a:gd name="connsiteX9" fmla="*/ 2490771 w 8646269"/>
                <a:gd name="connsiteY9" fmla="*/ 730854 h 2027713"/>
                <a:gd name="connsiteX10" fmla="*/ 2996725 w 8646269"/>
                <a:gd name="connsiteY10" fmla="*/ 415727 h 2027713"/>
                <a:gd name="connsiteX11" fmla="*/ 3250926 w 8646269"/>
                <a:gd name="connsiteY11" fmla="*/ 158931 h 2027713"/>
                <a:gd name="connsiteX12" fmla="*/ 3484317 w 8646269"/>
                <a:gd name="connsiteY12" fmla="*/ 116436 h 2027713"/>
                <a:gd name="connsiteX13" fmla="*/ 3752799 w 8646269"/>
                <a:gd name="connsiteY13" fmla="*/ 609520 h 2027713"/>
                <a:gd name="connsiteX14" fmla="*/ 4334646 w 8646269"/>
                <a:gd name="connsiteY14" fmla="*/ 840795 h 2027713"/>
                <a:gd name="connsiteX15" fmla="*/ 4696158 w 8646269"/>
                <a:gd name="connsiteY15" fmla="*/ 425638 h 2027713"/>
                <a:gd name="connsiteX16" fmla="*/ 4910372 w 8646269"/>
                <a:gd name="connsiteY16" fmla="*/ 351585 h 2027713"/>
                <a:gd name="connsiteX17" fmla="*/ 5105409 w 8646269"/>
                <a:gd name="connsiteY17" fmla="*/ 98549 h 2027713"/>
                <a:gd name="connsiteX18" fmla="*/ 5370219 w 8646269"/>
                <a:gd name="connsiteY18" fmla="*/ 233668 h 2027713"/>
                <a:gd name="connsiteX19" fmla="*/ 5777838 w 8646269"/>
                <a:gd name="connsiteY19" fmla="*/ 363547 h 2027713"/>
                <a:gd name="connsiteX20" fmla="*/ 6222996 w 8646269"/>
                <a:gd name="connsiteY20" fmla="*/ 14811 h 2027713"/>
                <a:gd name="connsiteX21" fmla="*/ 6694267 w 8646269"/>
                <a:gd name="connsiteY21" fmla="*/ 120195 h 2027713"/>
                <a:gd name="connsiteX22" fmla="*/ 6770160 w 8646269"/>
                <a:gd name="connsiteY22" fmla="*/ 78383 h 2027713"/>
                <a:gd name="connsiteX23" fmla="*/ 6960301 w 8646269"/>
                <a:gd name="connsiteY23" fmla="*/ 214870 h 20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646269" h="2027713">
                  <a:moveTo>
                    <a:pt x="7281418" y="0"/>
                  </a:moveTo>
                  <a:lnTo>
                    <a:pt x="8646269" y="717638"/>
                  </a:lnTo>
                  <a:lnTo>
                    <a:pt x="8308600" y="2027713"/>
                  </a:lnTo>
                  <a:lnTo>
                    <a:pt x="0" y="2027713"/>
                  </a:lnTo>
                  <a:lnTo>
                    <a:pt x="0" y="779158"/>
                  </a:lnTo>
                  <a:lnTo>
                    <a:pt x="814188" y="638344"/>
                  </a:lnTo>
                  <a:lnTo>
                    <a:pt x="1127144" y="471210"/>
                  </a:lnTo>
                  <a:lnTo>
                    <a:pt x="1549045" y="705675"/>
                  </a:lnTo>
                  <a:lnTo>
                    <a:pt x="1648195" y="622052"/>
                  </a:lnTo>
                  <a:lnTo>
                    <a:pt x="2490771" y="730854"/>
                  </a:lnTo>
                  <a:lnTo>
                    <a:pt x="2996725" y="415727"/>
                  </a:lnTo>
                  <a:lnTo>
                    <a:pt x="3250926" y="158931"/>
                  </a:lnTo>
                  <a:lnTo>
                    <a:pt x="3484317" y="116436"/>
                  </a:lnTo>
                  <a:lnTo>
                    <a:pt x="3752799" y="609520"/>
                  </a:lnTo>
                  <a:lnTo>
                    <a:pt x="4334646" y="840795"/>
                  </a:lnTo>
                  <a:lnTo>
                    <a:pt x="4696158" y="425638"/>
                  </a:lnTo>
                  <a:lnTo>
                    <a:pt x="4910372" y="351585"/>
                  </a:lnTo>
                  <a:lnTo>
                    <a:pt x="5105409" y="98549"/>
                  </a:lnTo>
                  <a:lnTo>
                    <a:pt x="5370219" y="233668"/>
                  </a:lnTo>
                  <a:lnTo>
                    <a:pt x="5777838" y="363547"/>
                  </a:lnTo>
                  <a:lnTo>
                    <a:pt x="6222996" y="14811"/>
                  </a:lnTo>
                  <a:lnTo>
                    <a:pt x="6694267" y="120195"/>
                  </a:lnTo>
                  <a:lnTo>
                    <a:pt x="6770160" y="78383"/>
                  </a:lnTo>
                  <a:lnTo>
                    <a:pt x="6960301" y="214870"/>
                  </a:lnTo>
                  <a:close/>
                </a:path>
              </a:pathLst>
            </a:custGeom>
            <a:solidFill>
              <a:srgbClr val="118ED9"/>
            </a:solidFill>
            <a:ln w="12700" cap="flat">
              <a:noFill/>
              <a:miter lim="400000"/>
            </a:ln>
            <a:effectLst/>
          </p:spPr>
          <p:txBody>
            <a:bodyPr wrap="square" lIns="45719" tIns="45719" rIns="45719" bIns="45719" numCol="1" anchor="t">
              <a:noAutofit/>
            </a:bodyPr>
            <a:lstStyle/>
            <a:p>
              <a:endParaRPr lang="en-US" sz="700" dirty="0">
                <a:solidFill>
                  <a:srgbClr val="1C1C1C"/>
                </a:solidFill>
              </a:endParaRPr>
            </a:p>
          </p:txBody>
        </p:sp>
        <p:sp>
          <p:nvSpPr>
            <p:cNvPr id="85" name="Shape 976"/>
            <p:cNvSpPr/>
            <p:nvPr/>
          </p:nvSpPr>
          <p:spPr>
            <a:xfrm flipH="1">
              <a:off x="10846455" y="4740031"/>
              <a:ext cx="893510" cy="927684"/>
            </a:xfrm>
            <a:custGeom>
              <a:avLst/>
              <a:gdLst/>
              <a:ahLst/>
              <a:cxnLst>
                <a:cxn ang="0">
                  <a:pos x="wd2" y="hd2"/>
                </a:cxn>
                <a:cxn ang="5400000">
                  <a:pos x="wd2" y="hd2"/>
                </a:cxn>
                <a:cxn ang="10800000">
                  <a:pos x="wd2" y="hd2"/>
                </a:cxn>
                <a:cxn ang="16200000">
                  <a:pos x="wd2" y="hd2"/>
                </a:cxn>
              </a:cxnLst>
              <a:rect l="0" t="0" r="r" b="b"/>
              <a:pathLst>
                <a:path w="21600" h="21600" extrusionOk="0">
                  <a:moveTo>
                    <a:pt x="9443" y="0"/>
                  </a:moveTo>
                  <a:lnTo>
                    <a:pt x="7196" y="9874"/>
                  </a:lnTo>
                  <a:lnTo>
                    <a:pt x="0" y="19748"/>
                  </a:lnTo>
                  <a:lnTo>
                    <a:pt x="9407" y="21600"/>
                  </a:lnTo>
                  <a:lnTo>
                    <a:pt x="21600" y="9422"/>
                  </a:lnTo>
                  <a:lnTo>
                    <a:pt x="9443" y="0"/>
                  </a:lnTo>
                  <a:close/>
                </a:path>
              </a:pathLst>
            </a:custGeom>
            <a:solidFill>
              <a:srgbClr val="137FE2"/>
            </a:solidFill>
            <a:ln w="12700" cap="flat">
              <a:noFill/>
              <a:miter lim="400000"/>
            </a:ln>
            <a:effectLst/>
          </p:spPr>
          <p:txBody>
            <a:bodyPr wrap="square" lIns="45719" tIns="45719" rIns="45719" bIns="45719" numCol="1" anchor="t">
              <a:noAutofit/>
            </a:bodyPr>
            <a:lstStyle/>
            <a:p>
              <a:endParaRPr sz="700">
                <a:solidFill>
                  <a:srgbClr val="1C1C1C"/>
                </a:solidFill>
              </a:endParaRPr>
            </a:p>
          </p:txBody>
        </p:sp>
        <p:sp>
          <p:nvSpPr>
            <p:cNvPr id="88" name="Shape 979"/>
            <p:cNvSpPr/>
            <p:nvPr/>
          </p:nvSpPr>
          <p:spPr>
            <a:xfrm>
              <a:off x="9110021" y="4874160"/>
              <a:ext cx="1147026" cy="743571"/>
            </a:xfrm>
            <a:custGeom>
              <a:avLst/>
              <a:gdLst/>
              <a:ahLst/>
              <a:cxnLst>
                <a:cxn ang="0">
                  <a:pos x="wd2" y="hd2"/>
                </a:cxn>
                <a:cxn ang="5400000">
                  <a:pos x="wd2" y="hd2"/>
                </a:cxn>
                <a:cxn ang="10800000">
                  <a:pos x="wd2" y="hd2"/>
                </a:cxn>
                <a:cxn ang="16200000">
                  <a:pos x="wd2" y="hd2"/>
                </a:cxn>
              </a:cxnLst>
              <a:rect l="0" t="0" r="r" b="b"/>
              <a:pathLst>
                <a:path w="21600" h="21600" extrusionOk="0">
                  <a:moveTo>
                    <a:pt x="2714" y="0"/>
                  </a:moveTo>
                  <a:lnTo>
                    <a:pt x="3935" y="4798"/>
                  </a:lnTo>
                  <a:lnTo>
                    <a:pt x="0" y="8843"/>
                  </a:lnTo>
                  <a:lnTo>
                    <a:pt x="1893" y="14073"/>
                  </a:lnTo>
                  <a:lnTo>
                    <a:pt x="21600" y="21600"/>
                  </a:lnTo>
                  <a:lnTo>
                    <a:pt x="10126" y="6543"/>
                  </a:lnTo>
                  <a:lnTo>
                    <a:pt x="2714" y="0"/>
                  </a:lnTo>
                  <a:close/>
                </a:path>
              </a:pathLst>
            </a:custGeom>
            <a:solidFill>
              <a:srgbClr val="137FE2"/>
            </a:solidFill>
            <a:ln w="12700" cap="flat">
              <a:noFill/>
              <a:miter lim="400000"/>
            </a:ln>
            <a:effectLst/>
          </p:spPr>
          <p:txBody>
            <a:bodyPr wrap="square" lIns="45719" tIns="45719" rIns="45719" bIns="45719" numCol="1" anchor="t">
              <a:noAutofit/>
            </a:bodyPr>
            <a:lstStyle/>
            <a:p>
              <a:endParaRPr sz="700">
                <a:solidFill>
                  <a:srgbClr val="1C1C1C"/>
                </a:solidFill>
              </a:endParaRPr>
            </a:p>
          </p:txBody>
        </p:sp>
        <p:sp>
          <p:nvSpPr>
            <p:cNvPr id="89" name="Shape 983"/>
            <p:cNvSpPr/>
            <p:nvPr userDrawn="1"/>
          </p:nvSpPr>
          <p:spPr>
            <a:xfrm flipH="1">
              <a:off x="4690653" y="4987466"/>
              <a:ext cx="285030" cy="257896"/>
            </a:xfrm>
            <a:custGeom>
              <a:avLst/>
              <a:gdLst/>
              <a:ahLst/>
              <a:cxnLst>
                <a:cxn ang="0">
                  <a:pos x="wd2" y="hd2"/>
                </a:cxn>
                <a:cxn ang="5400000">
                  <a:pos x="wd2" y="hd2"/>
                </a:cxn>
                <a:cxn ang="10800000">
                  <a:pos x="wd2" y="hd2"/>
                </a:cxn>
                <a:cxn ang="16200000">
                  <a:pos x="wd2" y="hd2"/>
                </a:cxn>
              </a:cxnLst>
              <a:rect l="0" t="0" r="r" b="b"/>
              <a:pathLst>
                <a:path w="21600" h="21600" extrusionOk="0">
                  <a:moveTo>
                    <a:pt x="5384" y="0"/>
                  </a:moveTo>
                  <a:lnTo>
                    <a:pt x="0" y="10916"/>
                  </a:lnTo>
                  <a:lnTo>
                    <a:pt x="2200" y="21600"/>
                  </a:lnTo>
                  <a:lnTo>
                    <a:pt x="21600" y="6397"/>
                  </a:lnTo>
                  <a:lnTo>
                    <a:pt x="5384"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90" name="Shape 984"/>
            <p:cNvSpPr/>
            <p:nvPr userDrawn="1"/>
          </p:nvSpPr>
          <p:spPr>
            <a:xfrm flipH="1">
              <a:off x="5669788" y="4646194"/>
              <a:ext cx="1309538" cy="889381"/>
            </a:xfrm>
            <a:custGeom>
              <a:avLst/>
              <a:gdLst/>
              <a:ahLst/>
              <a:cxnLst>
                <a:cxn ang="0">
                  <a:pos x="wd2" y="hd2"/>
                </a:cxn>
                <a:cxn ang="5400000">
                  <a:pos x="wd2" y="hd2"/>
                </a:cxn>
                <a:cxn ang="10800000">
                  <a:pos x="wd2" y="hd2"/>
                </a:cxn>
                <a:cxn ang="16200000">
                  <a:pos x="wd2" y="hd2"/>
                </a:cxn>
              </a:cxnLst>
              <a:rect l="0" t="0" r="r" b="b"/>
              <a:pathLst>
                <a:path w="21600" h="21600" extrusionOk="0">
                  <a:moveTo>
                    <a:pt x="3438" y="1547"/>
                  </a:moveTo>
                  <a:lnTo>
                    <a:pt x="0" y="4864"/>
                  </a:lnTo>
                  <a:lnTo>
                    <a:pt x="1496" y="5446"/>
                  </a:lnTo>
                  <a:lnTo>
                    <a:pt x="1528" y="5427"/>
                  </a:lnTo>
                  <a:lnTo>
                    <a:pt x="6386" y="9095"/>
                  </a:lnTo>
                  <a:lnTo>
                    <a:pt x="10985" y="15992"/>
                  </a:lnTo>
                  <a:lnTo>
                    <a:pt x="21600" y="21600"/>
                  </a:lnTo>
                  <a:lnTo>
                    <a:pt x="9864" y="7415"/>
                  </a:lnTo>
                  <a:lnTo>
                    <a:pt x="13050" y="2029"/>
                  </a:lnTo>
                  <a:lnTo>
                    <a:pt x="12368" y="0"/>
                  </a:lnTo>
                  <a:lnTo>
                    <a:pt x="4759" y="2517"/>
                  </a:lnTo>
                  <a:lnTo>
                    <a:pt x="3880" y="4792"/>
                  </a:lnTo>
                  <a:lnTo>
                    <a:pt x="3438" y="1547"/>
                  </a:lnTo>
                  <a:close/>
                </a:path>
              </a:pathLst>
            </a:custGeom>
            <a:solidFill>
              <a:srgbClr val="118ED9">
                <a:alpha val="41376"/>
              </a:srgbClr>
            </a:solidFill>
            <a:ln w="12700" cap="flat">
              <a:noFill/>
              <a:miter lim="400000"/>
            </a:ln>
            <a:effectLst/>
          </p:spPr>
          <p:txBody>
            <a:bodyPr wrap="square" lIns="91439" tIns="91439" rIns="91439" bIns="91439" numCol="1" anchor="t">
              <a:noAutofit/>
            </a:bodyPr>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94" name="Shape 985"/>
            <p:cNvSpPr/>
            <p:nvPr userDrawn="1"/>
          </p:nvSpPr>
          <p:spPr>
            <a:xfrm>
              <a:off x="7146860" y="4628613"/>
              <a:ext cx="1046314" cy="1295263"/>
            </a:xfrm>
            <a:custGeom>
              <a:avLst/>
              <a:gdLst/>
              <a:ahLst/>
              <a:cxnLst>
                <a:cxn ang="0">
                  <a:pos x="wd2" y="hd2"/>
                </a:cxn>
                <a:cxn ang="5400000">
                  <a:pos x="wd2" y="hd2"/>
                </a:cxn>
                <a:cxn ang="10800000">
                  <a:pos x="wd2" y="hd2"/>
                </a:cxn>
                <a:cxn ang="16200000">
                  <a:pos x="wd2" y="hd2"/>
                </a:cxn>
              </a:cxnLst>
              <a:rect l="0" t="0" r="r" b="b"/>
              <a:pathLst>
                <a:path w="21600" h="21600" extrusionOk="0">
                  <a:moveTo>
                    <a:pt x="2894" y="0"/>
                  </a:moveTo>
                  <a:lnTo>
                    <a:pt x="0" y="2299"/>
                  </a:lnTo>
                  <a:lnTo>
                    <a:pt x="2320" y="3352"/>
                  </a:lnTo>
                  <a:lnTo>
                    <a:pt x="4535" y="6105"/>
                  </a:lnTo>
                  <a:lnTo>
                    <a:pt x="13673" y="12163"/>
                  </a:lnTo>
                  <a:lnTo>
                    <a:pt x="17801" y="16416"/>
                  </a:lnTo>
                  <a:lnTo>
                    <a:pt x="21600" y="21600"/>
                  </a:lnTo>
                  <a:lnTo>
                    <a:pt x="20270" y="7435"/>
                  </a:lnTo>
                  <a:lnTo>
                    <a:pt x="13649" y="4578"/>
                  </a:lnTo>
                  <a:lnTo>
                    <a:pt x="2894" y="0"/>
                  </a:lnTo>
                  <a:close/>
                </a:path>
              </a:pathLst>
            </a:custGeom>
            <a:solidFill>
              <a:srgbClr val="118ED9">
                <a:alpha val="41376"/>
              </a:srgbClr>
            </a:solidFill>
            <a:ln w="12700" cap="flat">
              <a:noFill/>
              <a:miter lim="400000"/>
            </a:ln>
            <a:effectLst/>
          </p:spPr>
          <p:txBody>
            <a:bodyPr wrap="square" lIns="91439" tIns="91439" rIns="91439" bIns="91439" numCol="1" anchor="t">
              <a:noAutofit/>
            </a:bodyPr>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167" name="Shape 986"/>
            <p:cNvSpPr/>
            <p:nvPr userDrawn="1"/>
          </p:nvSpPr>
          <p:spPr>
            <a:xfrm>
              <a:off x="4739595" y="4730362"/>
              <a:ext cx="1037503" cy="937903"/>
            </a:xfrm>
            <a:custGeom>
              <a:avLst/>
              <a:gdLst/>
              <a:ahLst/>
              <a:cxnLst>
                <a:cxn ang="0">
                  <a:pos x="wd2" y="hd2"/>
                </a:cxn>
                <a:cxn ang="5400000">
                  <a:pos x="wd2" y="hd2"/>
                </a:cxn>
                <a:cxn ang="10800000">
                  <a:pos x="wd2" y="hd2"/>
                </a:cxn>
                <a:cxn ang="16200000">
                  <a:pos x="wd2" y="hd2"/>
                </a:cxn>
              </a:cxnLst>
              <a:rect l="0" t="0" r="r" b="b"/>
              <a:pathLst>
                <a:path w="21600" h="21600" extrusionOk="0">
                  <a:moveTo>
                    <a:pt x="7678" y="0"/>
                  </a:moveTo>
                  <a:lnTo>
                    <a:pt x="8249" y="2066"/>
                  </a:lnTo>
                  <a:lnTo>
                    <a:pt x="6561" y="2642"/>
                  </a:lnTo>
                  <a:lnTo>
                    <a:pt x="8510" y="6504"/>
                  </a:lnTo>
                  <a:lnTo>
                    <a:pt x="0" y="21600"/>
                  </a:lnTo>
                  <a:lnTo>
                    <a:pt x="8751" y="18238"/>
                  </a:lnTo>
                  <a:lnTo>
                    <a:pt x="14486" y="12617"/>
                  </a:lnTo>
                  <a:lnTo>
                    <a:pt x="8809" y="8085"/>
                  </a:lnTo>
                  <a:lnTo>
                    <a:pt x="9037" y="7151"/>
                  </a:lnTo>
                  <a:lnTo>
                    <a:pt x="13546" y="8109"/>
                  </a:lnTo>
                  <a:lnTo>
                    <a:pt x="14789" y="7648"/>
                  </a:lnTo>
                  <a:lnTo>
                    <a:pt x="17160" y="10223"/>
                  </a:lnTo>
                  <a:lnTo>
                    <a:pt x="21600" y="6125"/>
                  </a:lnTo>
                  <a:lnTo>
                    <a:pt x="13080" y="3080"/>
                  </a:lnTo>
                  <a:lnTo>
                    <a:pt x="7678"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168" name="Shape 987"/>
            <p:cNvSpPr/>
            <p:nvPr userDrawn="1"/>
          </p:nvSpPr>
          <p:spPr>
            <a:xfrm>
              <a:off x="6871637" y="4629427"/>
              <a:ext cx="717456" cy="926522"/>
            </a:xfrm>
            <a:custGeom>
              <a:avLst/>
              <a:gdLst/>
              <a:ahLst/>
              <a:cxnLst>
                <a:cxn ang="0">
                  <a:pos x="wd2" y="hd2"/>
                </a:cxn>
                <a:cxn ang="5400000">
                  <a:pos x="wd2" y="hd2"/>
                </a:cxn>
                <a:cxn ang="10800000">
                  <a:pos x="wd2" y="hd2"/>
                </a:cxn>
                <a:cxn ang="16200000">
                  <a:pos x="wd2" y="hd2"/>
                </a:cxn>
              </a:cxnLst>
              <a:rect l="0" t="0" r="r" b="b"/>
              <a:pathLst>
                <a:path w="21600" h="21600" extrusionOk="0">
                  <a:moveTo>
                    <a:pt x="11734" y="0"/>
                  </a:moveTo>
                  <a:lnTo>
                    <a:pt x="11124" y="1173"/>
                  </a:lnTo>
                  <a:lnTo>
                    <a:pt x="0" y="7979"/>
                  </a:lnTo>
                  <a:lnTo>
                    <a:pt x="19364" y="21600"/>
                  </a:lnTo>
                  <a:lnTo>
                    <a:pt x="21600" y="15914"/>
                  </a:lnTo>
                  <a:lnTo>
                    <a:pt x="16785" y="9969"/>
                  </a:lnTo>
                  <a:lnTo>
                    <a:pt x="12578" y="654"/>
                  </a:lnTo>
                  <a:lnTo>
                    <a:pt x="11734"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169" name="Shape 989"/>
            <p:cNvSpPr/>
            <p:nvPr userDrawn="1"/>
          </p:nvSpPr>
          <p:spPr>
            <a:xfrm rot="300000" flipH="1">
              <a:off x="2581777" y="4993858"/>
              <a:ext cx="885945" cy="910723"/>
            </a:xfrm>
            <a:custGeom>
              <a:avLst/>
              <a:gdLst/>
              <a:ahLst/>
              <a:cxnLst>
                <a:cxn ang="0">
                  <a:pos x="wd2" y="hd2"/>
                </a:cxn>
                <a:cxn ang="5400000">
                  <a:pos x="wd2" y="hd2"/>
                </a:cxn>
                <a:cxn ang="10800000">
                  <a:pos x="wd2" y="hd2"/>
                </a:cxn>
                <a:cxn ang="16200000">
                  <a:pos x="wd2" y="hd2"/>
                </a:cxn>
              </a:cxnLst>
              <a:rect l="0" t="0" r="r" b="b"/>
              <a:pathLst>
                <a:path w="21600" h="21600" extrusionOk="0">
                  <a:moveTo>
                    <a:pt x="9443" y="0"/>
                  </a:moveTo>
                  <a:lnTo>
                    <a:pt x="7196" y="9874"/>
                  </a:lnTo>
                  <a:lnTo>
                    <a:pt x="0" y="19748"/>
                  </a:lnTo>
                  <a:lnTo>
                    <a:pt x="9407" y="21600"/>
                  </a:lnTo>
                  <a:lnTo>
                    <a:pt x="21600" y="9422"/>
                  </a:lnTo>
                  <a:lnTo>
                    <a:pt x="9443"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defRPr sz="3600">
                  <a:solidFill>
                    <a:srgbClr val="000000"/>
                  </a:solidFill>
                  <a:latin typeface="Calibri"/>
                  <a:ea typeface="Calibri"/>
                  <a:cs typeface="Calibri"/>
                  <a:sym typeface="Calibri"/>
                </a:defRPr>
              </a:pPr>
              <a:endParaRPr dirty="0">
                <a:solidFill>
                  <a:srgbClr val="000000"/>
                </a:solidFill>
                <a:latin typeface="Calibri"/>
                <a:ea typeface="Calibri"/>
                <a:cs typeface="Calibri"/>
                <a:sym typeface="Calibri"/>
              </a:endParaRPr>
            </a:p>
          </p:txBody>
        </p:sp>
        <p:sp>
          <p:nvSpPr>
            <p:cNvPr id="172" name="Shape 992"/>
            <p:cNvSpPr/>
            <p:nvPr userDrawn="1"/>
          </p:nvSpPr>
          <p:spPr>
            <a:xfrm>
              <a:off x="954118" y="5095803"/>
              <a:ext cx="1233544" cy="799658"/>
            </a:xfrm>
            <a:custGeom>
              <a:avLst/>
              <a:gdLst/>
              <a:ahLst/>
              <a:cxnLst>
                <a:cxn ang="0">
                  <a:pos x="wd2" y="hd2"/>
                </a:cxn>
                <a:cxn ang="5400000">
                  <a:pos x="wd2" y="hd2"/>
                </a:cxn>
                <a:cxn ang="10800000">
                  <a:pos x="wd2" y="hd2"/>
                </a:cxn>
                <a:cxn ang="16200000">
                  <a:pos x="wd2" y="hd2"/>
                </a:cxn>
              </a:cxnLst>
              <a:rect l="0" t="0" r="r" b="b"/>
              <a:pathLst>
                <a:path w="21600" h="21600" extrusionOk="0">
                  <a:moveTo>
                    <a:pt x="2714" y="0"/>
                  </a:moveTo>
                  <a:lnTo>
                    <a:pt x="3935" y="4798"/>
                  </a:lnTo>
                  <a:lnTo>
                    <a:pt x="0" y="8843"/>
                  </a:lnTo>
                  <a:lnTo>
                    <a:pt x="1893" y="14073"/>
                  </a:lnTo>
                  <a:lnTo>
                    <a:pt x="21600" y="21600"/>
                  </a:lnTo>
                  <a:lnTo>
                    <a:pt x="10126" y="6543"/>
                  </a:lnTo>
                  <a:lnTo>
                    <a:pt x="2714"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16" name="Freeform 215"/>
            <p:cNvSpPr/>
            <p:nvPr userDrawn="1"/>
          </p:nvSpPr>
          <p:spPr>
            <a:xfrm>
              <a:off x="0" y="5601656"/>
              <a:ext cx="12188952" cy="1267484"/>
            </a:xfrm>
            <a:custGeom>
              <a:avLst/>
              <a:gdLst>
                <a:gd name="connsiteX0" fmla="*/ 9049566 w 12188952"/>
                <a:gd name="connsiteY0" fmla="*/ 10179 h 1394233"/>
                <a:gd name="connsiteX1" fmla="*/ 11612521 w 12188952"/>
                <a:gd name="connsiteY1" fmla="*/ 122890 h 1394233"/>
                <a:gd name="connsiteX2" fmla="*/ 12188952 w 12188952"/>
                <a:gd name="connsiteY2" fmla="*/ 175619 h 1394233"/>
                <a:gd name="connsiteX3" fmla="*/ 12188952 w 12188952"/>
                <a:gd name="connsiteY3" fmla="*/ 1160984 h 1394233"/>
                <a:gd name="connsiteX4" fmla="*/ 12188825 w 12188952"/>
                <a:gd name="connsiteY4" fmla="*/ 1160984 h 1394233"/>
                <a:gd name="connsiteX5" fmla="*/ 12188825 w 12188952"/>
                <a:gd name="connsiteY5" fmla="*/ 1394233 h 1394233"/>
                <a:gd name="connsiteX6" fmla="*/ 0 w 12188952"/>
                <a:gd name="connsiteY6" fmla="*/ 1394233 h 1394233"/>
                <a:gd name="connsiteX7" fmla="*/ 0 w 12188952"/>
                <a:gd name="connsiteY7" fmla="*/ 1160984 h 1394233"/>
                <a:gd name="connsiteX8" fmla="*/ 0 w 12188952"/>
                <a:gd name="connsiteY8" fmla="*/ 653400 h 1394233"/>
                <a:gd name="connsiteX9" fmla="*/ 0 w 12188952"/>
                <a:gd name="connsiteY9" fmla="*/ 197391 h 1394233"/>
                <a:gd name="connsiteX10" fmla="*/ 396667 w 12188952"/>
                <a:gd name="connsiteY10" fmla="*/ 242921 h 1394233"/>
                <a:gd name="connsiteX11" fmla="*/ 2014484 w 12188952"/>
                <a:gd name="connsiteY11" fmla="*/ 333322 h 1394233"/>
                <a:gd name="connsiteX12" fmla="*/ 7200582 w 12188952"/>
                <a:gd name="connsiteY12" fmla="*/ 17844 h 1394233"/>
                <a:gd name="connsiteX13" fmla="*/ 9049566 w 12188952"/>
                <a:gd name="connsiteY13" fmla="*/ 10179 h 139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88952" h="1394233">
                  <a:moveTo>
                    <a:pt x="9049566" y="10179"/>
                  </a:moveTo>
                  <a:cubicBezTo>
                    <a:pt x="9904637" y="15454"/>
                    <a:pt x="10759673" y="53011"/>
                    <a:pt x="11612521" y="122890"/>
                  </a:cubicBezTo>
                  <a:lnTo>
                    <a:pt x="12188952" y="175619"/>
                  </a:lnTo>
                  <a:lnTo>
                    <a:pt x="12188952" y="1160984"/>
                  </a:lnTo>
                  <a:lnTo>
                    <a:pt x="12188825" y="1160984"/>
                  </a:lnTo>
                  <a:lnTo>
                    <a:pt x="12188825" y="1394233"/>
                  </a:lnTo>
                  <a:lnTo>
                    <a:pt x="0" y="1394233"/>
                  </a:lnTo>
                  <a:lnTo>
                    <a:pt x="0" y="1160984"/>
                  </a:lnTo>
                  <a:lnTo>
                    <a:pt x="0" y="653400"/>
                  </a:lnTo>
                  <a:lnTo>
                    <a:pt x="0" y="197391"/>
                  </a:lnTo>
                  <a:lnTo>
                    <a:pt x="396667" y="242921"/>
                  </a:lnTo>
                  <a:cubicBezTo>
                    <a:pt x="934004" y="296635"/>
                    <a:pt x="1474083" y="326799"/>
                    <a:pt x="2014484" y="333322"/>
                  </a:cubicBezTo>
                  <a:cubicBezTo>
                    <a:pt x="3725183" y="353968"/>
                    <a:pt x="5497341" y="103991"/>
                    <a:pt x="7200582" y="17844"/>
                  </a:cubicBezTo>
                  <a:cubicBezTo>
                    <a:pt x="7841018" y="-14500"/>
                    <a:pt x="8408262" y="6222"/>
                    <a:pt x="9049566" y="10179"/>
                  </a:cubicBezTo>
                  <a:close/>
                </a:path>
              </a:pathLst>
            </a:custGeom>
            <a:gradFill flip="none" rotWithShape="1">
              <a:gsLst>
                <a:gs pos="100000">
                  <a:srgbClr val="6CC24A"/>
                </a:gs>
                <a:gs pos="0">
                  <a:srgbClr val="15602F"/>
                </a:gs>
              </a:gsLst>
              <a:lin ang="16200000" scaled="0"/>
              <a:tileRect/>
            </a:gra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grpSp>
      <p:sp>
        <p:nvSpPr>
          <p:cNvPr id="7" name="Title Placeholder 1"/>
          <p:cNvSpPr>
            <a:spLocks noGrp="1"/>
          </p:cNvSpPr>
          <p:nvPr userDrawn="1">
            <p:ph type="title"/>
          </p:nvPr>
        </p:nvSpPr>
        <p:spPr>
          <a:xfrm>
            <a:off x="571500" y="63500"/>
            <a:ext cx="11045952" cy="990119"/>
          </a:xfrm>
          <a:prstGeom prst="rect">
            <a:avLst/>
          </a:prstGeom>
          <a:effectLst/>
        </p:spPr>
        <p:txBody>
          <a:bodyPr rtlCol="0">
            <a:noAutofit/>
          </a:bodyPr>
          <a:lstStyle>
            <a:lvl1pPr>
              <a:lnSpc>
                <a:spcPct val="95000"/>
              </a:lnSpc>
              <a:defRPr>
                <a:solidFill>
                  <a:schemeClr val="accent1"/>
                </a:solidFill>
              </a:defRPr>
            </a:lvl1pPr>
          </a:lstStyle>
          <a:p>
            <a:r>
              <a:rPr lang="en-US"/>
              <a:t>Click to edit Master title style</a:t>
            </a:r>
            <a:endParaRPr lang="en-US" dirty="0"/>
          </a:p>
        </p:txBody>
      </p:sp>
      <p:sp>
        <p:nvSpPr>
          <p:cNvPr id="3" name="Content Placeholder 2"/>
          <p:cNvSpPr>
            <a:spLocks noGrp="1"/>
          </p:cNvSpPr>
          <p:nvPr userDrawn="1">
            <p:ph sz="quarter" idx="11"/>
          </p:nvPr>
        </p:nvSpPr>
        <p:spPr>
          <a:xfrm>
            <a:off x="571500" y="1764284"/>
            <a:ext cx="5303520" cy="3009563"/>
          </a:xfrm>
        </p:spPr>
        <p:txBody>
          <a:bodyPr/>
          <a:lstStyle>
            <a:lvl1pPr>
              <a:lnSpc>
                <a:spcPct val="100000"/>
              </a:lnSpc>
              <a:spcBef>
                <a:spcPts val="1000"/>
              </a:spcBef>
              <a:spcAft>
                <a:spcPts val="0"/>
              </a:spcAft>
              <a:defRPr/>
            </a:lvl1pPr>
            <a:lvl2pPr>
              <a:lnSpc>
                <a:spcPct val="100000"/>
              </a:lnSpc>
              <a:spcAft>
                <a:spcPts val="400"/>
              </a:spcAft>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userDrawn="1">
            <p:ph sz="quarter" idx="12"/>
          </p:nvPr>
        </p:nvSpPr>
        <p:spPr>
          <a:xfrm>
            <a:off x="6313932" y="1764284"/>
            <a:ext cx="5303520" cy="3009563"/>
          </a:xfrm>
        </p:spPr>
        <p:txBody>
          <a:bodyPr/>
          <a:lstStyle>
            <a:lvl1pPr>
              <a:lnSpc>
                <a:spcPct val="100000"/>
              </a:lnSpc>
              <a:spcAft>
                <a:spcPts val="0"/>
              </a:spcAft>
              <a:defRPr/>
            </a:lvl1pPr>
            <a:lvl2pPr>
              <a:lnSpc>
                <a:spcPct val="100000"/>
              </a:lnSpc>
              <a:spcAft>
                <a:spcPts val="400"/>
              </a:spcAft>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p:cNvSpPr>
            <a:spLocks noGrp="1"/>
          </p:cNvSpPr>
          <p:nvPr userDrawn="1">
            <p:ph type="body" sz="quarter" idx="16"/>
          </p:nvPr>
        </p:nvSpPr>
        <p:spPr>
          <a:xfrm>
            <a:off x="571500" y="1081137"/>
            <a:ext cx="1148486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a:t>Click to edit Master text styles</a:t>
            </a:r>
          </a:p>
        </p:txBody>
      </p:sp>
    </p:spTree>
    <p:extLst>
      <p:ext uri="{BB962C8B-B14F-4D97-AF65-F5344CB8AC3E}">
        <p14:creationId xmlns:p14="http://schemas.microsoft.com/office/powerpoint/2010/main" val="3156266385"/>
      </p:ext>
    </p:extLst>
  </p:cSld>
  <p:clrMapOvr>
    <a:masterClrMapping/>
  </p:clrMapOvr>
  <p:transition>
    <p:fade/>
  </p:transition>
  <p:hf sldNum="0" hd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tage_Content_High">
    <p:spTree>
      <p:nvGrpSpPr>
        <p:cNvPr id="1" name=""/>
        <p:cNvGrpSpPr/>
        <p:nvPr/>
      </p:nvGrpSpPr>
      <p:grpSpPr>
        <a:xfrm>
          <a:off x="0" y="0"/>
          <a:ext cx="0" cy="0"/>
          <a:chOff x="0" y="0"/>
          <a:chExt cx="0" cy="0"/>
        </a:xfrm>
      </p:grpSpPr>
      <p:grpSp>
        <p:nvGrpSpPr>
          <p:cNvPr id="9" name="Group 8"/>
          <p:cNvGrpSpPr/>
          <p:nvPr userDrawn="1"/>
        </p:nvGrpSpPr>
        <p:grpSpPr>
          <a:xfrm>
            <a:off x="-7652" y="1639016"/>
            <a:ext cx="8114774" cy="3599585"/>
            <a:chOff x="-16125" y="1639016"/>
            <a:chExt cx="8120411" cy="3599585"/>
          </a:xfrm>
        </p:grpSpPr>
        <p:sp>
          <p:nvSpPr>
            <p:cNvPr id="65" name="Shape 1103"/>
            <p:cNvSpPr/>
            <p:nvPr userDrawn="1"/>
          </p:nvSpPr>
          <p:spPr>
            <a:xfrm>
              <a:off x="-16125" y="1639016"/>
              <a:ext cx="8120411" cy="3599585"/>
            </a:xfrm>
            <a:custGeom>
              <a:avLst/>
              <a:gdLst>
                <a:gd name="connsiteX0" fmla="*/ 2208671 w 7649794"/>
                <a:gd name="connsiteY0" fmla="*/ 0 h 3493722"/>
                <a:gd name="connsiteX1" fmla="*/ 2556320 w 7649794"/>
                <a:gd name="connsiteY1" fmla="*/ 63327 h 3493722"/>
                <a:gd name="connsiteX2" fmla="*/ 2934577 w 7649794"/>
                <a:gd name="connsiteY2" fmla="*/ 446010 h 3493722"/>
                <a:gd name="connsiteX3" fmla="*/ 3688781 w 7649794"/>
                <a:gd name="connsiteY3" fmla="*/ 915621 h 3493722"/>
                <a:gd name="connsiteX4" fmla="*/ 4944824 w 7649794"/>
                <a:gd name="connsiteY4" fmla="*/ 753481 h 3493722"/>
                <a:gd name="connsiteX5" fmla="*/ 5092085 w 7649794"/>
                <a:gd name="connsiteY5" fmla="*/ 878099 h 3493722"/>
                <a:gd name="connsiteX6" fmla="*/ 5720973 w 7649794"/>
                <a:gd name="connsiteY6" fmla="*/ 528693 h 3493722"/>
                <a:gd name="connsiteX7" fmla="*/ 6187586 w 7649794"/>
                <a:gd name="connsiteY7" fmla="*/ 777760 h 3493722"/>
                <a:gd name="connsiteX8" fmla="*/ 7629004 w 7649794"/>
                <a:gd name="connsiteY8" fmla="*/ 1026996 h 3493722"/>
                <a:gd name="connsiteX9" fmla="*/ 7649794 w 7649794"/>
                <a:gd name="connsiteY9" fmla="*/ 3493722 h 3493722"/>
                <a:gd name="connsiteX10" fmla="*/ 17240 w 7649794"/>
                <a:gd name="connsiteY10" fmla="*/ 3480628 h 3493722"/>
                <a:gd name="connsiteX11" fmla="*/ 0 w 7649794"/>
                <a:gd name="connsiteY11" fmla="*/ 242027 h 3493722"/>
                <a:gd name="connsiteX12" fmla="*/ 83503 w 7649794"/>
                <a:gd name="connsiteY12" fmla="*/ 350425 h 3493722"/>
                <a:gd name="connsiteX13" fmla="*/ 402278 w 7649794"/>
                <a:gd name="connsiteY13" fmla="*/ 460781 h 3493722"/>
                <a:gd name="connsiteX14" fmla="*/ 941077 w 7649794"/>
                <a:gd name="connsiteY14" fmla="*/ 1079458 h 3493722"/>
                <a:gd name="connsiteX15" fmla="*/ 1808469 w 7649794"/>
                <a:gd name="connsiteY15" fmla="*/ 734805 h 3493722"/>
                <a:gd name="connsiteX16" fmla="*/ 2208671 w 7649794"/>
                <a:gd name="connsiteY16" fmla="*/ 0 h 3493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49794" h="3493722">
                  <a:moveTo>
                    <a:pt x="2208671" y="0"/>
                  </a:moveTo>
                  <a:lnTo>
                    <a:pt x="2556320" y="63327"/>
                  </a:lnTo>
                  <a:lnTo>
                    <a:pt x="2934577" y="446010"/>
                  </a:lnTo>
                  <a:lnTo>
                    <a:pt x="3688781" y="915621"/>
                  </a:lnTo>
                  <a:lnTo>
                    <a:pt x="4944824" y="753481"/>
                  </a:lnTo>
                  <a:lnTo>
                    <a:pt x="5092085" y="878099"/>
                  </a:lnTo>
                  <a:lnTo>
                    <a:pt x="5720973" y="528693"/>
                  </a:lnTo>
                  <a:lnTo>
                    <a:pt x="6187586" y="777760"/>
                  </a:lnTo>
                  <a:lnTo>
                    <a:pt x="7629004" y="1026996"/>
                  </a:lnTo>
                  <a:lnTo>
                    <a:pt x="7649794" y="3493722"/>
                  </a:lnTo>
                  <a:lnTo>
                    <a:pt x="17240" y="3480628"/>
                  </a:lnTo>
                  <a:cubicBezTo>
                    <a:pt x="11493" y="2401094"/>
                    <a:pt x="5747" y="1321561"/>
                    <a:pt x="0" y="242027"/>
                  </a:cubicBezTo>
                  <a:lnTo>
                    <a:pt x="83503" y="350425"/>
                  </a:lnTo>
                  <a:lnTo>
                    <a:pt x="402278" y="460781"/>
                  </a:lnTo>
                  <a:lnTo>
                    <a:pt x="941077" y="1079458"/>
                  </a:lnTo>
                  <a:lnTo>
                    <a:pt x="1808469" y="734805"/>
                  </a:lnTo>
                  <a:lnTo>
                    <a:pt x="2208671" y="0"/>
                  </a:lnTo>
                  <a:close/>
                </a:path>
              </a:pathLst>
            </a:custGeom>
            <a:solidFill>
              <a:srgbClr val="0071DE"/>
            </a:solidFill>
            <a:ln w="12700" cap="flat">
              <a:noFill/>
              <a:miter lim="400000"/>
            </a:ln>
            <a:effectLst/>
          </p:spPr>
          <p:txBody>
            <a:bodyPr wrap="square" lIns="45719" tIns="45719" rIns="45719" bIns="45719" numCol="1" anchor="t">
              <a:noAutofit/>
            </a:bodyPr>
            <a:lstStyle/>
            <a:p>
              <a:endParaRPr sz="700">
                <a:solidFill>
                  <a:srgbClr val="1C1C1C"/>
                </a:solidFill>
              </a:endParaRPr>
            </a:p>
          </p:txBody>
        </p:sp>
        <p:sp>
          <p:nvSpPr>
            <p:cNvPr id="66" name="Shape 1104"/>
            <p:cNvSpPr/>
            <p:nvPr userDrawn="1"/>
          </p:nvSpPr>
          <p:spPr>
            <a:xfrm>
              <a:off x="-9149" y="2042381"/>
              <a:ext cx="420713" cy="404486"/>
            </a:xfrm>
            <a:custGeom>
              <a:avLst/>
              <a:gdLst/>
              <a:ahLst/>
              <a:cxnLst/>
              <a:rect l="l" t="t" r="r" b="b"/>
              <a:pathLst>
                <a:path w="420713" h="404486">
                  <a:moveTo>
                    <a:pt x="74932" y="0"/>
                  </a:moveTo>
                  <a:lnTo>
                    <a:pt x="420713" y="119792"/>
                  </a:lnTo>
                  <a:lnTo>
                    <a:pt x="7039" y="404486"/>
                  </a:lnTo>
                  <a:lnTo>
                    <a:pt x="0" y="374468"/>
                  </a:lnTo>
                  <a:lnTo>
                    <a:pt x="0" y="133420"/>
                  </a:lnTo>
                  <a:close/>
                </a:path>
              </a:pathLst>
            </a:custGeom>
            <a:solidFill>
              <a:srgbClr val="137FE2"/>
            </a:solidFill>
            <a:ln w="12700" cap="flat">
              <a:noFill/>
              <a:miter lim="400000"/>
            </a:ln>
            <a:effectLst/>
          </p:spPr>
          <p:txBody>
            <a:bodyPr wrap="square" lIns="45719" tIns="45719" rIns="45719" bIns="45719" numCol="1" anchor="t">
              <a:noAutofit/>
            </a:bodyPr>
            <a:lstStyle/>
            <a:p>
              <a:endParaRPr sz="700">
                <a:solidFill>
                  <a:srgbClr val="1C1C1C"/>
                </a:solidFill>
              </a:endParaRPr>
            </a:p>
          </p:txBody>
        </p:sp>
      </p:grpSp>
      <p:sp>
        <p:nvSpPr>
          <p:cNvPr id="67" name="Shape 1109"/>
          <p:cNvSpPr/>
          <p:nvPr userDrawn="1"/>
        </p:nvSpPr>
        <p:spPr>
          <a:xfrm>
            <a:off x="1019905" y="1640630"/>
            <a:ext cx="1903774" cy="1670286"/>
          </a:xfrm>
          <a:custGeom>
            <a:avLst/>
            <a:gdLst/>
            <a:ahLst/>
            <a:cxnLst>
              <a:cxn ang="0">
                <a:pos x="wd2" y="hd2"/>
              </a:cxn>
              <a:cxn ang="5400000">
                <a:pos x="wd2" y="hd2"/>
              </a:cxn>
              <a:cxn ang="10800000">
                <a:pos x="wd2" y="hd2"/>
              </a:cxn>
              <a:cxn ang="16200000">
                <a:pos x="wd2" y="hd2"/>
              </a:cxn>
            </a:cxnLst>
            <a:rect l="0" t="0" r="r" b="b"/>
            <a:pathLst>
              <a:path w="21600" h="21600" extrusionOk="0">
                <a:moveTo>
                  <a:pt x="16611" y="4089"/>
                </a:moveTo>
                <a:lnTo>
                  <a:pt x="16219" y="1754"/>
                </a:lnTo>
                <a:lnTo>
                  <a:pt x="15211" y="1379"/>
                </a:lnTo>
                <a:lnTo>
                  <a:pt x="15120" y="0"/>
                </a:lnTo>
                <a:lnTo>
                  <a:pt x="10384" y="9810"/>
                </a:lnTo>
                <a:lnTo>
                  <a:pt x="0" y="14487"/>
                </a:lnTo>
                <a:lnTo>
                  <a:pt x="5291" y="19371"/>
                </a:lnTo>
                <a:lnTo>
                  <a:pt x="12991" y="21600"/>
                </a:lnTo>
                <a:lnTo>
                  <a:pt x="20206" y="8939"/>
                </a:lnTo>
                <a:lnTo>
                  <a:pt x="21600" y="4515"/>
                </a:lnTo>
                <a:lnTo>
                  <a:pt x="18713" y="4612"/>
                </a:lnTo>
                <a:lnTo>
                  <a:pt x="16611" y="4089"/>
                </a:lnTo>
                <a:close/>
              </a:path>
            </a:pathLst>
          </a:custGeom>
          <a:solidFill>
            <a:srgbClr val="137FE2"/>
          </a:solidFill>
          <a:ln w="12700" cap="flat">
            <a:noFill/>
            <a:miter lim="400000"/>
          </a:ln>
          <a:effectLst/>
        </p:spPr>
        <p:txBody>
          <a:bodyPr wrap="square" lIns="45719" tIns="45719" rIns="45719" bIns="45719" numCol="1" anchor="t">
            <a:noAutofit/>
          </a:bodyPr>
          <a:lstStyle/>
          <a:p>
            <a:endParaRPr sz="700">
              <a:solidFill>
                <a:srgbClr val="1C1C1C"/>
              </a:solidFill>
            </a:endParaRPr>
          </a:p>
        </p:txBody>
      </p:sp>
      <p:sp>
        <p:nvSpPr>
          <p:cNvPr id="68" name="Shape 1110"/>
          <p:cNvSpPr/>
          <p:nvPr userDrawn="1"/>
        </p:nvSpPr>
        <p:spPr>
          <a:xfrm>
            <a:off x="2513879" y="2127614"/>
            <a:ext cx="1149325" cy="1158993"/>
          </a:xfrm>
          <a:custGeom>
            <a:avLst/>
            <a:gdLst/>
            <a:ahLst/>
            <a:cxnLst>
              <a:cxn ang="0">
                <a:pos x="wd2" y="hd2"/>
              </a:cxn>
              <a:cxn ang="5400000">
                <a:pos x="wd2" y="hd2"/>
              </a:cxn>
              <a:cxn ang="10800000">
                <a:pos x="wd2" y="hd2"/>
              </a:cxn>
              <a:cxn ang="16200000">
                <a:pos x="wd2" y="hd2"/>
              </a:cxn>
            </a:cxnLst>
            <a:rect l="0" t="0" r="r" b="b"/>
            <a:pathLst>
              <a:path w="21600" h="21600" extrusionOk="0">
                <a:moveTo>
                  <a:pt x="9443" y="0"/>
                </a:moveTo>
                <a:lnTo>
                  <a:pt x="7196" y="9874"/>
                </a:lnTo>
                <a:lnTo>
                  <a:pt x="0" y="19748"/>
                </a:lnTo>
                <a:lnTo>
                  <a:pt x="9407" y="21600"/>
                </a:lnTo>
                <a:lnTo>
                  <a:pt x="21600" y="9422"/>
                </a:lnTo>
                <a:lnTo>
                  <a:pt x="9443" y="0"/>
                </a:lnTo>
                <a:close/>
              </a:path>
            </a:pathLst>
          </a:custGeom>
          <a:solidFill>
            <a:srgbClr val="137FE2"/>
          </a:solidFill>
          <a:ln w="12700" cap="flat">
            <a:noFill/>
            <a:miter lim="400000"/>
          </a:ln>
          <a:effectLst/>
        </p:spPr>
        <p:txBody>
          <a:bodyPr wrap="square" lIns="45719" tIns="45719" rIns="45719" bIns="45719" numCol="1" anchor="t">
            <a:noAutofit/>
          </a:bodyPr>
          <a:lstStyle/>
          <a:p>
            <a:endParaRPr sz="700" dirty="0">
              <a:solidFill>
                <a:srgbClr val="1C1C1C"/>
              </a:solidFill>
            </a:endParaRPr>
          </a:p>
        </p:txBody>
      </p:sp>
      <p:sp>
        <p:nvSpPr>
          <p:cNvPr id="107" name="Shape 1110"/>
          <p:cNvSpPr/>
          <p:nvPr userDrawn="1"/>
        </p:nvSpPr>
        <p:spPr>
          <a:xfrm rot="21120000">
            <a:off x="5794261" y="2211829"/>
            <a:ext cx="713640" cy="719643"/>
          </a:xfrm>
          <a:custGeom>
            <a:avLst/>
            <a:gdLst/>
            <a:ahLst/>
            <a:cxnLst>
              <a:cxn ang="0">
                <a:pos x="wd2" y="hd2"/>
              </a:cxn>
              <a:cxn ang="5400000">
                <a:pos x="wd2" y="hd2"/>
              </a:cxn>
              <a:cxn ang="10800000">
                <a:pos x="wd2" y="hd2"/>
              </a:cxn>
              <a:cxn ang="16200000">
                <a:pos x="wd2" y="hd2"/>
              </a:cxn>
            </a:cxnLst>
            <a:rect l="0" t="0" r="r" b="b"/>
            <a:pathLst>
              <a:path w="21600" h="21600" extrusionOk="0">
                <a:moveTo>
                  <a:pt x="9443" y="0"/>
                </a:moveTo>
                <a:lnTo>
                  <a:pt x="7196" y="9874"/>
                </a:lnTo>
                <a:lnTo>
                  <a:pt x="0" y="19748"/>
                </a:lnTo>
                <a:lnTo>
                  <a:pt x="9407" y="21600"/>
                </a:lnTo>
                <a:lnTo>
                  <a:pt x="21600" y="9422"/>
                </a:lnTo>
                <a:lnTo>
                  <a:pt x="9443" y="0"/>
                </a:lnTo>
                <a:close/>
              </a:path>
            </a:pathLst>
          </a:custGeom>
          <a:solidFill>
            <a:srgbClr val="137FE2"/>
          </a:solidFill>
          <a:ln w="12700" cap="flat">
            <a:noFill/>
            <a:miter lim="400000"/>
          </a:ln>
          <a:effectLst/>
        </p:spPr>
        <p:txBody>
          <a:bodyPr wrap="square" lIns="45719" tIns="45719" rIns="45719" bIns="45719" numCol="1" anchor="t">
            <a:noAutofit/>
          </a:bodyPr>
          <a:lstStyle/>
          <a:p>
            <a:endParaRPr sz="700" dirty="0">
              <a:solidFill>
                <a:srgbClr val="1C1C1C"/>
              </a:solidFill>
            </a:endParaRPr>
          </a:p>
        </p:txBody>
      </p:sp>
      <p:sp>
        <p:nvSpPr>
          <p:cNvPr id="69" name="Shape 1111"/>
          <p:cNvSpPr/>
          <p:nvPr userDrawn="1"/>
        </p:nvSpPr>
        <p:spPr>
          <a:xfrm>
            <a:off x="2900109" y="2482044"/>
            <a:ext cx="790133" cy="591261"/>
          </a:xfrm>
          <a:custGeom>
            <a:avLst/>
            <a:gdLst/>
            <a:ahLst/>
            <a:cxnLst>
              <a:cxn ang="0">
                <a:pos x="wd2" y="hd2"/>
              </a:cxn>
              <a:cxn ang="5400000">
                <a:pos x="wd2" y="hd2"/>
              </a:cxn>
              <a:cxn ang="10800000">
                <a:pos x="wd2" y="hd2"/>
              </a:cxn>
              <a:cxn ang="16200000">
                <a:pos x="wd2" y="hd2"/>
              </a:cxn>
            </a:cxnLst>
            <a:rect l="0" t="0" r="r" b="b"/>
            <a:pathLst>
              <a:path w="21600" h="21600" extrusionOk="0">
                <a:moveTo>
                  <a:pt x="15995" y="3294"/>
                </a:moveTo>
                <a:lnTo>
                  <a:pt x="11970" y="0"/>
                </a:lnTo>
                <a:lnTo>
                  <a:pt x="0" y="21600"/>
                </a:lnTo>
                <a:lnTo>
                  <a:pt x="3611" y="21417"/>
                </a:lnTo>
                <a:lnTo>
                  <a:pt x="21600" y="759"/>
                </a:lnTo>
                <a:lnTo>
                  <a:pt x="15995" y="3294"/>
                </a:lnTo>
                <a:close/>
              </a:path>
            </a:pathLst>
          </a:custGeom>
          <a:gradFill flip="none" rotWithShape="1">
            <a:gsLst>
              <a:gs pos="0">
                <a:srgbClr val="43818C">
                  <a:alpha val="16206"/>
                </a:srgbClr>
              </a:gs>
              <a:gs pos="100000">
                <a:srgbClr val="012A45">
                  <a:alpha val="16206"/>
                </a:srgbClr>
              </a:gs>
            </a:gsLst>
            <a:lin ang="5400000" scaled="0"/>
          </a:gradFill>
          <a:ln w="12700" cap="flat">
            <a:noFill/>
            <a:miter lim="400000"/>
          </a:ln>
          <a:effectLst/>
        </p:spPr>
        <p:txBody>
          <a:bodyPr wrap="square" lIns="91439" tIns="91439" rIns="91439" bIns="91439" numCol="1" anchor="t">
            <a:noAutofit/>
          </a:bodyPr>
          <a:lstStyle/>
          <a:p>
            <a:pPr defTabSz="914217">
              <a:defRPr sz="3600">
                <a:solidFill>
                  <a:srgbClr val="000000"/>
                </a:solidFill>
                <a:latin typeface="Calibri"/>
                <a:ea typeface="Calibri"/>
                <a:cs typeface="Calibri"/>
                <a:sym typeface="Calibri"/>
              </a:defRPr>
            </a:pPr>
            <a:endParaRPr sz="3600">
              <a:solidFill>
                <a:srgbClr val="000000"/>
              </a:solidFill>
              <a:latin typeface="Calibri"/>
              <a:ea typeface="Calibri"/>
              <a:cs typeface="Calibri"/>
              <a:sym typeface="Calibri"/>
            </a:endParaRPr>
          </a:p>
        </p:txBody>
      </p:sp>
      <p:sp>
        <p:nvSpPr>
          <p:cNvPr id="70" name="Shape 1112"/>
          <p:cNvSpPr/>
          <p:nvPr userDrawn="1"/>
        </p:nvSpPr>
        <p:spPr>
          <a:xfrm flipH="1">
            <a:off x="5710953" y="2535797"/>
            <a:ext cx="797380" cy="866201"/>
          </a:xfrm>
          <a:custGeom>
            <a:avLst/>
            <a:gdLst/>
            <a:ahLst/>
            <a:cxnLst>
              <a:cxn ang="0">
                <a:pos x="wd2" y="hd2"/>
              </a:cxn>
              <a:cxn ang="5400000">
                <a:pos x="wd2" y="hd2"/>
              </a:cxn>
              <a:cxn ang="10800000">
                <a:pos x="wd2" y="hd2"/>
              </a:cxn>
              <a:cxn ang="16200000">
                <a:pos x="wd2" y="hd2"/>
              </a:cxn>
            </a:cxnLst>
            <a:rect l="0" t="0" r="r" b="b"/>
            <a:pathLst>
              <a:path w="21600" h="21600" extrusionOk="0">
                <a:moveTo>
                  <a:pt x="6528" y="2239"/>
                </a:moveTo>
                <a:lnTo>
                  <a:pt x="9466" y="8840"/>
                </a:lnTo>
                <a:lnTo>
                  <a:pt x="0" y="14405"/>
                </a:lnTo>
                <a:lnTo>
                  <a:pt x="4552" y="21600"/>
                </a:lnTo>
                <a:lnTo>
                  <a:pt x="21600" y="5678"/>
                </a:lnTo>
                <a:lnTo>
                  <a:pt x="16382" y="0"/>
                </a:lnTo>
                <a:lnTo>
                  <a:pt x="6528" y="2239"/>
                </a:lnTo>
                <a:close/>
              </a:path>
            </a:pathLst>
          </a:custGeom>
          <a:gradFill flip="none" rotWithShape="1">
            <a:gsLst>
              <a:gs pos="0">
                <a:srgbClr val="43818C">
                  <a:alpha val="16206"/>
                </a:srgbClr>
              </a:gs>
              <a:gs pos="100000">
                <a:srgbClr val="012A45">
                  <a:alpha val="16206"/>
                </a:srgbClr>
              </a:gs>
            </a:gsLst>
            <a:lin ang="5400000" scaled="0"/>
          </a:gradFill>
          <a:ln w="12700" cap="flat">
            <a:noFill/>
            <a:miter lim="400000"/>
          </a:ln>
          <a:effectLst/>
        </p:spPr>
        <p:txBody>
          <a:bodyPr wrap="square" lIns="91439" tIns="91439" rIns="91439" bIns="91439" numCol="1" anchor="t">
            <a:noAutofit/>
          </a:bodyPr>
          <a:lstStyle/>
          <a:p>
            <a:pPr defTabSz="914217">
              <a:defRPr sz="3600">
                <a:solidFill>
                  <a:srgbClr val="000000"/>
                </a:solidFill>
                <a:latin typeface="Calibri"/>
                <a:ea typeface="Calibri"/>
                <a:cs typeface="Calibri"/>
                <a:sym typeface="Calibri"/>
              </a:defRPr>
            </a:pPr>
            <a:endParaRPr sz="3600">
              <a:solidFill>
                <a:srgbClr val="000000"/>
              </a:solidFill>
              <a:latin typeface="Calibri"/>
              <a:ea typeface="Calibri"/>
              <a:cs typeface="Calibri"/>
              <a:sym typeface="Calibri"/>
            </a:endParaRPr>
          </a:p>
        </p:txBody>
      </p:sp>
      <p:sp>
        <p:nvSpPr>
          <p:cNvPr id="71" name="Shape 1113"/>
          <p:cNvSpPr/>
          <p:nvPr userDrawn="1"/>
        </p:nvSpPr>
        <p:spPr>
          <a:xfrm flipH="1">
            <a:off x="3911572" y="1984842"/>
            <a:ext cx="1836981" cy="1183527"/>
          </a:xfrm>
          <a:custGeom>
            <a:avLst/>
            <a:gdLst/>
            <a:ahLst/>
            <a:cxnLst>
              <a:cxn ang="0">
                <a:pos x="wd2" y="hd2"/>
              </a:cxn>
              <a:cxn ang="5400000">
                <a:pos x="wd2" y="hd2"/>
              </a:cxn>
              <a:cxn ang="10800000">
                <a:pos x="wd2" y="hd2"/>
              </a:cxn>
              <a:cxn ang="16200000">
                <a:pos x="wd2" y="hd2"/>
              </a:cxn>
            </a:cxnLst>
            <a:rect l="0" t="0" r="r" b="b"/>
            <a:pathLst>
              <a:path w="21600" h="21600" extrusionOk="0">
                <a:moveTo>
                  <a:pt x="2668" y="0"/>
                </a:moveTo>
                <a:lnTo>
                  <a:pt x="3935" y="4683"/>
                </a:lnTo>
                <a:lnTo>
                  <a:pt x="0" y="8755"/>
                </a:lnTo>
                <a:lnTo>
                  <a:pt x="1893" y="14021"/>
                </a:lnTo>
                <a:lnTo>
                  <a:pt x="21600" y="21600"/>
                </a:lnTo>
                <a:lnTo>
                  <a:pt x="10145" y="6410"/>
                </a:lnTo>
                <a:lnTo>
                  <a:pt x="2668" y="0"/>
                </a:lnTo>
                <a:close/>
              </a:path>
            </a:pathLst>
          </a:custGeom>
          <a:gradFill flip="none" rotWithShape="1">
            <a:gsLst>
              <a:gs pos="0">
                <a:srgbClr val="43818C">
                  <a:alpha val="16206"/>
                </a:srgbClr>
              </a:gs>
              <a:gs pos="100000">
                <a:srgbClr val="012A45">
                  <a:alpha val="16206"/>
                </a:srgbClr>
              </a:gs>
            </a:gsLst>
            <a:lin ang="5400000" scaled="0"/>
          </a:gradFill>
          <a:ln w="12700" cap="flat">
            <a:noFill/>
            <a:miter lim="400000"/>
          </a:ln>
          <a:effectLst/>
        </p:spPr>
        <p:txBody>
          <a:bodyPr wrap="square" lIns="91439" tIns="91439" rIns="91439" bIns="91439" numCol="1" anchor="t">
            <a:noAutofit/>
          </a:bodyPr>
          <a:lstStyle/>
          <a:p>
            <a:pPr defTabSz="914217">
              <a:defRPr sz="3600">
                <a:solidFill>
                  <a:srgbClr val="000000"/>
                </a:solidFill>
                <a:latin typeface="Calibri"/>
                <a:ea typeface="Calibri"/>
                <a:cs typeface="Calibri"/>
                <a:sym typeface="Calibri"/>
              </a:defRPr>
            </a:pPr>
            <a:endParaRPr sz="3600">
              <a:solidFill>
                <a:srgbClr val="000000"/>
              </a:solidFill>
              <a:latin typeface="Calibri"/>
              <a:ea typeface="Calibri"/>
              <a:cs typeface="Calibri"/>
              <a:sym typeface="Calibri"/>
            </a:endParaRPr>
          </a:p>
        </p:txBody>
      </p:sp>
      <p:sp>
        <p:nvSpPr>
          <p:cNvPr id="73" name="Shape 1116"/>
          <p:cNvSpPr/>
          <p:nvPr userDrawn="1"/>
        </p:nvSpPr>
        <p:spPr>
          <a:xfrm flipH="1">
            <a:off x="2501" y="1604256"/>
            <a:ext cx="12168035" cy="3676381"/>
          </a:xfrm>
          <a:custGeom>
            <a:avLst/>
            <a:gdLst>
              <a:gd name="connsiteX0" fmla="*/ 1088864 w 12168035"/>
              <a:gd name="connsiteY0" fmla="*/ 0 h 3676381"/>
              <a:gd name="connsiteX1" fmla="*/ 0 w 12168035"/>
              <a:gd name="connsiteY1" fmla="*/ 572883 h 3676381"/>
              <a:gd name="connsiteX2" fmla="*/ 0 w 12168035"/>
              <a:gd name="connsiteY2" fmla="*/ 3632232 h 3676381"/>
              <a:gd name="connsiteX3" fmla="*/ 12161393 w 12168035"/>
              <a:gd name="connsiteY3" fmla="*/ 3676381 h 3676381"/>
              <a:gd name="connsiteX4" fmla="*/ 12168035 w 12168035"/>
              <a:gd name="connsiteY4" fmla="*/ 1200511 h 3676381"/>
              <a:gd name="connsiteX5" fmla="*/ 10726617 w 12168035"/>
              <a:gd name="connsiteY5" fmla="*/ 951275 h 3676381"/>
              <a:gd name="connsiteX6" fmla="*/ 10260004 w 12168035"/>
              <a:gd name="connsiteY6" fmla="*/ 702208 h 3676381"/>
              <a:gd name="connsiteX7" fmla="*/ 9631116 w 12168035"/>
              <a:gd name="connsiteY7" fmla="*/ 1051614 h 3676381"/>
              <a:gd name="connsiteX8" fmla="*/ 9483855 w 12168035"/>
              <a:gd name="connsiteY8" fmla="*/ 926996 h 3676381"/>
              <a:gd name="connsiteX9" fmla="*/ 8227812 w 12168035"/>
              <a:gd name="connsiteY9" fmla="*/ 1089136 h 3676381"/>
              <a:gd name="connsiteX10" fmla="*/ 7473608 w 12168035"/>
              <a:gd name="connsiteY10" fmla="*/ 619526 h 3676381"/>
              <a:gd name="connsiteX11" fmla="*/ 7095351 w 12168035"/>
              <a:gd name="connsiteY11" fmla="*/ 236842 h 3676381"/>
              <a:gd name="connsiteX12" fmla="*/ 6747702 w 12168035"/>
              <a:gd name="connsiteY12" fmla="*/ 173515 h 3676381"/>
              <a:gd name="connsiteX13" fmla="*/ 6347500 w 12168035"/>
              <a:gd name="connsiteY13" fmla="*/ 908320 h 3676381"/>
              <a:gd name="connsiteX14" fmla="*/ 5480108 w 12168035"/>
              <a:gd name="connsiteY14" fmla="*/ 1252973 h 3676381"/>
              <a:gd name="connsiteX15" fmla="*/ 4941309 w 12168035"/>
              <a:gd name="connsiteY15" fmla="*/ 634296 h 3676381"/>
              <a:gd name="connsiteX16" fmla="*/ 4622534 w 12168035"/>
              <a:gd name="connsiteY16" fmla="*/ 523940 h 3676381"/>
              <a:gd name="connsiteX17" fmla="*/ 4332055 w 12168035"/>
              <a:gd name="connsiteY17" fmla="*/ 146859 h 3676381"/>
              <a:gd name="connsiteX18" fmla="*/ 3937051 w 12168035"/>
              <a:gd name="connsiteY18" fmla="*/ 348218 h 3676381"/>
              <a:gd name="connsiteX19" fmla="*/ 3329530 w 12168035"/>
              <a:gd name="connsiteY19" fmla="*/ 541767 h 3676381"/>
              <a:gd name="connsiteX20" fmla="*/ 2665993 w 12168035"/>
              <a:gd name="connsiteY20" fmla="*/ 22071 h 3676381"/>
              <a:gd name="connsiteX21" fmla="*/ 1963763 w 12168035"/>
              <a:gd name="connsiteY21" fmla="*/ 179117 h 3676381"/>
              <a:gd name="connsiteX22" fmla="*/ 1850575 w 12168035"/>
              <a:gd name="connsiteY22" fmla="*/ 116808 h 3676381"/>
              <a:gd name="connsiteX23" fmla="*/ 1567604 w 12168035"/>
              <a:gd name="connsiteY23" fmla="*/ 320204 h 3676381"/>
              <a:gd name="connsiteX24" fmla="*/ 1088864 w 12168035"/>
              <a:gd name="connsiteY24" fmla="*/ 0 h 3676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68035" h="3676381">
                <a:moveTo>
                  <a:pt x="1088864" y="0"/>
                </a:moveTo>
                <a:lnTo>
                  <a:pt x="0" y="572883"/>
                </a:lnTo>
                <a:lnTo>
                  <a:pt x="0" y="3632232"/>
                </a:lnTo>
                <a:lnTo>
                  <a:pt x="12161393" y="3676381"/>
                </a:lnTo>
                <a:lnTo>
                  <a:pt x="12168035" y="1200511"/>
                </a:lnTo>
                <a:lnTo>
                  <a:pt x="10726617" y="951275"/>
                </a:lnTo>
                <a:lnTo>
                  <a:pt x="10260004" y="702208"/>
                </a:lnTo>
                <a:lnTo>
                  <a:pt x="9631116" y="1051614"/>
                </a:lnTo>
                <a:lnTo>
                  <a:pt x="9483855" y="926996"/>
                </a:lnTo>
                <a:lnTo>
                  <a:pt x="8227812" y="1089136"/>
                </a:lnTo>
                <a:lnTo>
                  <a:pt x="7473608" y="619526"/>
                </a:lnTo>
                <a:lnTo>
                  <a:pt x="7095351" y="236842"/>
                </a:lnTo>
                <a:lnTo>
                  <a:pt x="6747702" y="173515"/>
                </a:lnTo>
                <a:lnTo>
                  <a:pt x="6347500" y="908320"/>
                </a:lnTo>
                <a:lnTo>
                  <a:pt x="5480108" y="1252973"/>
                </a:lnTo>
                <a:lnTo>
                  <a:pt x="4941309" y="634296"/>
                </a:lnTo>
                <a:lnTo>
                  <a:pt x="4622534" y="523940"/>
                </a:lnTo>
                <a:lnTo>
                  <a:pt x="4332055" y="146859"/>
                </a:lnTo>
                <a:lnTo>
                  <a:pt x="3937051" y="348218"/>
                </a:lnTo>
                <a:lnTo>
                  <a:pt x="3329530" y="541767"/>
                </a:lnTo>
                <a:lnTo>
                  <a:pt x="2665993" y="22071"/>
                </a:lnTo>
                <a:lnTo>
                  <a:pt x="1963763" y="179117"/>
                </a:lnTo>
                <a:lnTo>
                  <a:pt x="1850575" y="116808"/>
                </a:lnTo>
                <a:lnTo>
                  <a:pt x="1567604" y="320204"/>
                </a:lnTo>
                <a:lnTo>
                  <a:pt x="1088864" y="0"/>
                </a:lnTo>
                <a:close/>
              </a:path>
            </a:pathLst>
          </a:custGeom>
          <a:solidFill>
            <a:srgbClr val="118ED9"/>
          </a:solidFill>
          <a:ln w="12700" cap="flat">
            <a:noFill/>
            <a:miter lim="400000"/>
          </a:ln>
          <a:effectLst/>
        </p:spPr>
        <p:txBody>
          <a:bodyPr wrap="square" lIns="45719" tIns="45719" rIns="45719" bIns="45719" numCol="1" anchor="t">
            <a:noAutofit/>
          </a:bodyPr>
          <a:lstStyle/>
          <a:p>
            <a:endParaRPr sz="700">
              <a:solidFill>
                <a:srgbClr val="1C1C1C"/>
              </a:solidFill>
            </a:endParaRPr>
          </a:p>
        </p:txBody>
      </p:sp>
      <p:sp>
        <p:nvSpPr>
          <p:cNvPr id="74" name="Shape 1117"/>
          <p:cNvSpPr/>
          <p:nvPr userDrawn="1"/>
        </p:nvSpPr>
        <p:spPr>
          <a:xfrm flipH="1">
            <a:off x="7242698" y="2138140"/>
            <a:ext cx="424462" cy="384322"/>
          </a:xfrm>
          <a:custGeom>
            <a:avLst/>
            <a:gdLst/>
            <a:ahLst/>
            <a:cxnLst>
              <a:cxn ang="0">
                <a:pos x="wd2" y="hd2"/>
              </a:cxn>
              <a:cxn ang="5400000">
                <a:pos x="wd2" y="hd2"/>
              </a:cxn>
              <a:cxn ang="10800000">
                <a:pos x="wd2" y="hd2"/>
              </a:cxn>
              <a:cxn ang="16200000">
                <a:pos x="wd2" y="hd2"/>
              </a:cxn>
            </a:cxnLst>
            <a:rect l="0" t="0" r="r" b="b"/>
            <a:pathLst>
              <a:path w="21600" h="21600" extrusionOk="0">
                <a:moveTo>
                  <a:pt x="5384" y="0"/>
                </a:moveTo>
                <a:lnTo>
                  <a:pt x="0" y="10916"/>
                </a:lnTo>
                <a:lnTo>
                  <a:pt x="2200" y="21600"/>
                </a:lnTo>
                <a:lnTo>
                  <a:pt x="21600" y="6397"/>
                </a:lnTo>
                <a:lnTo>
                  <a:pt x="5384"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75" name="Shape 1118"/>
          <p:cNvSpPr/>
          <p:nvPr userDrawn="1"/>
        </p:nvSpPr>
        <p:spPr>
          <a:xfrm flipH="1">
            <a:off x="8700815" y="1629568"/>
            <a:ext cx="1929341" cy="1325376"/>
          </a:xfrm>
          <a:custGeom>
            <a:avLst/>
            <a:gdLst/>
            <a:ahLst/>
            <a:cxnLst>
              <a:cxn ang="0">
                <a:pos x="wd2" y="hd2"/>
              </a:cxn>
              <a:cxn ang="5400000">
                <a:pos x="wd2" y="hd2"/>
              </a:cxn>
              <a:cxn ang="10800000">
                <a:pos x="wd2" y="hd2"/>
              </a:cxn>
              <a:cxn ang="16200000">
                <a:pos x="wd2" y="hd2"/>
              </a:cxn>
            </a:cxnLst>
            <a:rect l="0" t="0" r="r" b="b"/>
            <a:pathLst>
              <a:path w="21600" h="21600" extrusionOk="0">
                <a:moveTo>
                  <a:pt x="3224" y="1520"/>
                </a:moveTo>
                <a:lnTo>
                  <a:pt x="0" y="4873"/>
                </a:lnTo>
                <a:lnTo>
                  <a:pt x="1279" y="5446"/>
                </a:lnTo>
                <a:lnTo>
                  <a:pt x="1311" y="5427"/>
                </a:lnTo>
                <a:lnTo>
                  <a:pt x="6222" y="9095"/>
                </a:lnTo>
                <a:lnTo>
                  <a:pt x="10870" y="15992"/>
                </a:lnTo>
                <a:lnTo>
                  <a:pt x="21600" y="21600"/>
                </a:lnTo>
                <a:lnTo>
                  <a:pt x="9737" y="7415"/>
                </a:lnTo>
                <a:lnTo>
                  <a:pt x="12958" y="2029"/>
                </a:lnTo>
                <a:lnTo>
                  <a:pt x="12269" y="0"/>
                </a:lnTo>
                <a:lnTo>
                  <a:pt x="4578" y="2517"/>
                </a:lnTo>
                <a:lnTo>
                  <a:pt x="3689" y="4792"/>
                </a:lnTo>
                <a:lnTo>
                  <a:pt x="3224" y="152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76" name="Shape 1119"/>
          <p:cNvSpPr/>
          <p:nvPr userDrawn="1"/>
        </p:nvSpPr>
        <p:spPr>
          <a:xfrm>
            <a:off x="10900455" y="1604956"/>
            <a:ext cx="1288369" cy="1472524"/>
          </a:xfrm>
          <a:custGeom>
            <a:avLst/>
            <a:gdLst/>
            <a:ahLst/>
            <a:cxnLst/>
            <a:rect l="l" t="t" r="r" b="b"/>
            <a:pathLst>
              <a:path w="1289264" h="1472524">
                <a:moveTo>
                  <a:pt x="203495" y="0"/>
                </a:moveTo>
                <a:lnTo>
                  <a:pt x="985281" y="412962"/>
                </a:lnTo>
                <a:lnTo>
                  <a:pt x="1289264" y="571915"/>
                </a:lnTo>
                <a:lnTo>
                  <a:pt x="1289264" y="1472524"/>
                </a:lnTo>
                <a:lnTo>
                  <a:pt x="1285002" y="1465324"/>
                </a:lnTo>
                <a:lnTo>
                  <a:pt x="987014" y="1085399"/>
                </a:lnTo>
                <a:lnTo>
                  <a:pt x="327368" y="544039"/>
                </a:lnTo>
                <a:lnTo>
                  <a:pt x="167474" y="297958"/>
                </a:lnTo>
                <a:lnTo>
                  <a:pt x="0" y="203847"/>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77" name="Shape 1120"/>
          <p:cNvSpPr/>
          <p:nvPr userDrawn="1"/>
        </p:nvSpPr>
        <p:spPr>
          <a:xfrm>
            <a:off x="7315582" y="1754998"/>
            <a:ext cx="1545038" cy="1397684"/>
          </a:xfrm>
          <a:custGeom>
            <a:avLst/>
            <a:gdLst/>
            <a:ahLst/>
            <a:cxnLst>
              <a:cxn ang="0">
                <a:pos x="wd2" y="hd2"/>
              </a:cxn>
              <a:cxn ang="5400000">
                <a:pos x="wd2" y="hd2"/>
              </a:cxn>
              <a:cxn ang="10800000">
                <a:pos x="wd2" y="hd2"/>
              </a:cxn>
              <a:cxn ang="16200000">
                <a:pos x="wd2" y="hd2"/>
              </a:cxn>
            </a:cxnLst>
            <a:rect l="0" t="0" r="r" b="b"/>
            <a:pathLst>
              <a:path w="21600" h="21600" extrusionOk="0">
                <a:moveTo>
                  <a:pt x="7678" y="0"/>
                </a:moveTo>
                <a:lnTo>
                  <a:pt x="8249" y="2066"/>
                </a:lnTo>
                <a:lnTo>
                  <a:pt x="6561" y="2642"/>
                </a:lnTo>
                <a:lnTo>
                  <a:pt x="8510" y="6504"/>
                </a:lnTo>
                <a:lnTo>
                  <a:pt x="0" y="21600"/>
                </a:lnTo>
                <a:lnTo>
                  <a:pt x="8751" y="18238"/>
                </a:lnTo>
                <a:lnTo>
                  <a:pt x="14486" y="12617"/>
                </a:lnTo>
                <a:lnTo>
                  <a:pt x="8809" y="8085"/>
                </a:lnTo>
                <a:lnTo>
                  <a:pt x="9037" y="7151"/>
                </a:lnTo>
                <a:lnTo>
                  <a:pt x="13546" y="8109"/>
                </a:lnTo>
                <a:lnTo>
                  <a:pt x="14789" y="7648"/>
                </a:lnTo>
                <a:lnTo>
                  <a:pt x="17160" y="10223"/>
                </a:lnTo>
                <a:lnTo>
                  <a:pt x="21600" y="6125"/>
                </a:lnTo>
                <a:lnTo>
                  <a:pt x="13080" y="3080"/>
                </a:lnTo>
                <a:lnTo>
                  <a:pt x="7678"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78" name="Shape 1121"/>
          <p:cNvSpPr/>
          <p:nvPr userDrawn="1"/>
        </p:nvSpPr>
        <p:spPr>
          <a:xfrm>
            <a:off x="10117053" y="1864067"/>
            <a:ext cx="1311214" cy="1694474"/>
          </a:xfrm>
          <a:custGeom>
            <a:avLst/>
            <a:gdLst/>
            <a:ahLst/>
            <a:cxnLst>
              <a:cxn ang="0">
                <a:pos x="wd2" y="hd2"/>
              </a:cxn>
              <a:cxn ang="5400000">
                <a:pos x="wd2" y="hd2"/>
              </a:cxn>
              <a:cxn ang="10800000">
                <a:pos x="wd2" y="hd2"/>
              </a:cxn>
              <a:cxn ang="16200000">
                <a:pos x="wd2" y="hd2"/>
              </a:cxn>
            </a:cxnLst>
            <a:rect l="0" t="0" r="r" b="b"/>
            <a:pathLst>
              <a:path w="21600" h="21600" extrusionOk="0">
                <a:moveTo>
                  <a:pt x="11734" y="0"/>
                </a:moveTo>
                <a:lnTo>
                  <a:pt x="11124" y="1173"/>
                </a:lnTo>
                <a:lnTo>
                  <a:pt x="0" y="7979"/>
                </a:lnTo>
                <a:lnTo>
                  <a:pt x="19364" y="21600"/>
                </a:lnTo>
                <a:lnTo>
                  <a:pt x="21600" y="15914"/>
                </a:lnTo>
                <a:lnTo>
                  <a:pt x="16785" y="9969"/>
                </a:lnTo>
                <a:lnTo>
                  <a:pt x="12578" y="654"/>
                </a:lnTo>
                <a:lnTo>
                  <a:pt x="11734"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79" name="Shape 1122"/>
          <p:cNvSpPr/>
          <p:nvPr userDrawn="1"/>
        </p:nvSpPr>
        <p:spPr>
          <a:xfrm flipH="1">
            <a:off x="4890441" y="1779338"/>
            <a:ext cx="1793441" cy="1621163"/>
          </a:xfrm>
          <a:custGeom>
            <a:avLst/>
            <a:gdLst/>
            <a:ahLst/>
            <a:cxnLst>
              <a:cxn ang="0">
                <a:pos x="wd2" y="hd2"/>
              </a:cxn>
              <a:cxn ang="5400000">
                <a:pos x="wd2" y="hd2"/>
              </a:cxn>
              <a:cxn ang="10800000">
                <a:pos x="wd2" y="hd2"/>
              </a:cxn>
              <a:cxn ang="16200000">
                <a:pos x="wd2" y="hd2"/>
              </a:cxn>
            </a:cxnLst>
            <a:rect l="0" t="0" r="r" b="b"/>
            <a:pathLst>
              <a:path w="21600" h="21600" extrusionOk="0">
                <a:moveTo>
                  <a:pt x="16611" y="4089"/>
                </a:moveTo>
                <a:lnTo>
                  <a:pt x="16219" y="1754"/>
                </a:lnTo>
                <a:lnTo>
                  <a:pt x="15211" y="1379"/>
                </a:lnTo>
                <a:lnTo>
                  <a:pt x="15120" y="0"/>
                </a:lnTo>
                <a:lnTo>
                  <a:pt x="10384" y="9810"/>
                </a:lnTo>
                <a:lnTo>
                  <a:pt x="0" y="14487"/>
                </a:lnTo>
                <a:lnTo>
                  <a:pt x="5291" y="19371"/>
                </a:lnTo>
                <a:lnTo>
                  <a:pt x="12991" y="21600"/>
                </a:lnTo>
                <a:lnTo>
                  <a:pt x="20206" y="8939"/>
                </a:lnTo>
                <a:lnTo>
                  <a:pt x="21600" y="4515"/>
                </a:lnTo>
                <a:lnTo>
                  <a:pt x="18713" y="4612"/>
                </a:lnTo>
                <a:lnTo>
                  <a:pt x="16611" y="4089"/>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80" name="Shape 1123"/>
          <p:cNvSpPr/>
          <p:nvPr userDrawn="1"/>
        </p:nvSpPr>
        <p:spPr>
          <a:xfrm flipH="1">
            <a:off x="4180725" y="2213669"/>
            <a:ext cx="1244891" cy="1293402"/>
          </a:xfrm>
          <a:custGeom>
            <a:avLst/>
            <a:gdLst/>
            <a:ahLst/>
            <a:cxnLst>
              <a:cxn ang="0">
                <a:pos x="wd2" y="hd2"/>
              </a:cxn>
              <a:cxn ang="5400000">
                <a:pos x="wd2" y="hd2"/>
              </a:cxn>
              <a:cxn ang="10800000">
                <a:pos x="wd2" y="hd2"/>
              </a:cxn>
              <a:cxn ang="16200000">
                <a:pos x="wd2" y="hd2"/>
              </a:cxn>
            </a:cxnLst>
            <a:rect l="0" t="0" r="r" b="b"/>
            <a:pathLst>
              <a:path w="21600" h="21600" extrusionOk="0">
                <a:moveTo>
                  <a:pt x="9443" y="0"/>
                </a:moveTo>
                <a:lnTo>
                  <a:pt x="7196" y="9874"/>
                </a:lnTo>
                <a:lnTo>
                  <a:pt x="0" y="19748"/>
                </a:lnTo>
                <a:lnTo>
                  <a:pt x="9407" y="21600"/>
                </a:lnTo>
                <a:lnTo>
                  <a:pt x="21600" y="9422"/>
                </a:lnTo>
                <a:lnTo>
                  <a:pt x="9443"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81" name="Shape 1124"/>
          <p:cNvSpPr/>
          <p:nvPr userDrawn="1"/>
        </p:nvSpPr>
        <p:spPr>
          <a:xfrm flipH="1">
            <a:off x="3768120" y="2804930"/>
            <a:ext cx="790133" cy="591261"/>
          </a:xfrm>
          <a:custGeom>
            <a:avLst/>
            <a:gdLst/>
            <a:ahLst/>
            <a:cxnLst>
              <a:cxn ang="0">
                <a:pos x="wd2" y="hd2"/>
              </a:cxn>
              <a:cxn ang="5400000">
                <a:pos x="wd2" y="hd2"/>
              </a:cxn>
              <a:cxn ang="10800000">
                <a:pos x="wd2" y="hd2"/>
              </a:cxn>
              <a:cxn ang="16200000">
                <a:pos x="wd2" y="hd2"/>
              </a:cxn>
            </a:cxnLst>
            <a:rect l="0" t="0" r="r" b="b"/>
            <a:pathLst>
              <a:path w="21600" h="21600" extrusionOk="0">
                <a:moveTo>
                  <a:pt x="15995" y="3294"/>
                </a:moveTo>
                <a:lnTo>
                  <a:pt x="11970" y="0"/>
                </a:lnTo>
                <a:lnTo>
                  <a:pt x="0" y="21600"/>
                </a:lnTo>
                <a:lnTo>
                  <a:pt x="3611" y="21417"/>
                </a:lnTo>
                <a:lnTo>
                  <a:pt x="21600" y="759"/>
                </a:lnTo>
                <a:lnTo>
                  <a:pt x="15995" y="3294"/>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91" name="Shape 1125"/>
          <p:cNvSpPr/>
          <p:nvPr userDrawn="1"/>
        </p:nvSpPr>
        <p:spPr>
          <a:xfrm>
            <a:off x="977462" y="2858683"/>
            <a:ext cx="797380" cy="866201"/>
          </a:xfrm>
          <a:custGeom>
            <a:avLst/>
            <a:gdLst/>
            <a:ahLst/>
            <a:cxnLst>
              <a:cxn ang="0">
                <a:pos x="wd2" y="hd2"/>
              </a:cxn>
              <a:cxn ang="5400000">
                <a:pos x="wd2" y="hd2"/>
              </a:cxn>
              <a:cxn ang="10800000">
                <a:pos x="wd2" y="hd2"/>
              </a:cxn>
              <a:cxn ang="16200000">
                <a:pos x="wd2" y="hd2"/>
              </a:cxn>
            </a:cxnLst>
            <a:rect l="0" t="0" r="r" b="b"/>
            <a:pathLst>
              <a:path w="21600" h="21600" extrusionOk="0">
                <a:moveTo>
                  <a:pt x="6528" y="2239"/>
                </a:moveTo>
                <a:lnTo>
                  <a:pt x="9466" y="8840"/>
                </a:lnTo>
                <a:lnTo>
                  <a:pt x="0" y="14405"/>
                </a:lnTo>
                <a:lnTo>
                  <a:pt x="4552" y="21600"/>
                </a:lnTo>
                <a:lnTo>
                  <a:pt x="21600" y="5678"/>
                </a:lnTo>
                <a:lnTo>
                  <a:pt x="16382" y="0"/>
                </a:lnTo>
                <a:lnTo>
                  <a:pt x="6528" y="2239"/>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92" name="Shape 1126"/>
          <p:cNvSpPr/>
          <p:nvPr userDrawn="1"/>
        </p:nvSpPr>
        <p:spPr>
          <a:xfrm>
            <a:off x="1682378" y="2307728"/>
            <a:ext cx="1836981" cy="1183527"/>
          </a:xfrm>
          <a:custGeom>
            <a:avLst/>
            <a:gdLst/>
            <a:ahLst/>
            <a:cxnLst>
              <a:cxn ang="0">
                <a:pos x="wd2" y="hd2"/>
              </a:cxn>
              <a:cxn ang="5400000">
                <a:pos x="wd2" y="hd2"/>
              </a:cxn>
              <a:cxn ang="10800000">
                <a:pos x="wd2" y="hd2"/>
              </a:cxn>
              <a:cxn ang="16200000">
                <a:pos x="wd2" y="hd2"/>
              </a:cxn>
            </a:cxnLst>
            <a:rect l="0" t="0" r="r" b="b"/>
            <a:pathLst>
              <a:path w="21600" h="21600" extrusionOk="0">
                <a:moveTo>
                  <a:pt x="2668" y="0"/>
                </a:moveTo>
                <a:lnTo>
                  <a:pt x="3935" y="4683"/>
                </a:lnTo>
                <a:lnTo>
                  <a:pt x="0" y="8755"/>
                </a:lnTo>
                <a:lnTo>
                  <a:pt x="1893" y="14021"/>
                </a:lnTo>
                <a:lnTo>
                  <a:pt x="21600" y="21600"/>
                </a:lnTo>
                <a:lnTo>
                  <a:pt x="10145" y="6410"/>
                </a:lnTo>
                <a:lnTo>
                  <a:pt x="2668"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93" name="Shape 1127"/>
          <p:cNvSpPr/>
          <p:nvPr userDrawn="1"/>
        </p:nvSpPr>
        <p:spPr>
          <a:xfrm>
            <a:off x="9447169" y="2581042"/>
            <a:ext cx="1066662" cy="1080256"/>
          </a:xfrm>
          <a:custGeom>
            <a:avLst/>
            <a:gdLst/>
            <a:ahLst/>
            <a:cxnLst>
              <a:cxn ang="0">
                <a:pos x="wd2" y="hd2"/>
              </a:cxn>
              <a:cxn ang="5400000">
                <a:pos x="wd2" y="hd2"/>
              </a:cxn>
              <a:cxn ang="10800000">
                <a:pos x="wd2" y="hd2"/>
              </a:cxn>
              <a:cxn ang="16200000">
                <a:pos x="wd2" y="hd2"/>
              </a:cxn>
            </a:cxnLst>
            <a:rect l="0" t="0" r="r" b="b"/>
            <a:pathLst>
              <a:path w="21600" h="21600" extrusionOk="0">
                <a:moveTo>
                  <a:pt x="10278" y="0"/>
                </a:moveTo>
                <a:lnTo>
                  <a:pt x="9031" y="4527"/>
                </a:lnTo>
                <a:lnTo>
                  <a:pt x="0" y="12220"/>
                </a:lnTo>
                <a:lnTo>
                  <a:pt x="7625" y="19767"/>
                </a:lnTo>
                <a:lnTo>
                  <a:pt x="19142" y="21600"/>
                </a:lnTo>
                <a:lnTo>
                  <a:pt x="21600" y="17023"/>
                </a:lnTo>
                <a:lnTo>
                  <a:pt x="16477" y="10859"/>
                </a:lnTo>
                <a:lnTo>
                  <a:pt x="10278"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95" name="Shape 1129"/>
          <p:cNvSpPr/>
          <p:nvPr userDrawn="1"/>
        </p:nvSpPr>
        <p:spPr>
          <a:xfrm flipH="1">
            <a:off x="-2" y="3318934"/>
            <a:ext cx="12180363" cy="2017884"/>
          </a:xfrm>
          <a:custGeom>
            <a:avLst/>
            <a:gdLst/>
            <a:ahLst/>
            <a:cxnLst/>
            <a:rect l="l" t="t" r="r" b="b"/>
            <a:pathLst>
              <a:path w="12188825" h="2439618">
                <a:moveTo>
                  <a:pt x="12188825" y="0"/>
                </a:moveTo>
                <a:lnTo>
                  <a:pt x="12041450" y="33127"/>
                </a:lnTo>
                <a:cubicBezTo>
                  <a:pt x="11459853" y="174989"/>
                  <a:pt x="10919739" y="402649"/>
                  <a:pt x="10334888" y="540354"/>
                </a:cubicBezTo>
                <a:cubicBezTo>
                  <a:pt x="9708552" y="687886"/>
                  <a:pt x="9050493" y="727824"/>
                  <a:pt x="8394873" y="719004"/>
                </a:cubicBezTo>
                <a:cubicBezTo>
                  <a:pt x="7317901" y="704642"/>
                  <a:pt x="6254757" y="560008"/>
                  <a:pt x="5193240" y="423437"/>
                </a:cubicBezTo>
                <a:cubicBezTo>
                  <a:pt x="4099999" y="282709"/>
                  <a:pt x="3001062" y="150170"/>
                  <a:pt x="1890740" y="143745"/>
                </a:cubicBezTo>
                <a:cubicBezTo>
                  <a:pt x="1328868" y="140437"/>
                  <a:pt x="767453" y="169659"/>
                  <a:pt x="211644" y="231195"/>
                </a:cubicBezTo>
                <a:lnTo>
                  <a:pt x="0" y="258830"/>
                </a:lnTo>
                <a:lnTo>
                  <a:pt x="0" y="2439618"/>
                </a:lnTo>
                <a:lnTo>
                  <a:pt x="12188825" y="2439618"/>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6" name="Shape 1130"/>
          <p:cNvSpPr/>
          <p:nvPr userDrawn="1"/>
        </p:nvSpPr>
        <p:spPr>
          <a:xfrm flipH="1">
            <a:off x="-2" y="3708400"/>
            <a:ext cx="12188824" cy="3149600"/>
          </a:xfrm>
          <a:custGeom>
            <a:avLst/>
            <a:gdLst/>
            <a:ahLst/>
            <a:cxnLst/>
            <a:rect l="l" t="t" r="r" b="b"/>
            <a:pathLst>
              <a:path w="12188821" h="3200398">
                <a:moveTo>
                  <a:pt x="8630050" y="428"/>
                </a:moveTo>
                <a:cubicBezTo>
                  <a:pt x="6729651" y="-14511"/>
                  <a:pt x="4775286" y="365600"/>
                  <a:pt x="2833186" y="545362"/>
                </a:cubicBezTo>
                <a:cubicBezTo>
                  <a:pt x="1963961" y="625853"/>
                  <a:pt x="1082383" y="664236"/>
                  <a:pt x="202183" y="660744"/>
                </a:cubicBezTo>
                <a:lnTo>
                  <a:pt x="0" y="657536"/>
                </a:lnTo>
                <a:lnTo>
                  <a:pt x="0" y="3200398"/>
                </a:lnTo>
                <a:lnTo>
                  <a:pt x="12188821" y="3200398"/>
                </a:lnTo>
                <a:lnTo>
                  <a:pt x="12188821" y="525726"/>
                </a:lnTo>
                <a:lnTo>
                  <a:pt x="12011104" y="496984"/>
                </a:lnTo>
                <a:cubicBezTo>
                  <a:pt x="11499700" y="404449"/>
                  <a:pt x="11023498" y="264405"/>
                  <a:pt x="10510008" y="169101"/>
                </a:cubicBezTo>
                <a:cubicBezTo>
                  <a:pt x="9890987" y="54281"/>
                  <a:pt x="9263516" y="5407"/>
                  <a:pt x="8630050" y="428"/>
                </a:cubicBezTo>
                <a:close/>
              </a:path>
            </a:pathLst>
          </a:custGeom>
          <a:gradFill flip="none" rotWithShape="1">
            <a:gsLst>
              <a:gs pos="100000">
                <a:srgbClr val="6CC24A"/>
              </a:gs>
              <a:gs pos="0">
                <a:srgbClr val="15602F"/>
              </a:gs>
            </a:gsLst>
            <a:lin ang="16200000" scaled="0"/>
            <a:tileRect/>
          </a:gra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 name="Title Placeholder 1"/>
          <p:cNvSpPr>
            <a:spLocks noGrp="1"/>
          </p:cNvSpPr>
          <p:nvPr userDrawn="1">
            <p:ph type="title"/>
          </p:nvPr>
        </p:nvSpPr>
        <p:spPr>
          <a:xfrm>
            <a:off x="571500" y="63500"/>
            <a:ext cx="11045952" cy="990119"/>
          </a:xfrm>
          <a:prstGeom prst="rect">
            <a:avLst/>
          </a:prstGeom>
          <a:effectLst/>
        </p:spPr>
        <p:txBody>
          <a:bodyPr rtlCol="0">
            <a:noAutofit/>
          </a:bodyPr>
          <a:lstStyle>
            <a:lvl1pPr>
              <a:lnSpc>
                <a:spcPct val="95000"/>
              </a:lnSpc>
              <a:defRPr>
                <a:solidFill>
                  <a:schemeClr val="accent1"/>
                </a:solidFill>
              </a:defRPr>
            </a:lvl1pPr>
          </a:lstStyle>
          <a:p>
            <a:r>
              <a:rPr lang="en-US"/>
              <a:t>Click to edit Master title style</a:t>
            </a:r>
            <a:endParaRPr lang="en-US" dirty="0"/>
          </a:p>
        </p:txBody>
      </p:sp>
      <p:sp>
        <p:nvSpPr>
          <p:cNvPr id="13" name="Text Placeholder 3"/>
          <p:cNvSpPr>
            <a:spLocks noGrp="1"/>
          </p:cNvSpPr>
          <p:nvPr userDrawn="1">
            <p:ph type="body" sz="quarter" idx="16"/>
          </p:nvPr>
        </p:nvSpPr>
        <p:spPr>
          <a:xfrm>
            <a:off x="571500" y="1081137"/>
            <a:ext cx="1148486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a:t>Click to edit Master text styles</a:t>
            </a:r>
          </a:p>
        </p:txBody>
      </p:sp>
    </p:spTree>
    <p:extLst>
      <p:ext uri="{BB962C8B-B14F-4D97-AF65-F5344CB8AC3E}">
        <p14:creationId xmlns:p14="http://schemas.microsoft.com/office/powerpoint/2010/main" val="72693743"/>
      </p:ext>
    </p:extLst>
  </p:cSld>
  <p:clrMapOvr>
    <a:masterClrMapping/>
  </p:clrMapOvr>
  <p:transition>
    <p:fade/>
  </p:transition>
  <p:hf sldNum="0" hdr="0" dt="0"/>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p:cSld name="Stage_Content_Planes - Low">
    <p:spTree>
      <p:nvGrpSpPr>
        <p:cNvPr id="1" name=""/>
        <p:cNvGrpSpPr/>
        <p:nvPr/>
      </p:nvGrpSpPr>
      <p:grpSpPr>
        <a:xfrm>
          <a:off x="0" y="0"/>
          <a:ext cx="0" cy="0"/>
          <a:chOff x="0" y="0"/>
          <a:chExt cx="0" cy="0"/>
        </a:xfrm>
      </p:grpSpPr>
      <p:grpSp>
        <p:nvGrpSpPr>
          <p:cNvPr id="2" name="Group 1"/>
          <p:cNvGrpSpPr/>
          <p:nvPr userDrawn="1"/>
        </p:nvGrpSpPr>
        <p:grpSpPr>
          <a:xfrm>
            <a:off x="-64" y="4782403"/>
            <a:ext cx="12189016" cy="2075597"/>
            <a:chOff x="-64" y="4782403"/>
            <a:chExt cx="12189016" cy="2075597"/>
          </a:xfrm>
        </p:grpSpPr>
        <p:sp>
          <p:nvSpPr>
            <p:cNvPr id="381" name="Freeform 380"/>
            <p:cNvSpPr/>
            <p:nvPr userDrawn="1"/>
          </p:nvSpPr>
          <p:spPr>
            <a:xfrm>
              <a:off x="-64" y="5162698"/>
              <a:ext cx="12188952" cy="1140767"/>
            </a:xfrm>
            <a:custGeom>
              <a:avLst/>
              <a:gdLst>
                <a:gd name="connsiteX0" fmla="*/ 4800991 w 12188952"/>
                <a:gd name="connsiteY0" fmla="*/ 188 h 1140767"/>
                <a:gd name="connsiteX1" fmla="*/ 8852855 w 12188952"/>
                <a:gd name="connsiteY1" fmla="*/ 239092 h 1140767"/>
                <a:gd name="connsiteX2" fmla="*/ 12005258 w 12188952"/>
                <a:gd name="connsiteY2" fmla="*/ 258334 h 1140767"/>
                <a:gd name="connsiteX3" fmla="*/ 12188952 w 12188952"/>
                <a:gd name="connsiteY3" fmla="*/ 248362 h 1140767"/>
                <a:gd name="connsiteX4" fmla="*/ 12188952 w 12188952"/>
                <a:gd name="connsiteY4" fmla="*/ 1140060 h 1140767"/>
                <a:gd name="connsiteX5" fmla="*/ 0 w 12188952"/>
                <a:gd name="connsiteY5" fmla="*/ 1140767 h 1140767"/>
                <a:gd name="connsiteX6" fmla="*/ 0 w 12188952"/>
                <a:gd name="connsiteY6" fmla="*/ 113937 h 1140767"/>
                <a:gd name="connsiteX7" fmla="*/ 1133799 w 12188952"/>
                <a:gd name="connsiteY7" fmla="*/ 232165 h 1140767"/>
                <a:gd name="connsiteX8" fmla="*/ 2070181 w 12188952"/>
                <a:gd name="connsiteY8" fmla="*/ 250010 h 1140767"/>
                <a:gd name="connsiteX9" fmla="*/ 3486946 w 12188952"/>
                <a:gd name="connsiteY9" fmla="*/ 74135 h 1140767"/>
                <a:gd name="connsiteX10" fmla="*/ 4800991 w 12188952"/>
                <a:gd name="connsiteY10" fmla="*/ 188 h 114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8952" h="1140767">
                  <a:moveTo>
                    <a:pt x="4800991" y="188"/>
                  </a:moveTo>
                  <a:cubicBezTo>
                    <a:pt x="6129323" y="-6361"/>
                    <a:pt x="7495376" y="160283"/>
                    <a:pt x="8852855" y="239092"/>
                  </a:cubicBezTo>
                  <a:cubicBezTo>
                    <a:pt x="9894397" y="299585"/>
                    <a:pt x="10961315" y="305826"/>
                    <a:pt x="12005258" y="258334"/>
                  </a:cubicBezTo>
                  <a:lnTo>
                    <a:pt x="12188952" y="248362"/>
                  </a:lnTo>
                  <a:lnTo>
                    <a:pt x="12188952" y="1140060"/>
                  </a:lnTo>
                  <a:lnTo>
                    <a:pt x="0" y="1140767"/>
                  </a:lnTo>
                  <a:lnTo>
                    <a:pt x="0" y="113937"/>
                  </a:lnTo>
                  <a:lnTo>
                    <a:pt x="1133799" y="232165"/>
                  </a:lnTo>
                  <a:cubicBezTo>
                    <a:pt x="1435563" y="262103"/>
                    <a:pt x="1758054" y="268267"/>
                    <a:pt x="2070181" y="250010"/>
                  </a:cubicBezTo>
                  <a:cubicBezTo>
                    <a:pt x="2576169" y="220424"/>
                    <a:pt x="3008392" y="129845"/>
                    <a:pt x="3486946" y="74135"/>
                  </a:cubicBezTo>
                  <a:cubicBezTo>
                    <a:pt x="3919627" y="23797"/>
                    <a:pt x="4358213" y="2371"/>
                    <a:pt x="4800991" y="188"/>
                  </a:cubicBez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382" name="Shape 1110"/>
            <p:cNvSpPr/>
            <p:nvPr userDrawn="1"/>
          </p:nvSpPr>
          <p:spPr>
            <a:xfrm>
              <a:off x="10495625" y="5185493"/>
              <a:ext cx="189087" cy="3114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383" name="Freeform 382"/>
            <p:cNvSpPr/>
            <p:nvPr userDrawn="1"/>
          </p:nvSpPr>
          <p:spPr>
            <a:xfrm>
              <a:off x="1876" y="5159906"/>
              <a:ext cx="12187012" cy="1698094"/>
            </a:xfrm>
            <a:custGeom>
              <a:avLst/>
              <a:gdLst>
                <a:gd name="connsiteX0" fmla="*/ 8769193 w 12187012"/>
                <a:gd name="connsiteY0" fmla="*/ 426 h 1698094"/>
                <a:gd name="connsiteX1" fmla="*/ 10167414 w 12187012"/>
                <a:gd name="connsiteY1" fmla="*/ 168110 h 1698094"/>
                <a:gd name="connsiteX2" fmla="*/ 11674936 w 12187012"/>
                <a:gd name="connsiteY2" fmla="*/ 566923 h 1698094"/>
                <a:gd name="connsiteX3" fmla="*/ 12177254 w 12187012"/>
                <a:gd name="connsiteY3" fmla="*/ 587672 h 1698094"/>
                <a:gd name="connsiteX4" fmla="*/ 12187012 w 12187012"/>
                <a:gd name="connsiteY4" fmla="*/ 586874 h 1698094"/>
                <a:gd name="connsiteX5" fmla="*/ 12187012 w 12187012"/>
                <a:gd name="connsiteY5" fmla="*/ 1698094 h 1698094"/>
                <a:gd name="connsiteX6" fmla="*/ 0 w 12187012"/>
                <a:gd name="connsiteY6" fmla="*/ 1698094 h 1698094"/>
                <a:gd name="connsiteX7" fmla="*/ 2665 w 12187012"/>
                <a:gd name="connsiteY7" fmla="*/ 437535 h 1698094"/>
                <a:gd name="connsiteX8" fmla="*/ 4457770 w 12187012"/>
                <a:gd name="connsiteY8" fmla="*/ 542163 h 1698094"/>
                <a:gd name="connsiteX9" fmla="*/ 8769193 w 12187012"/>
                <a:gd name="connsiteY9" fmla="*/ 426 h 169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87012" h="1698094">
                  <a:moveTo>
                    <a:pt x="8769193" y="426"/>
                  </a:moveTo>
                  <a:cubicBezTo>
                    <a:pt x="9240335" y="5377"/>
                    <a:pt x="9707016" y="53964"/>
                    <a:pt x="10167414" y="168110"/>
                  </a:cubicBezTo>
                  <a:cubicBezTo>
                    <a:pt x="10676624" y="294436"/>
                    <a:pt x="11136535" y="499833"/>
                    <a:pt x="11674936" y="566923"/>
                  </a:cubicBezTo>
                  <a:cubicBezTo>
                    <a:pt x="11840997" y="587622"/>
                    <a:pt x="12009815" y="594478"/>
                    <a:pt x="12177254" y="587672"/>
                  </a:cubicBezTo>
                  <a:lnTo>
                    <a:pt x="12187012" y="586874"/>
                  </a:lnTo>
                  <a:lnTo>
                    <a:pt x="12187012" y="1698094"/>
                  </a:lnTo>
                  <a:lnTo>
                    <a:pt x="0" y="1698094"/>
                  </a:lnTo>
                  <a:lnTo>
                    <a:pt x="2665" y="437535"/>
                  </a:lnTo>
                  <a:cubicBezTo>
                    <a:pt x="1454401" y="689256"/>
                    <a:pt x="2980087" y="725064"/>
                    <a:pt x="4457770" y="542163"/>
                  </a:cubicBezTo>
                  <a:cubicBezTo>
                    <a:pt x="5902209" y="363456"/>
                    <a:pt x="7355769" y="-14424"/>
                    <a:pt x="8769193" y="426"/>
                  </a:cubicBezTo>
                  <a:close/>
                </a:path>
              </a:pathLst>
            </a:custGeom>
            <a:solidFill>
              <a:srgbClr val="5CC151"/>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384" name="Shape 1093"/>
            <p:cNvSpPr/>
            <p:nvPr/>
          </p:nvSpPr>
          <p:spPr>
            <a:xfrm>
              <a:off x="7607538" y="5642742"/>
              <a:ext cx="217273" cy="3093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385" name="Shape 1094"/>
            <p:cNvSpPr/>
            <p:nvPr/>
          </p:nvSpPr>
          <p:spPr>
            <a:xfrm>
              <a:off x="7297413" y="5470983"/>
              <a:ext cx="402571" cy="53275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386" name="Shape 1095"/>
            <p:cNvSpPr/>
            <p:nvPr/>
          </p:nvSpPr>
          <p:spPr>
            <a:xfrm>
              <a:off x="6880649" y="5253080"/>
              <a:ext cx="481194" cy="7493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387" name="Shape 1096"/>
            <p:cNvSpPr/>
            <p:nvPr/>
          </p:nvSpPr>
          <p:spPr>
            <a:xfrm>
              <a:off x="6741196" y="5600789"/>
              <a:ext cx="279890" cy="3226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388" name="Shape 1097"/>
            <p:cNvSpPr/>
            <p:nvPr/>
          </p:nvSpPr>
          <p:spPr>
            <a:xfrm>
              <a:off x="6616158" y="5471946"/>
              <a:ext cx="279890" cy="3226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389" name="Shape 1098"/>
            <p:cNvSpPr/>
            <p:nvPr/>
          </p:nvSpPr>
          <p:spPr>
            <a:xfrm>
              <a:off x="7209248" y="5638595"/>
              <a:ext cx="279890" cy="3226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394" name="Shape 1122"/>
            <p:cNvSpPr/>
            <p:nvPr/>
          </p:nvSpPr>
          <p:spPr>
            <a:xfrm>
              <a:off x="680764" y="5740081"/>
              <a:ext cx="165718" cy="24218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3874"/>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397" name="Shape 1130"/>
            <p:cNvSpPr/>
            <p:nvPr/>
          </p:nvSpPr>
          <p:spPr>
            <a:xfrm>
              <a:off x="7722550" y="5549569"/>
              <a:ext cx="241014" cy="3926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36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399" name="Shape 1094"/>
            <p:cNvSpPr/>
            <p:nvPr userDrawn="1"/>
          </p:nvSpPr>
          <p:spPr>
            <a:xfrm>
              <a:off x="11211040" y="5156271"/>
              <a:ext cx="271966" cy="3599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00" name="Shape 1095"/>
            <p:cNvSpPr/>
            <p:nvPr userDrawn="1"/>
          </p:nvSpPr>
          <p:spPr>
            <a:xfrm>
              <a:off x="11723837" y="4964442"/>
              <a:ext cx="325082" cy="5062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01" name="Shape 1097"/>
            <p:cNvSpPr/>
            <p:nvPr userDrawn="1"/>
          </p:nvSpPr>
          <p:spPr>
            <a:xfrm>
              <a:off x="6895724" y="5074829"/>
              <a:ext cx="246798" cy="21798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02" name="Shape 1098"/>
            <p:cNvSpPr/>
            <p:nvPr userDrawn="1"/>
          </p:nvSpPr>
          <p:spPr>
            <a:xfrm>
              <a:off x="11621098" y="5220303"/>
              <a:ext cx="189086" cy="21798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03" name="Shape 1099"/>
            <p:cNvSpPr/>
            <p:nvPr userDrawn="1"/>
          </p:nvSpPr>
          <p:spPr>
            <a:xfrm>
              <a:off x="5312852" y="4921846"/>
              <a:ext cx="212518" cy="2652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04" name="Shape 1102"/>
            <p:cNvSpPr/>
            <p:nvPr userDrawn="1"/>
          </p:nvSpPr>
          <p:spPr>
            <a:xfrm>
              <a:off x="6036611" y="4982627"/>
              <a:ext cx="278631" cy="26715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05" name="Shape 1103"/>
            <p:cNvSpPr/>
            <p:nvPr userDrawn="1"/>
          </p:nvSpPr>
          <p:spPr>
            <a:xfrm>
              <a:off x="6540267" y="4892726"/>
              <a:ext cx="278631" cy="3817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06" name="Shape 1104"/>
            <p:cNvSpPr/>
            <p:nvPr userDrawn="1"/>
          </p:nvSpPr>
          <p:spPr>
            <a:xfrm>
              <a:off x="6437051" y="5083937"/>
              <a:ext cx="212518" cy="2037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07" name="Shape 1106"/>
            <p:cNvSpPr/>
            <p:nvPr userDrawn="1"/>
          </p:nvSpPr>
          <p:spPr>
            <a:xfrm>
              <a:off x="5510614" y="5009668"/>
              <a:ext cx="212518" cy="2037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08" name="Shape 1107"/>
            <p:cNvSpPr/>
            <p:nvPr userDrawn="1"/>
          </p:nvSpPr>
          <p:spPr>
            <a:xfrm>
              <a:off x="6195755" y="5066242"/>
              <a:ext cx="191584" cy="183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09" name="Shape 1109"/>
            <p:cNvSpPr/>
            <p:nvPr userDrawn="1"/>
          </p:nvSpPr>
          <p:spPr>
            <a:xfrm>
              <a:off x="2495141" y="5195669"/>
              <a:ext cx="246798" cy="2366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10" name="Shape 1111"/>
            <p:cNvSpPr/>
            <p:nvPr userDrawn="1"/>
          </p:nvSpPr>
          <p:spPr>
            <a:xfrm>
              <a:off x="2679633" y="5017020"/>
              <a:ext cx="246798" cy="3446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11" name="Shape 1112"/>
            <p:cNvSpPr/>
            <p:nvPr userDrawn="1"/>
          </p:nvSpPr>
          <p:spPr>
            <a:xfrm>
              <a:off x="3543096" y="4961277"/>
              <a:ext cx="246798" cy="3265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12" name="Shape 1113"/>
            <p:cNvSpPr/>
            <p:nvPr userDrawn="1"/>
          </p:nvSpPr>
          <p:spPr>
            <a:xfrm>
              <a:off x="2999540" y="5064579"/>
              <a:ext cx="246798" cy="2860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13" name="Shape 1116"/>
            <p:cNvSpPr/>
            <p:nvPr userDrawn="1"/>
          </p:nvSpPr>
          <p:spPr>
            <a:xfrm>
              <a:off x="3739543" y="5046703"/>
              <a:ext cx="147134" cy="2269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14" name="Shape 1118"/>
            <p:cNvSpPr/>
            <p:nvPr userDrawn="1"/>
          </p:nvSpPr>
          <p:spPr>
            <a:xfrm>
              <a:off x="1483797" y="5346612"/>
              <a:ext cx="95654" cy="8169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15" name="Shape 1119"/>
            <p:cNvSpPr/>
            <p:nvPr userDrawn="1"/>
          </p:nvSpPr>
          <p:spPr>
            <a:xfrm>
              <a:off x="1543671" y="5198519"/>
              <a:ext cx="246798" cy="2366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16" name="Shape 1120"/>
            <p:cNvSpPr/>
            <p:nvPr userDrawn="1"/>
          </p:nvSpPr>
          <p:spPr>
            <a:xfrm>
              <a:off x="1711822" y="5264265"/>
              <a:ext cx="191585" cy="183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17" name="Shape 1121"/>
            <p:cNvSpPr/>
            <p:nvPr userDrawn="1"/>
          </p:nvSpPr>
          <p:spPr>
            <a:xfrm>
              <a:off x="2419978" y="5314359"/>
              <a:ext cx="79642" cy="763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18" name="Shape 1122"/>
            <p:cNvSpPr/>
            <p:nvPr userDrawn="1"/>
          </p:nvSpPr>
          <p:spPr>
            <a:xfrm>
              <a:off x="863280" y="5252138"/>
              <a:ext cx="146124" cy="1636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19" name="Shape 1123"/>
            <p:cNvSpPr/>
            <p:nvPr userDrawn="1"/>
          </p:nvSpPr>
          <p:spPr>
            <a:xfrm>
              <a:off x="928978" y="5114810"/>
              <a:ext cx="311788" cy="2989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20" name="Shape 1124"/>
            <p:cNvSpPr/>
            <p:nvPr userDrawn="1"/>
          </p:nvSpPr>
          <p:spPr>
            <a:xfrm>
              <a:off x="354677" y="5092963"/>
              <a:ext cx="321269" cy="3080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21" name="Shape 1125"/>
            <p:cNvSpPr/>
            <p:nvPr userDrawn="1"/>
          </p:nvSpPr>
          <p:spPr>
            <a:xfrm>
              <a:off x="70315" y="4890168"/>
              <a:ext cx="396328" cy="4959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22" name="Shape 1126"/>
            <p:cNvSpPr/>
            <p:nvPr userDrawn="1"/>
          </p:nvSpPr>
          <p:spPr>
            <a:xfrm>
              <a:off x="4093428" y="5001883"/>
              <a:ext cx="194557" cy="2089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23" name="Shape 1127"/>
            <p:cNvSpPr/>
            <p:nvPr userDrawn="1"/>
          </p:nvSpPr>
          <p:spPr>
            <a:xfrm>
              <a:off x="4693225" y="4891195"/>
              <a:ext cx="246798" cy="3265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24" name="Shape 1128"/>
            <p:cNvSpPr/>
            <p:nvPr userDrawn="1"/>
          </p:nvSpPr>
          <p:spPr>
            <a:xfrm>
              <a:off x="4600130" y="4992785"/>
              <a:ext cx="194557" cy="183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25" name="Shape 1130"/>
            <p:cNvSpPr/>
            <p:nvPr userDrawn="1"/>
          </p:nvSpPr>
          <p:spPr>
            <a:xfrm>
              <a:off x="11132938" y="5246636"/>
              <a:ext cx="162822" cy="2652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27" name="Shape 1124"/>
            <p:cNvSpPr/>
            <p:nvPr/>
          </p:nvSpPr>
          <p:spPr>
            <a:xfrm>
              <a:off x="140677" y="5239334"/>
              <a:ext cx="364345" cy="4559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28" name="Shape 1123"/>
            <p:cNvSpPr/>
            <p:nvPr/>
          </p:nvSpPr>
          <p:spPr>
            <a:xfrm>
              <a:off x="408554" y="5367929"/>
              <a:ext cx="374631" cy="3591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29" name="Shape 1110"/>
            <p:cNvSpPr/>
            <p:nvPr/>
          </p:nvSpPr>
          <p:spPr>
            <a:xfrm>
              <a:off x="2059233" y="5447956"/>
              <a:ext cx="279891" cy="46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30" name="Shape 1112"/>
            <p:cNvSpPr/>
            <p:nvPr/>
          </p:nvSpPr>
          <p:spPr>
            <a:xfrm>
              <a:off x="3121199" y="5339916"/>
              <a:ext cx="279890" cy="4834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31" name="Shape 1115"/>
            <p:cNvSpPr/>
            <p:nvPr/>
          </p:nvSpPr>
          <p:spPr>
            <a:xfrm>
              <a:off x="3331596" y="5442836"/>
              <a:ext cx="216298"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32" name="Shape 1117"/>
            <p:cNvSpPr/>
            <p:nvPr/>
          </p:nvSpPr>
          <p:spPr>
            <a:xfrm>
              <a:off x="1943439" y="5497929"/>
              <a:ext cx="190918" cy="1830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33" name="Shape 1118"/>
            <p:cNvSpPr/>
            <p:nvPr/>
          </p:nvSpPr>
          <p:spPr>
            <a:xfrm>
              <a:off x="847043" y="5612161"/>
              <a:ext cx="141591" cy="1209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6466"/>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34" name="Shape 1119"/>
            <p:cNvSpPr/>
            <p:nvPr/>
          </p:nvSpPr>
          <p:spPr>
            <a:xfrm>
              <a:off x="1117885" y="5294538"/>
              <a:ext cx="326355" cy="4428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35" name="Shape 1120"/>
            <p:cNvSpPr/>
            <p:nvPr/>
          </p:nvSpPr>
          <p:spPr>
            <a:xfrm>
              <a:off x="1380175" y="5472810"/>
              <a:ext cx="283590"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36" name="Shape 1126"/>
            <p:cNvSpPr/>
            <p:nvPr/>
          </p:nvSpPr>
          <p:spPr>
            <a:xfrm>
              <a:off x="3715652" y="5397690"/>
              <a:ext cx="287990" cy="3093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37" name="Shape 1131"/>
            <p:cNvSpPr/>
            <p:nvPr/>
          </p:nvSpPr>
          <p:spPr>
            <a:xfrm>
              <a:off x="3930064" y="5496986"/>
              <a:ext cx="205996" cy="1944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36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38" name="Shape 1110"/>
            <p:cNvSpPr/>
            <p:nvPr userDrawn="1"/>
          </p:nvSpPr>
          <p:spPr>
            <a:xfrm>
              <a:off x="2617449" y="5329295"/>
              <a:ext cx="246799" cy="3114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39" name="Shape 1111"/>
            <p:cNvSpPr/>
            <p:nvPr/>
          </p:nvSpPr>
          <p:spPr>
            <a:xfrm>
              <a:off x="2966560" y="5366047"/>
              <a:ext cx="279890" cy="510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40" name="Shape 1103"/>
            <p:cNvSpPr/>
            <p:nvPr/>
          </p:nvSpPr>
          <p:spPr>
            <a:xfrm>
              <a:off x="7166276" y="4925034"/>
              <a:ext cx="412438" cy="5651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41" name="Shape 1109"/>
            <p:cNvSpPr/>
            <p:nvPr userDrawn="1"/>
          </p:nvSpPr>
          <p:spPr>
            <a:xfrm>
              <a:off x="8533799" y="4935651"/>
              <a:ext cx="279891" cy="3502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42" name="Shape 1110"/>
            <p:cNvSpPr/>
            <p:nvPr userDrawn="1"/>
          </p:nvSpPr>
          <p:spPr>
            <a:xfrm>
              <a:off x="8083027" y="4838879"/>
              <a:ext cx="279891" cy="46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43" name="Shape 1112"/>
            <p:cNvSpPr/>
            <p:nvPr userDrawn="1"/>
          </p:nvSpPr>
          <p:spPr>
            <a:xfrm>
              <a:off x="9126273" y="4841907"/>
              <a:ext cx="279890" cy="4834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44" name="Shape 1113"/>
            <p:cNvSpPr/>
            <p:nvPr userDrawn="1"/>
          </p:nvSpPr>
          <p:spPr>
            <a:xfrm>
              <a:off x="8830383" y="4897983"/>
              <a:ext cx="279890" cy="42337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45" name="Shape 1114"/>
            <p:cNvSpPr/>
            <p:nvPr userDrawn="1"/>
          </p:nvSpPr>
          <p:spPr>
            <a:xfrm>
              <a:off x="9672531" y="4969255"/>
              <a:ext cx="217274" cy="314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46" name="Shape 1115"/>
            <p:cNvSpPr/>
            <p:nvPr userDrawn="1"/>
          </p:nvSpPr>
          <p:spPr>
            <a:xfrm>
              <a:off x="9353774" y="5022741"/>
              <a:ext cx="165718"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47" name="Shape 1116"/>
            <p:cNvSpPr/>
            <p:nvPr userDrawn="1"/>
          </p:nvSpPr>
          <p:spPr>
            <a:xfrm>
              <a:off x="9593847" y="5068551"/>
              <a:ext cx="166863" cy="3358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48" name="Shape 1117"/>
            <p:cNvSpPr/>
            <p:nvPr userDrawn="1"/>
          </p:nvSpPr>
          <p:spPr>
            <a:xfrm>
              <a:off x="8032680" y="5038771"/>
              <a:ext cx="146273" cy="1830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49" name="Shape 1131"/>
            <p:cNvSpPr/>
            <p:nvPr userDrawn="1"/>
          </p:nvSpPr>
          <p:spPr>
            <a:xfrm>
              <a:off x="10004628" y="5121016"/>
              <a:ext cx="157825" cy="1944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450" name="Shape 1111"/>
            <p:cNvSpPr/>
            <p:nvPr userDrawn="1"/>
          </p:nvSpPr>
          <p:spPr>
            <a:xfrm>
              <a:off x="8670049" y="4782403"/>
              <a:ext cx="279890" cy="510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51" name="Shape 1110"/>
            <p:cNvSpPr/>
            <p:nvPr userDrawn="1"/>
          </p:nvSpPr>
          <p:spPr>
            <a:xfrm>
              <a:off x="10262340" y="5319418"/>
              <a:ext cx="279891" cy="46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52" name="Shape 1114"/>
            <p:cNvSpPr/>
            <p:nvPr userDrawn="1"/>
          </p:nvSpPr>
          <p:spPr>
            <a:xfrm>
              <a:off x="11851844" y="5449794"/>
              <a:ext cx="217274" cy="314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53" name="Shape 1115"/>
            <p:cNvSpPr/>
            <p:nvPr userDrawn="1"/>
          </p:nvSpPr>
          <p:spPr>
            <a:xfrm>
              <a:off x="11533087" y="5503280"/>
              <a:ext cx="165718"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54" name="Shape 1117"/>
            <p:cNvSpPr/>
            <p:nvPr userDrawn="1"/>
          </p:nvSpPr>
          <p:spPr>
            <a:xfrm>
              <a:off x="10211993" y="5519310"/>
              <a:ext cx="146273" cy="1830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55" name="Shape 1111"/>
            <p:cNvSpPr/>
            <p:nvPr userDrawn="1"/>
          </p:nvSpPr>
          <p:spPr>
            <a:xfrm>
              <a:off x="10849362" y="5262942"/>
              <a:ext cx="279890" cy="510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56" name="Freeform 455"/>
            <p:cNvSpPr/>
            <p:nvPr userDrawn="1"/>
          </p:nvSpPr>
          <p:spPr>
            <a:xfrm>
              <a:off x="0" y="5646706"/>
              <a:ext cx="12188952" cy="1211294"/>
            </a:xfrm>
            <a:custGeom>
              <a:avLst/>
              <a:gdLst>
                <a:gd name="connsiteX0" fmla="*/ 3098577 w 12188952"/>
                <a:gd name="connsiteY0" fmla="*/ 712 h 1211294"/>
                <a:gd name="connsiteX1" fmla="*/ 5043315 w 12188952"/>
                <a:gd name="connsiteY1" fmla="*/ 47561 h 1211294"/>
                <a:gd name="connsiteX2" fmla="*/ 10212949 w 12188952"/>
                <a:gd name="connsiteY2" fmla="*/ 356170 h 1211294"/>
                <a:gd name="connsiteX3" fmla="*/ 11849001 w 12188952"/>
                <a:gd name="connsiteY3" fmla="*/ 256729 h 1211294"/>
                <a:gd name="connsiteX4" fmla="*/ 12188952 w 12188952"/>
                <a:gd name="connsiteY4" fmla="*/ 214285 h 1211294"/>
                <a:gd name="connsiteX5" fmla="*/ 12188952 w 12188952"/>
                <a:gd name="connsiteY5" fmla="*/ 1211294 h 1211294"/>
                <a:gd name="connsiteX6" fmla="*/ 0 w 12188952"/>
                <a:gd name="connsiteY6" fmla="*/ 1211294 h 1211294"/>
                <a:gd name="connsiteX7" fmla="*/ 0 w 12188952"/>
                <a:gd name="connsiteY7" fmla="*/ 175115 h 1211294"/>
                <a:gd name="connsiteX8" fmla="*/ 506734 w 12188952"/>
                <a:gd name="connsiteY8" fmla="*/ 124695 h 1211294"/>
                <a:gd name="connsiteX9" fmla="*/ 3098577 w 12188952"/>
                <a:gd name="connsiteY9" fmla="*/ 712 h 121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88952" h="1211294">
                  <a:moveTo>
                    <a:pt x="3098577" y="712"/>
                  </a:moveTo>
                  <a:cubicBezTo>
                    <a:pt x="3747109" y="-3640"/>
                    <a:pt x="4395661" y="11983"/>
                    <a:pt x="5043315" y="47561"/>
                  </a:cubicBezTo>
                  <a:cubicBezTo>
                    <a:pt x="6765753" y="142323"/>
                    <a:pt x="8482970" y="378880"/>
                    <a:pt x="10212949" y="356170"/>
                  </a:cubicBezTo>
                  <a:cubicBezTo>
                    <a:pt x="10759442" y="348993"/>
                    <a:pt x="11305608" y="315814"/>
                    <a:pt x="11849001" y="256729"/>
                  </a:cubicBezTo>
                  <a:lnTo>
                    <a:pt x="12188952" y="214285"/>
                  </a:lnTo>
                  <a:lnTo>
                    <a:pt x="12188952" y="1211294"/>
                  </a:lnTo>
                  <a:lnTo>
                    <a:pt x="0" y="1211294"/>
                  </a:lnTo>
                  <a:lnTo>
                    <a:pt x="0" y="175115"/>
                  </a:lnTo>
                  <a:lnTo>
                    <a:pt x="506734" y="124695"/>
                  </a:lnTo>
                  <a:cubicBezTo>
                    <a:pt x="1369195" y="47828"/>
                    <a:pt x="2233868" y="6515"/>
                    <a:pt x="3098577" y="712"/>
                  </a:cubicBezTo>
                  <a:close/>
                </a:path>
              </a:pathLst>
            </a:custGeom>
            <a:gradFill flip="none" rotWithShape="1">
              <a:gsLst>
                <a:gs pos="100000">
                  <a:srgbClr val="6CC24A"/>
                </a:gs>
                <a:gs pos="0">
                  <a:srgbClr val="15602F"/>
                </a:gs>
              </a:gsLst>
              <a:lin ang="16200000" scaled="0"/>
              <a:tileRect/>
            </a:gra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grpSp>
      <p:sp>
        <p:nvSpPr>
          <p:cNvPr id="3" name="Content Placeholder 2"/>
          <p:cNvSpPr>
            <a:spLocks noGrp="1"/>
          </p:cNvSpPr>
          <p:nvPr userDrawn="1">
            <p:ph sz="quarter" idx="11"/>
          </p:nvPr>
        </p:nvSpPr>
        <p:spPr>
          <a:xfrm>
            <a:off x="571500" y="1764284"/>
            <a:ext cx="5303520" cy="3093966"/>
          </a:xfrm>
        </p:spPr>
        <p:txBody>
          <a:bodyPr/>
          <a:lstStyle>
            <a:lvl1pPr>
              <a:lnSpc>
                <a:spcPct val="100000"/>
              </a:lnSpc>
              <a:spcAft>
                <a:spcPts val="0"/>
              </a:spcAft>
              <a:defRPr/>
            </a:lvl1pPr>
            <a:lvl2pPr>
              <a:lnSpc>
                <a:spcPct val="100000"/>
              </a:lnSpc>
              <a:spcAft>
                <a:spcPts val="400"/>
              </a:spcAft>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userDrawn="1">
            <p:ph sz="quarter" idx="12"/>
          </p:nvPr>
        </p:nvSpPr>
        <p:spPr>
          <a:xfrm>
            <a:off x="6313932" y="1764284"/>
            <a:ext cx="5303520" cy="3093966"/>
          </a:xfrm>
        </p:spPr>
        <p:txBody>
          <a:bodyPr/>
          <a:lstStyle>
            <a:lvl1pPr>
              <a:lnSpc>
                <a:spcPct val="100000"/>
              </a:lnSpc>
              <a:spcAft>
                <a:spcPts val="0"/>
              </a:spcAft>
              <a:defRPr/>
            </a:lvl1pPr>
            <a:lvl2pPr>
              <a:lnSpc>
                <a:spcPct val="100000"/>
              </a:lnSpc>
              <a:spcAft>
                <a:spcPts val="400"/>
              </a:spcAft>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3"/>
          <p:cNvSpPr>
            <a:spLocks noGrp="1"/>
          </p:cNvSpPr>
          <p:nvPr userDrawn="1">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a:t>Click to edit Master text styles</a:t>
            </a:r>
          </a:p>
        </p:txBody>
      </p:sp>
      <p:sp>
        <p:nvSpPr>
          <p:cNvPr id="19" name="Title 2"/>
          <p:cNvSpPr>
            <a:spLocks noGrp="1"/>
          </p:cNvSpPr>
          <p:nvPr userDrawn="1">
            <p:ph type="title"/>
          </p:nvPr>
        </p:nvSpPr>
        <p:spPr>
          <a:xfrm>
            <a:off x="571500" y="63500"/>
            <a:ext cx="11045952" cy="990119"/>
          </a:xfrm>
        </p:spPr>
        <p:txBody>
          <a:bodyPr/>
          <a:lstStyle>
            <a:lvl1pPr>
              <a:lnSpc>
                <a:spcPct val="95000"/>
              </a:lnSpc>
              <a:defRPr spc="0"/>
            </a:lvl1pPr>
          </a:lstStyle>
          <a:p>
            <a:r>
              <a:rPr lang="en-US"/>
              <a:t>Click to edit Master title style</a:t>
            </a:r>
            <a:endParaRPr lang="en-US" dirty="0"/>
          </a:p>
        </p:txBody>
      </p:sp>
    </p:spTree>
    <p:extLst>
      <p:ext uri="{BB962C8B-B14F-4D97-AF65-F5344CB8AC3E}">
        <p14:creationId xmlns:p14="http://schemas.microsoft.com/office/powerpoint/2010/main" val="3151277365"/>
      </p:ext>
    </p:extLst>
  </p:cSld>
  <p:clrMapOvr>
    <a:masterClrMapping/>
  </p:clrMapOvr>
  <p:transition>
    <p:fade/>
  </p:transition>
  <p:hf sldNum="0" hdr="0" dt="0"/>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Stage_Content_Planes - High">
    <p:spTree>
      <p:nvGrpSpPr>
        <p:cNvPr id="1" name=""/>
        <p:cNvGrpSpPr/>
        <p:nvPr/>
      </p:nvGrpSpPr>
      <p:grpSpPr>
        <a:xfrm>
          <a:off x="0" y="0"/>
          <a:ext cx="0" cy="0"/>
          <a:chOff x="0" y="0"/>
          <a:chExt cx="0" cy="0"/>
        </a:xfrm>
      </p:grpSpPr>
      <p:sp>
        <p:nvSpPr>
          <p:cNvPr id="18" name="Text Placeholder 3"/>
          <p:cNvSpPr>
            <a:spLocks noGrp="1"/>
          </p:cNvSpPr>
          <p:nvPr>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a:t>Click to edit Master text styles</a:t>
            </a:r>
          </a:p>
        </p:txBody>
      </p:sp>
      <p:sp>
        <p:nvSpPr>
          <p:cNvPr id="19" name="Title 2"/>
          <p:cNvSpPr>
            <a:spLocks noGrp="1"/>
          </p:cNvSpPr>
          <p:nvPr>
            <p:ph type="title"/>
          </p:nvPr>
        </p:nvSpPr>
        <p:spPr>
          <a:xfrm>
            <a:off x="571500" y="63500"/>
            <a:ext cx="11045952" cy="990119"/>
          </a:xfrm>
        </p:spPr>
        <p:txBody>
          <a:bodyPr/>
          <a:lstStyle>
            <a:lvl1pPr>
              <a:lnSpc>
                <a:spcPct val="95000"/>
              </a:lnSpc>
              <a:defRPr spc="0"/>
            </a:lvl1pPr>
          </a:lstStyle>
          <a:p>
            <a:r>
              <a:rPr lang="en-US"/>
              <a:t>Click to edit Master title style</a:t>
            </a:r>
            <a:endParaRPr lang="en-US" dirty="0"/>
          </a:p>
        </p:txBody>
      </p:sp>
      <p:grpSp>
        <p:nvGrpSpPr>
          <p:cNvPr id="3" name="Group 2"/>
          <p:cNvGrpSpPr/>
          <p:nvPr userDrawn="1"/>
        </p:nvGrpSpPr>
        <p:grpSpPr>
          <a:xfrm>
            <a:off x="0" y="1527441"/>
            <a:ext cx="12189016" cy="5330559"/>
            <a:chOff x="0" y="1527441"/>
            <a:chExt cx="12189016" cy="5330559"/>
          </a:xfrm>
        </p:grpSpPr>
        <p:sp>
          <p:nvSpPr>
            <p:cNvPr id="141" name="Freeform 140"/>
            <p:cNvSpPr/>
            <p:nvPr userDrawn="1"/>
          </p:nvSpPr>
          <p:spPr>
            <a:xfrm>
              <a:off x="0" y="1907736"/>
              <a:ext cx="12188952" cy="1140767"/>
            </a:xfrm>
            <a:custGeom>
              <a:avLst/>
              <a:gdLst>
                <a:gd name="connsiteX0" fmla="*/ 4800991 w 12188952"/>
                <a:gd name="connsiteY0" fmla="*/ 188 h 1140767"/>
                <a:gd name="connsiteX1" fmla="*/ 8852855 w 12188952"/>
                <a:gd name="connsiteY1" fmla="*/ 239092 h 1140767"/>
                <a:gd name="connsiteX2" fmla="*/ 12005258 w 12188952"/>
                <a:gd name="connsiteY2" fmla="*/ 258334 h 1140767"/>
                <a:gd name="connsiteX3" fmla="*/ 12188952 w 12188952"/>
                <a:gd name="connsiteY3" fmla="*/ 248362 h 1140767"/>
                <a:gd name="connsiteX4" fmla="*/ 12188952 w 12188952"/>
                <a:gd name="connsiteY4" fmla="*/ 1140060 h 1140767"/>
                <a:gd name="connsiteX5" fmla="*/ 0 w 12188952"/>
                <a:gd name="connsiteY5" fmla="*/ 1140767 h 1140767"/>
                <a:gd name="connsiteX6" fmla="*/ 0 w 12188952"/>
                <a:gd name="connsiteY6" fmla="*/ 113937 h 1140767"/>
                <a:gd name="connsiteX7" fmla="*/ 1133799 w 12188952"/>
                <a:gd name="connsiteY7" fmla="*/ 232165 h 1140767"/>
                <a:gd name="connsiteX8" fmla="*/ 2070181 w 12188952"/>
                <a:gd name="connsiteY8" fmla="*/ 250010 h 1140767"/>
                <a:gd name="connsiteX9" fmla="*/ 3486946 w 12188952"/>
                <a:gd name="connsiteY9" fmla="*/ 74135 h 1140767"/>
                <a:gd name="connsiteX10" fmla="*/ 4800991 w 12188952"/>
                <a:gd name="connsiteY10" fmla="*/ 188 h 114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8952" h="1140767">
                  <a:moveTo>
                    <a:pt x="4800991" y="188"/>
                  </a:moveTo>
                  <a:cubicBezTo>
                    <a:pt x="6129323" y="-6361"/>
                    <a:pt x="7495376" y="160283"/>
                    <a:pt x="8852855" y="239092"/>
                  </a:cubicBezTo>
                  <a:cubicBezTo>
                    <a:pt x="9894397" y="299585"/>
                    <a:pt x="10961315" y="305826"/>
                    <a:pt x="12005258" y="258334"/>
                  </a:cubicBezTo>
                  <a:lnTo>
                    <a:pt x="12188952" y="248362"/>
                  </a:lnTo>
                  <a:lnTo>
                    <a:pt x="12188952" y="1140060"/>
                  </a:lnTo>
                  <a:lnTo>
                    <a:pt x="0" y="1140767"/>
                  </a:lnTo>
                  <a:lnTo>
                    <a:pt x="0" y="113937"/>
                  </a:lnTo>
                  <a:lnTo>
                    <a:pt x="1133799" y="232165"/>
                  </a:lnTo>
                  <a:cubicBezTo>
                    <a:pt x="1435563" y="262103"/>
                    <a:pt x="1758054" y="268267"/>
                    <a:pt x="2070181" y="250010"/>
                  </a:cubicBezTo>
                  <a:cubicBezTo>
                    <a:pt x="2576169" y="220424"/>
                    <a:pt x="3008392" y="129845"/>
                    <a:pt x="3486946" y="74135"/>
                  </a:cubicBezTo>
                  <a:cubicBezTo>
                    <a:pt x="3919627" y="23797"/>
                    <a:pt x="4358213" y="2371"/>
                    <a:pt x="4800991" y="188"/>
                  </a:cubicBez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82" name="Shape 1131"/>
            <p:cNvSpPr/>
            <p:nvPr userDrawn="1"/>
          </p:nvSpPr>
          <p:spPr>
            <a:xfrm>
              <a:off x="3972397" y="2254253"/>
              <a:ext cx="205996" cy="1944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36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2" name="Shape 1110"/>
            <p:cNvSpPr/>
            <p:nvPr userDrawn="1"/>
          </p:nvSpPr>
          <p:spPr>
            <a:xfrm>
              <a:off x="10495689" y="1930531"/>
              <a:ext cx="189087" cy="3114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3" name="Freeform 142"/>
            <p:cNvSpPr/>
            <p:nvPr userDrawn="1"/>
          </p:nvSpPr>
          <p:spPr>
            <a:xfrm>
              <a:off x="1940" y="1904944"/>
              <a:ext cx="12187012" cy="1698094"/>
            </a:xfrm>
            <a:custGeom>
              <a:avLst/>
              <a:gdLst>
                <a:gd name="connsiteX0" fmla="*/ 8769193 w 12187012"/>
                <a:gd name="connsiteY0" fmla="*/ 426 h 1698094"/>
                <a:gd name="connsiteX1" fmla="*/ 10167414 w 12187012"/>
                <a:gd name="connsiteY1" fmla="*/ 168110 h 1698094"/>
                <a:gd name="connsiteX2" fmla="*/ 11674936 w 12187012"/>
                <a:gd name="connsiteY2" fmla="*/ 566923 h 1698094"/>
                <a:gd name="connsiteX3" fmla="*/ 12177254 w 12187012"/>
                <a:gd name="connsiteY3" fmla="*/ 587672 h 1698094"/>
                <a:gd name="connsiteX4" fmla="*/ 12187012 w 12187012"/>
                <a:gd name="connsiteY4" fmla="*/ 586874 h 1698094"/>
                <a:gd name="connsiteX5" fmla="*/ 12187012 w 12187012"/>
                <a:gd name="connsiteY5" fmla="*/ 1698094 h 1698094"/>
                <a:gd name="connsiteX6" fmla="*/ 0 w 12187012"/>
                <a:gd name="connsiteY6" fmla="*/ 1698094 h 1698094"/>
                <a:gd name="connsiteX7" fmla="*/ 2665 w 12187012"/>
                <a:gd name="connsiteY7" fmla="*/ 437535 h 1698094"/>
                <a:gd name="connsiteX8" fmla="*/ 4457770 w 12187012"/>
                <a:gd name="connsiteY8" fmla="*/ 542163 h 1698094"/>
                <a:gd name="connsiteX9" fmla="*/ 8769193 w 12187012"/>
                <a:gd name="connsiteY9" fmla="*/ 426 h 169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87012" h="1698094">
                  <a:moveTo>
                    <a:pt x="8769193" y="426"/>
                  </a:moveTo>
                  <a:cubicBezTo>
                    <a:pt x="9240335" y="5377"/>
                    <a:pt x="9707016" y="53964"/>
                    <a:pt x="10167414" y="168110"/>
                  </a:cubicBezTo>
                  <a:cubicBezTo>
                    <a:pt x="10676624" y="294436"/>
                    <a:pt x="11136535" y="499833"/>
                    <a:pt x="11674936" y="566923"/>
                  </a:cubicBezTo>
                  <a:cubicBezTo>
                    <a:pt x="11840997" y="587622"/>
                    <a:pt x="12009815" y="594478"/>
                    <a:pt x="12177254" y="587672"/>
                  </a:cubicBezTo>
                  <a:lnTo>
                    <a:pt x="12187012" y="586874"/>
                  </a:lnTo>
                  <a:lnTo>
                    <a:pt x="12187012" y="1698094"/>
                  </a:lnTo>
                  <a:lnTo>
                    <a:pt x="0" y="1698094"/>
                  </a:lnTo>
                  <a:lnTo>
                    <a:pt x="2665" y="437535"/>
                  </a:lnTo>
                  <a:cubicBezTo>
                    <a:pt x="1454401" y="689256"/>
                    <a:pt x="2980087" y="725064"/>
                    <a:pt x="4457770" y="542163"/>
                  </a:cubicBezTo>
                  <a:cubicBezTo>
                    <a:pt x="5902209" y="363456"/>
                    <a:pt x="7355769" y="-14424"/>
                    <a:pt x="8769193" y="426"/>
                  </a:cubicBezTo>
                  <a:close/>
                </a:path>
              </a:pathLst>
            </a:custGeom>
            <a:solidFill>
              <a:srgbClr val="5CC151"/>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144" name="Shape 1093"/>
            <p:cNvSpPr/>
            <p:nvPr/>
          </p:nvSpPr>
          <p:spPr>
            <a:xfrm>
              <a:off x="7607602" y="2387780"/>
              <a:ext cx="217273" cy="3093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5" name="Shape 1094"/>
            <p:cNvSpPr/>
            <p:nvPr/>
          </p:nvSpPr>
          <p:spPr>
            <a:xfrm>
              <a:off x="7297477" y="2216021"/>
              <a:ext cx="402571" cy="53275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6" name="Shape 1095"/>
            <p:cNvSpPr/>
            <p:nvPr/>
          </p:nvSpPr>
          <p:spPr>
            <a:xfrm>
              <a:off x="6880713" y="1998118"/>
              <a:ext cx="481194" cy="7493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7" name="Shape 1096"/>
            <p:cNvSpPr/>
            <p:nvPr/>
          </p:nvSpPr>
          <p:spPr>
            <a:xfrm>
              <a:off x="6741260" y="2345827"/>
              <a:ext cx="279890" cy="3226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69" name="Shape 1097"/>
            <p:cNvSpPr/>
            <p:nvPr/>
          </p:nvSpPr>
          <p:spPr>
            <a:xfrm>
              <a:off x="6616222" y="2216984"/>
              <a:ext cx="279890" cy="3226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71" name="Shape 1098"/>
            <p:cNvSpPr/>
            <p:nvPr/>
          </p:nvSpPr>
          <p:spPr>
            <a:xfrm>
              <a:off x="7209312" y="2383633"/>
              <a:ext cx="279890" cy="3226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76" name="Shape 1122"/>
            <p:cNvSpPr/>
            <p:nvPr/>
          </p:nvSpPr>
          <p:spPr>
            <a:xfrm>
              <a:off x="680828" y="2485119"/>
              <a:ext cx="165718" cy="24218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3874"/>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79" name="Shape 1130"/>
            <p:cNvSpPr/>
            <p:nvPr/>
          </p:nvSpPr>
          <p:spPr>
            <a:xfrm>
              <a:off x="7722614" y="2294607"/>
              <a:ext cx="241014" cy="3926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36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81" name="Shape 1094"/>
            <p:cNvSpPr/>
            <p:nvPr userDrawn="1"/>
          </p:nvSpPr>
          <p:spPr>
            <a:xfrm>
              <a:off x="11211104" y="1901309"/>
              <a:ext cx="271966" cy="3599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82" name="Shape 1095"/>
            <p:cNvSpPr/>
            <p:nvPr userDrawn="1"/>
          </p:nvSpPr>
          <p:spPr>
            <a:xfrm>
              <a:off x="11723901" y="1709480"/>
              <a:ext cx="325082" cy="5062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83" name="Shape 1097"/>
            <p:cNvSpPr/>
            <p:nvPr userDrawn="1"/>
          </p:nvSpPr>
          <p:spPr>
            <a:xfrm>
              <a:off x="6895788" y="1819867"/>
              <a:ext cx="246798" cy="21798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84" name="Shape 1098"/>
            <p:cNvSpPr/>
            <p:nvPr userDrawn="1"/>
          </p:nvSpPr>
          <p:spPr>
            <a:xfrm>
              <a:off x="11621162" y="1965341"/>
              <a:ext cx="189086" cy="21798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85" name="Shape 1099"/>
            <p:cNvSpPr/>
            <p:nvPr userDrawn="1"/>
          </p:nvSpPr>
          <p:spPr>
            <a:xfrm>
              <a:off x="5312916" y="1666884"/>
              <a:ext cx="212518" cy="2652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86" name="Shape 1102"/>
            <p:cNvSpPr/>
            <p:nvPr userDrawn="1"/>
          </p:nvSpPr>
          <p:spPr>
            <a:xfrm>
              <a:off x="6036675" y="1727665"/>
              <a:ext cx="278631" cy="26715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87" name="Shape 1103"/>
            <p:cNvSpPr/>
            <p:nvPr userDrawn="1"/>
          </p:nvSpPr>
          <p:spPr>
            <a:xfrm>
              <a:off x="6540331" y="1637764"/>
              <a:ext cx="278631" cy="3817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88" name="Shape 1104"/>
            <p:cNvSpPr/>
            <p:nvPr userDrawn="1"/>
          </p:nvSpPr>
          <p:spPr>
            <a:xfrm>
              <a:off x="6437115" y="1828975"/>
              <a:ext cx="212518" cy="2037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89" name="Shape 1106"/>
            <p:cNvSpPr/>
            <p:nvPr userDrawn="1"/>
          </p:nvSpPr>
          <p:spPr>
            <a:xfrm>
              <a:off x="5510678" y="1754706"/>
              <a:ext cx="212518" cy="2037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0" name="Shape 1107"/>
            <p:cNvSpPr/>
            <p:nvPr userDrawn="1"/>
          </p:nvSpPr>
          <p:spPr>
            <a:xfrm>
              <a:off x="6195819" y="1811280"/>
              <a:ext cx="191584" cy="183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1" name="Shape 1109"/>
            <p:cNvSpPr/>
            <p:nvPr userDrawn="1"/>
          </p:nvSpPr>
          <p:spPr>
            <a:xfrm>
              <a:off x="2495205" y="1940707"/>
              <a:ext cx="246798" cy="2366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2" name="Shape 1111"/>
            <p:cNvSpPr/>
            <p:nvPr userDrawn="1"/>
          </p:nvSpPr>
          <p:spPr>
            <a:xfrm>
              <a:off x="2679697" y="1762058"/>
              <a:ext cx="246798" cy="3446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3" name="Shape 1112"/>
            <p:cNvSpPr/>
            <p:nvPr userDrawn="1"/>
          </p:nvSpPr>
          <p:spPr>
            <a:xfrm>
              <a:off x="3543160" y="1706315"/>
              <a:ext cx="246798" cy="3265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4" name="Shape 1113"/>
            <p:cNvSpPr/>
            <p:nvPr userDrawn="1"/>
          </p:nvSpPr>
          <p:spPr>
            <a:xfrm>
              <a:off x="2999604" y="1809617"/>
              <a:ext cx="246798" cy="2860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5" name="Shape 1116"/>
            <p:cNvSpPr/>
            <p:nvPr userDrawn="1"/>
          </p:nvSpPr>
          <p:spPr>
            <a:xfrm>
              <a:off x="3739607" y="1791741"/>
              <a:ext cx="147134" cy="2269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6" name="Shape 1118"/>
            <p:cNvSpPr/>
            <p:nvPr userDrawn="1"/>
          </p:nvSpPr>
          <p:spPr>
            <a:xfrm>
              <a:off x="1483861" y="2091650"/>
              <a:ext cx="95654" cy="8169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7" name="Shape 1119"/>
            <p:cNvSpPr/>
            <p:nvPr userDrawn="1"/>
          </p:nvSpPr>
          <p:spPr>
            <a:xfrm>
              <a:off x="1543735" y="1943557"/>
              <a:ext cx="246798" cy="2366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8" name="Shape 1120"/>
            <p:cNvSpPr/>
            <p:nvPr userDrawn="1"/>
          </p:nvSpPr>
          <p:spPr>
            <a:xfrm>
              <a:off x="1711886" y="2009303"/>
              <a:ext cx="191585" cy="183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9" name="Shape 1121"/>
            <p:cNvSpPr/>
            <p:nvPr userDrawn="1"/>
          </p:nvSpPr>
          <p:spPr>
            <a:xfrm>
              <a:off x="2420042" y="2059397"/>
              <a:ext cx="79642" cy="763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0" name="Shape 1122"/>
            <p:cNvSpPr/>
            <p:nvPr userDrawn="1"/>
          </p:nvSpPr>
          <p:spPr>
            <a:xfrm>
              <a:off x="863344" y="1997176"/>
              <a:ext cx="146124" cy="1636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1" name="Shape 1123"/>
            <p:cNvSpPr/>
            <p:nvPr userDrawn="1"/>
          </p:nvSpPr>
          <p:spPr>
            <a:xfrm>
              <a:off x="929042" y="1859848"/>
              <a:ext cx="311788" cy="2989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2" name="Shape 1124"/>
            <p:cNvSpPr/>
            <p:nvPr userDrawn="1"/>
          </p:nvSpPr>
          <p:spPr>
            <a:xfrm>
              <a:off x="354741" y="1838001"/>
              <a:ext cx="321269" cy="3080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3" name="Shape 1125"/>
            <p:cNvSpPr/>
            <p:nvPr userDrawn="1"/>
          </p:nvSpPr>
          <p:spPr>
            <a:xfrm>
              <a:off x="70379" y="1635206"/>
              <a:ext cx="396328" cy="4959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4" name="Shape 1126"/>
            <p:cNvSpPr/>
            <p:nvPr userDrawn="1"/>
          </p:nvSpPr>
          <p:spPr>
            <a:xfrm>
              <a:off x="4093492" y="1746921"/>
              <a:ext cx="194557" cy="2089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5" name="Shape 1127"/>
            <p:cNvSpPr/>
            <p:nvPr userDrawn="1"/>
          </p:nvSpPr>
          <p:spPr>
            <a:xfrm>
              <a:off x="4693289" y="1636233"/>
              <a:ext cx="246798" cy="3265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6" name="Shape 1128"/>
            <p:cNvSpPr/>
            <p:nvPr userDrawn="1"/>
          </p:nvSpPr>
          <p:spPr>
            <a:xfrm>
              <a:off x="4600194" y="1737823"/>
              <a:ext cx="194557" cy="183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7" name="Shape 1130"/>
            <p:cNvSpPr/>
            <p:nvPr userDrawn="1"/>
          </p:nvSpPr>
          <p:spPr>
            <a:xfrm>
              <a:off x="11133002" y="1991674"/>
              <a:ext cx="162822" cy="2652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8" name="Shape 1132"/>
            <p:cNvSpPr/>
            <p:nvPr userDrawn="1"/>
          </p:nvSpPr>
          <p:spPr>
            <a:xfrm>
              <a:off x="5931574" y="1830054"/>
              <a:ext cx="131089" cy="12568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9" name="Shape 1124"/>
            <p:cNvSpPr/>
            <p:nvPr/>
          </p:nvSpPr>
          <p:spPr>
            <a:xfrm>
              <a:off x="140741" y="1984372"/>
              <a:ext cx="364345" cy="4559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10" name="Shape 1123"/>
            <p:cNvSpPr/>
            <p:nvPr/>
          </p:nvSpPr>
          <p:spPr>
            <a:xfrm>
              <a:off x="408618" y="2112967"/>
              <a:ext cx="374631" cy="3591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11" name="Shape 1110"/>
            <p:cNvSpPr/>
            <p:nvPr/>
          </p:nvSpPr>
          <p:spPr>
            <a:xfrm>
              <a:off x="2059297" y="2192994"/>
              <a:ext cx="279891" cy="46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12" name="Shape 1112"/>
            <p:cNvSpPr/>
            <p:nvPr/>
          </p:nvSpPr>
          <p:spPr>
            <a:xfrm>
              <a:off x="3121263" y="2084954"/>
              <a:ext cx="279890" cy="4834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13" name="Shape 1115"/>
            <p:cNvSpPr/>
            <p:nvPr/>
          </p:nvSpPr>
          <p:spPr>
            <a:xfrm>
              <a:off x="3331660" y="2187874"/>
              <a:ext cx="216298"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14" name="Shape 1117"/>
            <p:cNvSpPr/>
            <p:nvPr/>
          </p:nvSpPr>
          <p:spPr>
            <a:xfrm>
              <a:off x="1943503" y="2242967"/>
              <a:ext cx="190918" cy="1830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15" name="Shape 1118"/>
            <p:cNvSpPr/>
            <p:nvPr/>
          </p:nvSpPr>
          <p:spPr>
            <a:xfrm>
              <a:off x="847107" y="2357199"/>
              <a:ext cx="141591" cy="1209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216" name="Shape 1119"/>
            <p:cNvSpPr/>
            <p:nvPr/>
          </p:nvSpPr>
          <p:spPr>
            <a:xfrm>
              <a:off x="1117949" y="2039576"/>
              <a:ext cx="326355" cy="4428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17" name="Shape 1120"/>
            <p:cNvSpPr/>
            <p:nvPr/>
          </p:nvSpPr>
          <p:spPr>
            <a:xfrm>
              <a:off x="1380239" y="2217848"/>
              <a:ext cx="283590"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18" name="Shape 1126"/>
            <p:cNvSpPr/>
            <p:nvPr userDrawn="1"/>
          </p:nvSpPr>
          <p:spPr>
            <a:xfrm>
              <a:off x="3715716" y="2142728"/>
              <a:ext cx="287990" cy="3093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0" name="Shape 1110"/>
            <p:cNvSpPr/>
            <p:nvPr userDrawn="1"/>
          </p:nvSpPr>
          <p:spPr>
            <a:xfrm>
              <a:off x="2617513" y="2074333"/>
              <a:ext cx="246799" cy="3114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1" name="Shape 1111"/>
            <p:cNvSpPr/>
            <p:nvPr/>
          </p:nvSpPr>
          <p:spPr>
            <a:xfrm>
              <a:off x="2966624" y="2111085"/>
              <a:ext cx="279890" cy="510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2" name="Shape 1103"/>
            <p:cNvSpPr/>
            <p:nvPr/>
          </p:nvSpPr>
          <p:spPr>
            <a:xfrm>
              <a:off x="7166340" y="1670072"/>
              <a:ext cx="412438" cy="5651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3" name="Shape 1109"/>
            <p:cNvSpPr/>
            <p:nvPr userDrawn="1"/>
          </p:nvSpPr>
          <p:spPr>
            <a:xfrm>
              <a:off x="8533863" y="1680689"/>
              <a:ext cx="279891" cy="3502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4" name="Shape 1110"/>
            <p:cNvSpPr/>
            <p:nvPr userDrawn="1"/>
          </p:nvSpPr>
          <p:spPr>
            <a:xfrm>
              <a:off x="8083091" y="1583917"/>
              <a:ext cx="279891" cy="46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5" name="Shape 1112"/>
            <p:cNvSpPr/>
            <p:nvPr userDrawn="1"/>
          </p:nvSpPr>
          <p:spPr>
            <a:xfrm>
              <a:off x="9126337" y="1586945"/>
              <a:ext cx="279890" cy="4834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6" name="Shape 1113"/>
            <p:cNvSpPr/>
            <p:nvPr userDrawn="1"/>
          </p:nvSpPr>
          <p:spPr>
            <a:xfrm>
              <a:off x="8830447" y="1643021"/>
              <a:ext cx="279890" cy="42337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7" name="Shape 1114"/>
            <p:cNvSpPr/>
            <p:nvPr userDrawn="1"/>
          </p:nvSpPr>
          <p:spPr>
            <a:xfrm>
              <a:off x="9672595" y="1714293"/>
              <a:ext cx="217274" cy="314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8" name="Shape 1115"/>
            <p:cNvSpPr/>
            <p:nvPr userDrawn="1"/>
          </p:nvSpPr>
          <p:spPr>
            <a:xfrm>
              <a:off x="9353838" y="1767779"/>
              <a:ext cx="165718"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9" name="Shape 1116"/>
            <p:cNvSpPr/>
            <p:nvPr userDrawn="1"/>
          </p:nvSpPr>
          <p:spPr>
            <a:xfrm>
              <a:off x="9593911" y="1813589"/>
              <a:ext cx="166863" cy="3358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30" name="Shape 1117"/>
            <p:cNvSpPr/>
            <p:nvPr userDrawn="1"/>
          </p:nvSpPr>
          <p:spPr>
            <a:xfrm>
              <a:off x="8032744" y="1783809"/>
              <a:ext cx="146273" cy="1830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31" name="Shape 1131"/>
            <p:cNvSpPr/>
            <p:nvPr userDrawn="1"/>
          </p:nvSpPr>
          <p:spPr>
            <a:xfrm>
              <a:off x="10004692" y="1866054"/>
              <a:ext cx="157825" cy="1944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232" name="Shape 1111"/>
            <p:cNvSpPr/>
            <p:nvPr userDrawn="1"/>
          </p:nvSpPr>
          <p:spPr>
            <a:xfrm>
              <a:off x="8670113" y="1527441"/>
              <a:ext cx="279890" cy="510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33" name="Shape 1110"/>
            <p:cNvSpPr/>
            <p:nvPr userDrawn="1"/>
          </p:nvSpPr>
          <p:spPr>
            <a:xfrm>
              <a:off x="10262404" y="2064456"/>
              <a:ext cx="279891" cy="46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34" name="Shape 1114"/>
            <p:cNvSpPr/>
            <p:nvPr userDrawn="1"/>
          </p:nvSpPr>
          <p:spPr>
            <a:xfrm>
              <a:off x="11851908" y="2194832"/>
              <a:ext cx="217274" cy="314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35" name="Shape 1115"/>
            <p:cNvSpPr/>
            <p:nvPr userDrawn="1"/>
          </p:nvSpPr>
          <p:spPr>
            <a:xfrm>
              <a:off x="11533151" y="2248318"/>
              <a:ext cx="165718"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36" name="Shape 1117"/>
            <p:cNvSpPr/>
            <p:nvPr userDrawn="1"/>
          </p:nvSpPr>
          <p:spPr>
            <a:xfrm>
              <a:off x="10212057" y="2264348"/>
              <a:ext cx="146273" cy="1830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37" name="Shape 1111"/>
            <p:cNvSpPr/>
            <p:nvPr userDrawn="1"/>
          </p:nvSpPr>
          <p:spPr>
            <a:xfrm>
              <a:off x="10849426" y="2007980"/>
              <a:ext cx="279890" cy="510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38" name="Freeform 237"/>
            <p:cNvSpPr/>
            <p:nvPr userDrawn="1"/>
          </p:nvSpPr>
          <p:spPr>
            <a:xfrm>
              <a:off x="1" y="2391745"/>
              <a:ext cx="12189015" cy="4466255"/>
            </a:xfrm>
            <a:custGeom>
              <a:avLst/>
              <a:gdLst>
                <a:gd name="connsiteX0" fmla="*/ 3098640 w 12189015"/>
                <a:gd name="connsiteY0" fmla="*/ 711 h 4466255"/>
                <a:gd name="connsiteX1" fmla="*/ 5043378 w 12189015"/>
                <a:gd name="connsiteY1" fmla="*/ 47560 h 4466255"/>
                <a:gd name="connsiteX2" fmla="*/ 10213012 w 12189015"/>
                <a:gd name="connsiteY2" fmla="*/ 356169 h 4466255"/>
                <a:gd name="connsiteX3" fmla="*/ 11849064 w 12189015"/>
                <a:gd name="connsiteY3" fmla="*/ 256728 h 4466255"/>
                <a:gd name="connsiteX4" fmla="*/ 12189015 w 12189015"/>
                <a:gd name="connsiteY4" fmla="*/ 214284 h 4466255"/>
                <a:gd name="connsiteX5" fmla="*/ 12189015 w 12189015"/>
                <a:gd name="connsiteY5" fmla="*/ 1211293 h 4466255"/>
                <a:gd name="connsiteX6" fmla="*/ 12188952 w 12189015"/>
                <a:gd name="connsiteY6" fmla="*/ 1211293 h 4466255"/>
                <a:gd name="connsiteX7" fmla="*/ 12188952 w 12189015"/>
                <a:gd name="connsiteY7" fmla="*/ 4466255 h 4466255"/>
                <a:gd name="connsiteX8" fmla="*/ 0 w 12189015"/>
                <a:gd name="connsiteY8" fmla="*/ 4466255 h 4466255"/>
                <a:gd name="connsiteX9" fmla="*/ 0 w 12189015"/>
                <a:gd name="connsiteY9" fmla="*/ 938959 h 4466255"/>
                <a:gd name="connsiteX10" fmla="*/ 63 w 12189015"/>
                <a:gd name="connsiteY10" fmla="*/ 938959 h 4466255"/>
                <a:gd name="connsiteX11" fmla="*/ 63 w 12189015"/>
                <a:gd name="connsiteY11" fmla="*/ 175114 h 4466255"/>
                <a:gd name="connsiteX12" fmla="*/ 506797 w 12189015"/>
                <a:gd name="connsiteY12" fmla="*/ 124694 h 4466255"/>
                <a:gd name="connsiteX13" fmla="*/ 3098640 w 12189015"/>
                <a:gd name="connsiteY13" fmla="*/ 711 h 446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89015" h="4466255">
                  <a:moveTo>
                    <a:pt x="3098640" y="711"/>
                  </a:moveTo>
                  <a:cubicBezTo>
                    <a:pt x="3747172" y="-3641"/>
                    <a:pt x="4395724" y="11982"/>
                    <a:pt x="5043378" y="47560"/>
                  </a:cubicBezTo>
                  <a:cubicBezTo>
                    <a:pt x="6765816" y="142322"/>
                    <a:pt x="8483033" y="378879"/>
                    <a:pt x="10213012" y="356169"/>
                  </a:cubicBezTo>
                  <a:cubicBezTo>
                    <a:pt x="10759505" y="348992"/>
                    <a:pt x="11305671" y="315813"/>
                    <a:pt x="11849064" y="256728"/>
                  </a:cubicBezTo>
                  <a:lnTo>
                    <a:pt x="12189015" y="214284"/>
                  </a:lnTo>
                  <a:lnTo>
                    <a:pt x="12189015" y="1211293"/>
                  </a:lnTo>
                  <a:lnTo>
                    <a:pt x="12188952" y="1211293"/>
                  </a:lnTo>
                  <a:lnTo>
                    <a:pt x="12188952" y="4466255"/>
                  </a:lnTo>
                  <a:lnTo>
                    <a:pt x="0" y="4466255"/>
                  </a:lnTo>
                  <a:lnTo>
                    <a:pt x="0" y="938959"/>
                  </a:lnTo>
                  <a:lnTo>
                    <a:pt x="63" y="938959"/>
                  </a:lnTo>
                  <a:lnTo>
                    <a:pt x="63" y="175114"/>
                  </a:lnTo>
                  <a:lnTo>
                    <a:pt x="506797" y="124694"/>
                  </a:lnTo>
                  <a:cubicBezTo>
                    <a:pt x="1369258" y="47827"/>
                    <a:pt x="2233931" y="6514"/>
                    <a:pt x="3098640" y="711"/>
                  </a:cubicBezTo>
                  <a:close/>
                </a:path>
              </a:pathLst>
            </a:custGeom>
            <a:gradFill flip="none" rotWithShape="1">
              <a:gsLst>
                <a:gs pos="100000">
                  <a:srgbClr val="6CC24A"/>
                </a:gs>
                <a:gs pos="0">
                  <a:srgbClr val="15602F"/>
                </a:gs>
              </a:gsLst>
              <a:lin ang="16200000" scaled="0"/>
              <a:tileRect/>
            </a:gra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grpSp>
    </p:spTree>
    <p:extLst>
      <p:ext uri="{BB962C8B-B14F-4D97-AF65-F5344CB8AC3E}">
        <p14:creationId xmlns:p14="http://schemas.microsoft.com/office/powerpoint/2010/main" val="153505736"/>
      </p:ext>
    </p:extLst>
  </p:cSld>
  <p:clrMapOvr>
    <a:masterClrMapping/>
  </p:clrMapOvr>
  <p:transition>
    <p:fade/>
  </p:transition>
  <p:hf sldNum="0" hd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Photo_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56641"/>
            <a:ext cx="6721137" cy="990119"/>
          </a:xfrm>
          <a:prstGeom prst="rect">
            <a:avLst/>
          </a:prstGeom>
          <a:effectLst/>
        </p:spPr>
        <p:txBody>
          <a:bodyPr rtlCol="0" anchor="b">
            <a:noAutofit/>
          </a:bodyPr>
          <a:lstStyle>
            <a:lvl1pPr>
              <a:lnSpc>
                <a:spcPct val="95000"/>
              </a:lnSpc>
              <a:defRPr baseline="0">
                <a:solidFill>
                  <a:schemeClr val="accent1"/>
                </a:solidFill>
              </a:defRPr>
            </a:lvl1pPr>
          </a:lstStyle>
          <a:p>
            <a:r>
              <a:rPr lang="en-US"/>
              <a:t>Click to edit Master title style</a:t>
            </a:r>
            <a:endParaRPr lang="en-US" dirty="0"/>
          </a:p>
        </p:txBody>
      </p:sp>
      <p:sp>
        <p:nvSpPr>
          <p:cNvPr id="8" name="Text Placeholder 2"/>
          <p:cNvSpPr>
            <a:spLocks noGrp="1"/>
          </p:cNvSpPr>
          <p:nvPr>
            <p:ph type="body" idx="10"/>
          </p:nvPr>
        </p:nvSpPr>
        <p:spPr>
          <a:xfrm>
            <a:off x="571500" y="1079526"/>
            <a:ext cx="6718300" cy="369332"/>
          </a:xfrm>
        </p:spPr>
        <p:txBody>
          <a:bodyPr>
            <a:spAutoFit/>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Picture Placeholder 7"/>
          <p:cNvSpPr>
            <a:spLocks noGrp="1"/>
          </p:cNvSpPr>
          <p:nvPr>
            <p:ph type="pic" sz="quarter" idx="18"/>
          </p:nvPr>
        </p:nvSpPr>
        <p:spPr>
          <a:xfrm>
            <a:off x="7845504" y="0"/>
            <a:ext cx="4343321" cy="6870730"/>
          </a:xfrm>
          <a:prstGeom prst="rect">
            <a:avLst/>
          </a:prstGeom>
          <a:solidFill>
            <a:schemeClr val="bg1">
              <a:lumMod val="75000"/>
            </a:schemeClr>
          </a:solidFill>
          <a:ln>
            <a:noFill/>
          </a:ln>
        </p:spPr>
        <p:txBody>
          <a:bodyPr rtlCol="0" anchor="ctr">
            <a:noAutofit/>
          </a:bodyPr>
          <a:lstStyle>
            <a:lvl1pPr marL="0" indent="0" algn="ctr">
              <a:buNone/>
              <a:defRPr sz="1600" baseline="0">
                <a:solidFill>
                  <a:schemeClr val="bg1"/>
                </a:solidFill>
              </a:defRPr>
            </a:lvl1pPr>
          </a:lstStyle>
          <a:p>
            <a:pPr lvl="0"/>
            <a:r>
              <a:rPr lang="en-US" noProof="0" dirty="0"/>
              <a:t>Drag picture to placeholder or click icon to add</a:t>
            </a:r>
          </a:p>
        </p:txBody>
      </p:sp>
      <p:sp>
        <p:nvSpPr>
          <p:cNvPr id="12" name="Content Placeholder 2"/>
          <p:cNvSpPr>
            <a:spLocks noGrp="1"/>
          </p:cNvSpPr>
          <p:nvPr>
            <p:ph idx="1"/>
          </p:nvPr>
        </p:nvSpPr>
        <p:spPr>
          <a:xfrm>
            <a:off x="571500" y="1765477"/>
            <a:ext cx="6713894" cy="2589384"/>
          </a:xfrm>
        </p:spPr>
        <p:txBody>
          <a:bodyPr rtlCol="0">
            <a:noAutofit/>
          </a:bodyPr>
          <a:lstStyle>
            <a:lvl1pPr>
              <a:lnSpc>
                <a:spcPct val="100000"/>
              </a:lnSpc>
              <a:spcBef>
                <a:spcPts val="1000"/>
              </a:spcBef>
              <a:defRPr lang="en-US" spc="0" dirty="0" smtClean="0"/>
            </a:lvl1pPr>
            <a:lvl2pPr>
              <a:lnSpc>
                <a:spcPct val="100000"/>
              </a:lnSpc>
              <a:spcBef>
                <a:spcPts val="0"/>
              </a:spcBef>
              <a:spcAft>
                <a:spcPts val="400"/>
              </a:spcAft>
              <a:defRPr lang="en-US" spc="0" dirty="0" smtClean="0"/>
            </a:lvl2pPr>
            <a:lvl3pPr>
              <a:defRPr lang="en-US" spc="0" dirty="0" smtClean="0"/>
            </a:lvl3pPr>
            <a:lvl4pPr>
              <a:defRPr lang="en-US" spc="0" dirty="0" smtClean="0"/>
            </a:lvl4pPr>
            <a:lvl5pPr>
              <a:defRPr lang="en-US" spc="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3"/>
          <p:cNvSpPr>
            <a:spLocks noGrp="1"/>
          </p:cNvSpPr>
          <p:nvPr>
            <p:ph type="ftr" sz="quarter" idx="19"/>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3725781606"/>
      </p:ext>
    </p:extLst>
  </p:cSld>
  <p:clrMapOvr>
    <a:masterClrMapping/>
  </p:clrMapOvr>
  <p:transition>
    <p:fade/>
  </p:transition>
  <p:hf sldNum="0" hd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2Line_Photo_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588756"/>
            <a:ext cx="6726767" cy="990119"/>
          </a:xfrm>
          <a:prstGeom prst="rect">
            <a:avLst/>
          </a:prstGeom>
          <a:effectLst/>
        </p:spPr>
        <p:txBody>
          <a:bodyPr rtlCol="0" anchor="t">
            <a:noAutofit/>
          </a:bodyPr>
          <a:lstStyle>
            <a:lvl1pPr>
              <a:lnSpc>
                <a:spcPct val="95000"/>
              </a:lnSpc>
              <a:defRPr baseline="0">
                <a:solidFill>
                  <a:schemeClr val="accent1"/>
                </a:solidFill>
              </a:defRPr>
            </a:lvl1pPr>
          </a:lstStyle>
          <a:p>
            <a:r>
              <a:rPr lang="en-US" dirty="0"/>
              <a:t>Click to edit Master title style</a:t>
            </a:r>
          </a:p>
        </p:txBody>
      </p:sp>
      <p:sp>
        <p:nvSpPr>
          <p:cNvPr id="8" name="Text Placeholder 2"/>
          <p:cNvSpPr>
            <a:spLocks noGrp="1"/>
          </p:cNvSpPr>
          <p:nvPr>
            <p:ph type="body" idx="10"/>
          </p:nvPr>
        </p:nvSpPr>
        <p:spPr>
          <a:xfrm>
            <a:off x="571500" y="1581419"/>
            <a:ext cx="6718300" cy="369332"/>
          </a:xfrm>
        </p:spPr>
        <p:txBody>
          <a:bodyPr>
            <a:spAutoFit/>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Picture Placeholder 7"/>
          <p:cNvSpPr>
            <a:spLocks noGrp="1"/>
          </p:cNvSpPr>
          <p:nvPr>
            <p:ph type="pic" sz="quarter" idx="18"/>
          </p:nvPr>
        </p:nvSpPr>
        <p:spPr>
          <a:xfrm>
            <a:off x="7845504" y="0"/>
            <a:ext cx="4343321" cy="6870730"/>
          </a:xfrm>
          <a:prstGeom prst="rect">
            <a:avLst/>
          </a:prstGeom>
          <a:solidFill>
            <a:schemeClr val="bg1">
              <a:lumMod val="75000"/>
            </a:schemeClr>
          </a:solidFill>
          <a:ln>
            <a:noFill/>
          </a:ln>
        </p:spPr>
        <p:txBody>
          <a:bodyPr rtlCol="0" anchor="ctr">
            <a:noAutofit/>
          </a:bodyPr>
          <a:lstStyle>
            <a:lvl1pPr marL="0" indent="0" algn="ctr">
              <a:buNone/>
              <a:defRPr sz="1600" baseline="0">
                <a:solidFill>
                  <a:schemeClr val="bg1"/>
                </a:solidFill>
              </a:defRPr>
            </a:lvl1pPr>
          </a:lstStyle>
          <a:p>
            <a:pPr lvl="0"/>
            <a:r>
              <a:rPr lang="en-US" noProof="0"/>
              <a:t>Drag picture to placeholder or click icon to add</a:t>
            </a:r>
            <a:endParaRPr lang="en-US" noProof="0" dirty="0"/>
          </a:p>
        </p:txBody>
      </p:sp>
      <p:sp>
        <p:nvSpPr>
          <p:cNvPr id="12" name="Content Placeholder 2"/>
          <p:cNvSpPr>
            <a:spLocks noGrp="1"/>
          </p:cNvSpPr>
          <p:nvPr>
            <p:ph idx="1"/>
          </p:nvPr>
        </p:nvSpPr>
        <p:spPr>
          <a:xfrm>
            <a:off x="571500" y="2266113"/>
            <a:ext cx="6713894" cy="2589384"/>
          </a:xfrm>
        </p:spPr>
        <p:txBody>
          <a:bodyPr rtlCol="0">
            <a:noAutofit/>
          </a:bodyPr>
          <a:lstStyle>
            <a:lvl1pPr>
              <a:lnSpc>
                <a:spcPct val="100000"/>
              </a:lnSpc>
              <a:spcBef>
                <a:spcPts val="1000"/>
              </a:spcBef>
              <a:defRPr lang="en-US" spc="0" dirty="0" smtClean="0"/>
            </a:lvl1pPr>
            <a:lvl2pPr>
              <a:lnSpc>
                <a:spcPct val="100000"/>
              </a:lnSpc>
              <a:spcBef>
                <a:spcPts val="0"/>
              </a:spcBef>
              <a:spcAft>
                <a:spcPts val="400"/>
              </a:spcAft>
              <a:defRPr lang="en-US" spc="0" dirty="0" smtClean="0"/>
            </a:lvl2pPr>
            <a:lvl3pPr>
              <a:defRPr lang="en-US" spc="0" dirty="0" smtClean="0"/>
            </a:lvl3pPr>
            <a:lvl4pPr>
              <a:defRPr lang="en-US" spc="0" dirty="0" smtClean="0"/>
            </a:lvl4pPr>
            <a:lvl5pPr>
              <a:defRPr lang="en-US" spc="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3"/>
          <p:cNvSpPr>
            <a:spLocks noGrp="1"/>
          </p:cNvSpPr>
          <p:nvPr>
            <p:ph type="ftr" sz="quarter" idx="19"/>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384694812"/>
      </p:ext>
    </p:extLst>
  </p:cSld>
  <p:clrMapOvr>
    <a:masterClrMapping/>
  </p:clrMapOvr>
  <p:transition>
    <p:fade/>
  </p:transition>
  <p:hf sldNum="0" hd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Vertical Split">
    <p:spTree>
      <p:nvGrpSpPr>
        <p:cNvPr id="1" name=""/>
        <p:cNvGrpSpPr/>
        <p:nvPr/>
      </p:nvGrpSpPr>
      <p:grpSpPr>
        <a:xfrm>
          <a:off x="0" y="0"/>
          <a:ext cx="0" cy="0"/>
          <a:chOff x="0" y="0"/>
          <a:chExt cx="0" cy="0"/>
        </a:xfrm>
      </p:grpSpPr>
      <p:sp>
        <p:nvSpPr>
          <p:cNvPr id="2" name="Rectangle 1"/>
          <p:cNvSpPr/>
          <p:nvPr/>
        </p:nvSpPr>
        <p:spPr>
          <a:xfrm>
            <a:off x="7848600" y="1"/>
            <a:ext cx="4340225" cy="6858000"/>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62268" y="6157"/>
            <a:ext cx="4326557" cy="6834910"/>
          </a:xfrm>
          <a:prstGeom prst="rect">
            <a:avLst/>
          </a:prstGeom>
        </p:spPr>
      </p:pic>
      <p:sp>
        <p:nvSpPr>
          <p:cNvPr id="7" name="Title Placeholder 1"/>
          <p:cNvSpPr>
            <a:spLocks noGrp="1"/>
          </p:cNvSpPr>
          <p:nvPr>
            <p:ph type="title"/>
          </p:nvPr>
        </p:nvSpPr>
        <p:spPr>
          <a:xfrm>
            <a:off x="571500" y="56641"/>
            <a:ext cx="6721137" cy="990119"/>
          </a:xfrm>
          <a:prstGeom prst="rect">
            <a:avLst/>
          </a:prstGeom>
          <a:effectLst/>
        </p:spPr>
        <p:txBody>
          <a:bodyPr rtlCol="0" anchor="b">
            <a:noAutofit/>
          </a:bodyPr>
          <a:lstStyle>
            <a:lvl1pPr>
              <a:lnSpc>
                <a:spcPct val="95000"/>
              </a:lnSpc>
              <a:defRPr baseline="0">
                <a:solidFill>
                  <a:schemeClr val="accent1"/>
                </a:solidFill>
              </a:defRPr>
            </a:lvl1pPr>
          </a:lstStyle>
          <a:p>
            <a:r>
              <a:rPr lang="en-US"/>
              <a:t>Click to edit Master title style</a:t>
            </a:r>
            <a:endParaRPr lang="en-US" dirty="0"/>
          </a:p>
        </p:txBody>
      </p:sp>
      <p:sp>
        <p:nvSpPr>
          <p:cNvPr id="8" name="Text Placeholder 2"/>
          <p:cNvSpPr>
            <a:spLocks noGrp="1"/>
          </p:cNvSpPr>
          <p:nvPr>
            <p:ph type="body" idx="10"/>
          </p:nvPr>
        </p:nvSpPr>
        <p:spPr>
          <a:xfrm>
            <a:off x="571500" y="1079526"/>
            <a:ext cx="6718300" cy="369332"/>
          </a:xfrm>
        </p:spPr>
        <p:txBody>
          <a:bodyPr>
            <a:spAutoFit/>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2"/>
          <p:cNvSpPr>
            <a:spLocks noGrp="1"/>
          </p:cNvSpPr>
          <p:nvPr>
            <p:ph idx="1"/>
          </p:nvPr>
        </p:nvSpPr>
        <p:spPr>
          <a:xfrm>
            <a:off x="571500" y="1765477"/>
            <a:ext cx="6713894" cy="2589384"/>
          </a:xfrm>
        </p:spPr>
        <p:txBody>
          <a:bodyPr rtlCol="0">
            <a:noAutofit/>
          </a:bodyPr>
          <a:lstStyle>
            <a:lvl1pPr>
              <a:lnSpc>
                <a:spcPct val="100000"/>
              </a:lnSpc>
              <a:spcBef>
                <a:spcPts val="1000"/>
              </a:spcBef>
              <a:defRPr lang="en-US" spc="0" dirty="0" smtClean="0"/>
            </a:lvl1pPr>
            <a:lvl2pPr>
              <a:lnSpc>
                <a:spcPct val="100000"/>
              </a:lnSpc>
              <a:spcBef>
                <a:spcPts val="0"/>
              </a:spcBef>
              <a:spcAft>
                <a:spcPts val="400"/>
              </a:spcAft>
              <a:defRPr lang="en-US" spc="0" dirty="0" smtClean="0"/>
            </a:lvl2pPr>
            <a:lvl3pPr>
              <a:defRPr lang="en-US" spc="0" dirty="0" smtClean="0"/>
            </a:lvl3pPr>
            <a:lvl4pPr>
              <a:defRPr lang="en-US" spc="0" dirty="0" smtClean="0"/>
            </a:lvl4pPr>
            <a:lvl5pPr>
              <a:defRPr lang="en-US" spc="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3"/>
          <p:cNvSpPr>
            <a:spLocks noGrp="1"/>
          </p:cNvSpPr>
          <p:nvPr>
            <p:ph type="ftr" sz="quarter" idx="19"/>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738742223"/>
      </p:ext>
    </p:extLst>
  </p:cSld>
  <p:clrMapOvr>
    <a:masterClrMapping/>
  </p:clrMapOvr>
  <p:transition>
    <p:fade/>
  </p:transition>
  <p:hf sldNum="0" hdr="0" dt="0"/>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p:cSld name="Segue_slide">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7" y="1714"/>
            <a:ext cx="12182730" cy="6852785"/>
          </a:xfrm>
          <a:prstGeom prst="rect">
            <a:avLst/>
          </a:prstGeom>
        </p:spPr>
      </p:pic>
      <p:sp>
        <p:nvSpPr>
          <p:cNvPr id="9" name="Title 1"/>
          <p:cNvSpPr>
            <a:spLocks noGrp="1"/>
          </p:cNvSpPr>
          <p:nvPr>
            <p:ph type="ctrTitle"/>
          </p:nvPr>
        </p:nvSpPr>
        <p:spPr>
          <a:xfrm>
            <a:off x="545570" y="1899840"/>
            <a:ext cx="11097684" cy="1994104"/>
          </a:xfrm>
        </p:spPr>
        <p:txBody>
          <a:bodyPr>
            <a:noAutofit/>
          </a:bodyPr>
          <a:lstStyle>
            <a:lvl1pPr marL="0" algn="l" defTabSz="914400" rtl="0" eaLnBrk="1" latinLnBrk="0" hangingPunct="1">
              <a:lnSpc>
                <a:spcPct val="100000"/>
              </a:lnSpc>
              <a:spcBef>
                <a:spcPct val="0"/>
              </a:spcBef>
              <a:buNone/>
              <a:defRPr lang="en-US" sz="6400" b="0" kern="1200" spc="0" baseline="0" dirty="0">
                <a:solidFill>
                  <a:schemeClr val="bg1"/>
                </a:solidFill>
                <a:latin typeface="Salesforce Sans Light" panose="020B0305020202020203" pitchFamily="34" charset="0"/>
                <a:ea typeface="+mj-ea"/>
                <a:cs typeface="+mj-cs"/>
              </a:defRPr>
            </a:lvl1pPr>
          </a:lstStyle>
          <a:p>
            <a:r>
              <a:rPr lang="en-US" dirty="0"/>
              <a:t>Click to edit Master title style</a:t>
            </a:r>
          </a:p>
        </p:txBody>
      </p:sp>
      <p:sp>
        <p:nvSpPr>
          <p:cNvPr id="11" name="Text Placeholder 2"/>
          <p:cNvSpPr>
            <a:spLocks noGrp="1"/>
          </p:cNvSpPr>
          <p:nvPr>
            <p:ph type="body" idx="11"/>
          </p:nvPr>
        </p:nvSpPr>
        <p:spPr>
          <a:xfrm>
            <a:off x="545570" y="4052678"/>
            <a:ext cx="11104958" cy="715903"/>
          </a:xfrm>
        </p:spPr>
        <p:txBody>
          <a:bodyPr/>
          <a:lstStyle>
            <a:lvl1pPr marL="0" indent="0">
              <a:lnSpc>
                <a:spcPct val="100000"/>
              </a:lnSpc>
              <a:spcBef>
                <a:spcPts val="0"/>
              </a:spcBef>
              <a:spcAft>
                <a:spcPts val="0"/>
              </a:spcAft>
              <a:buNone/>
              <a:defRPr sz="2400" b="0">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grpSp>
        <p:nvGrpSpPr>
          <p:cNvPr id="8" name="Group 7"/>
          <p:cNvGrpSpPr/>
          <p:nvPr userDrawn="1"/>
        </p:nvGrpSpPr>
        <p:grpSpPr>
          <a:xfrm>
            <a:off x="11007220" y="6090027"/>
            <a:ext cx="620825" cy="435426"/>
            <a:chOff x="3073406" y="1312864"/>
            <a:chExt cx="6038864" cy="4235448"/>
          </a:xfrm>
        </p:grpSpPr>
        <p:sp>
          <p:nvSpPr>
            <p:cNvPr id="10"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2"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3"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4"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5"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6"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7"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8"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9"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0"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1"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3349698067"/>
      </p:ext>
    </p:extLst>
  </p:cSld>
  <p:clrMapOvr>
    <a:masterClrMapping/>
  </p:clrMapOvr>
  <p:transition>
    <p:fade/>
  </p:transition>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column photos">
    <p:spTree>
      <p:nvGrpSpPr>
        <p:cNvPr id="1" name=""/>
        <p:cNvGrpSpPr/>
        <p:nvPr/>
      </p:nvGrpSpPr>
      <p:grpSpPr>
        <a:xfrm>
          <a:off x="0" y="0"/>
          <a:ext cx="0" cy="0"/>
          <a:chOff x="0" y="0"/>
          <a:chExt cx="0" cy="0"/>
        </a:xfrm>
      </p:grpSpPr>
      <p:cxnSp>
        <p:nvCxnSpPr>
          <p:cNvPr id="12" name="Straight Connector 11"/>
          <p:cNvCxnSpPr/>
          <p:nvPr/>
        </p:nvCxnSpPr>
        <p:spPr>
          <a:xfrm>
            <a:off x="569913" y="5692775"/>
            <a:ext cx="2587625"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06775" y="5692775"/>
            <a:ext cx="2587625"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164263" y="5692775"/>
            <a:ext cx="2587625"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945563" y="5692775"/>
            <a:ext cx="2587625"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Picture Placeholder 61"/>
          <p:cNvSpPr>
            <a:spLocks noGrp="1"/>
          </p:cNvSpPr>
          <p:nvPr>
            <p:ph type="pic" sz="quarter" idx="17"/>
          </p:nvPr>
        </p:nvSpPr>
        <p:spPr>
          <a:xfrm>
            <a:off x="569913" y="1747838"/>
            <a:ext cx="2604040" cy="3810000"/>
          </a:xfrm>
        </p:spPr>
        <p:txBody>
          <a:bodyPr rtlCol="0">
            <a:noAutofit/>
          </a:bodyPr>
          <a:lstStyle/>
          <a:p>
            <a:pPr lvl="0"/>
            <a:r>
              <a:rPr lang="en-US" noProof="0" smtClean="0"/>
              <a:t>Click icon to add picture</a:t>
            </a:r>
            <a:endParaRPr lang="en-US" noProof="0" dirty="0"/>
          </a:p>
        </p:txBody>
      </p:sp>
      <p:sp>
        <p:nvSpPr>
          <p:cNvPr id="63" name="Picture Placeholder 61"/>
          <p:cNvSpPr>
            <a:spLocks noGrp="1"/>
          </p:cNvSpPr>
          <p:nvPr>
            <p:ph type="pic" sz="quarter" idx="18"/>
          </p:nvPr>
        </p:nvSpPr>
        <p:spPr>
          <a:xfrm>
            <a:off x="3406206" y="1747838"/>
            <a:ext cx="2612606" cy="3810000"/>
          </a:xfrm>
        </p:spPr>
        <p:txBody>
          <a:bodyPr rtlCol="0">
            <a:noAutofit/>
          </a:bodyPr>
          <a:lstStyle/>
          <a:p>
            <a:pPr lvl="0"/>
            <a:r>
              <a:rPr lang="en-US" noProof="0" smtClean="0"/>
              <a:t>Click icon to add picture</a:t>
            </a:r>
            <a:endParaRPr lang="en-US" noProof="0" dirty="0"/>
          </a:p>
        </p:txBody>
      </p:sp>
      <p:sp>
        <p:nvSpPr>
          <p:cNvPr id="64" name="Picture Placeholder 61"/>
          <p:cNvSpPr>
            <a:spLocks noGrp="1"/>
          </p:cNvSpPr>
          <p:nvPr>
            <p:ph type="pic" sz="quarter" idx="19"/>
          </p:nvPr>
        </p:nvSpPr>
        <p:spPr>
          <a:xfrm>
            <a:off x="6164175" y="1747838"/>
            <a:ext cx="2604040" cy="3810000"/>
          </a:xfrm>
        </p:spPr>
        <p:txBody>
          <a:bodyPr rtlCol="0">
            <a:noAutofit/>
          </a:bodyPr>
          <a:lstStyle/>
          <a:p>
            <a:pPr lvl="0"/>
            <a:r>
              <a:rPr lang="en-US" noProof="0" smtClean="0"/>
              <a:t>Click icon to add picture</a:t>
            </a:r>
            <a:endParaRPr lang="en-US" noProof="0" dirty="0"/>
          </a:p>
        </p:txBody>
      </p:sp>
      <p:sp>
        <p:nvSpPr>
          <p:cNvPr id="27" name="Text Placeholder 3"/>
          <p:cNvSpPr>
            <a:spLocks noGrp="1"/>
          </p:cNvSpPr>
          <p:nvPr>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smtClean="0"/>
              <a:t>Click to edit Master text styles</a:t>
            </a:r>
          </a:p>
        </p:txBody>
      </p:sp>
      <p:sp>
        <p:nvSpPr>
          <p:cNvPr id="3" name="Title 2"/>
          <p:cNvSpPr>
            <a:spLocks noGrp="1"/>
          </p:cNvSpPr>
          <p:nvPr>
            <p:ph type="title"/>
          </p:nvPr>
        </p:nvSpPr>
        <p:spPr>
          <a:xfrm>
            <a:off x="571500" y="63500"/>
            <a:ext cx="11045952" cy="990119"/>
          </a:xfrm>
        </p:spPr>
        <p:txBody>
          <a:bodyPr/>
          <a:lstStyle>
            <a:lvl1pPr>
              <a:lnSpc>
                <a:spcPct val="95000"/>
              </a:lnSpc>
              <a:defRPr spc="0"/>
            </a:lvl1pPr>
          </a:lstStyle>
          <a:p>
            <a:r>
              <a:rPr lang="en-US" smtClean="0"/>
              <a:t>Click to edit Master title style</a:t>
            </a:r>
            <a:endParaRPr lang="en-US" dirty="0"/>
          </a:p>
        </p:txBody>
      </p:sp>
      <p:sp>
        <p:nvSpPr>
          <p:cNvPr id="14" name="Text Placeholder 5"/>
          <p:cNvSpPr>
            <a:spLocks noGrp="1"/>
          </p:cNvSpPr>
          <p:nvPr>
            <p:ph type="body" sz="quarter" idx="28"/>
          </p:nvPr>
        </p:nvSpPr>
        <p:spPr>
          <a:xfrm>
            <a:off x="6164175" y="5775946"/>
            <a:ext cx="2581507" cy="447302"/>
          </a:xfrm>
        </p:spPr>
        <p:txBody>
          <a:bodyPr lIns="9144" rIns="9144">
            <a:spAutoFit/>
          </a:bodyPr>
          <a:lstStyle>
            <a:lvl1pPr marL="0" indent="0">
              <a:buClr>
                <a:schemeClr val="bg2"/>
              </a:buClr>
              <a:buSzPct val="80000"/>
              <a:buFont typeface="Wingdings" panose="05000000000000000000" pitchFamily="2" charset="2"/>
              <a:buNone/>
              <a:defRPr lang="en-US" sz="1600" kern="1200" spc="-30" baseline="0" dirty="0">
                <a:solidFill>
                  <a:schemeClr val="accent2">
                    <a:lumMod val="75000"/>
                  </a:schemeClr>
                </a:solidFill>
                <a:latin typeface="Salesforce Sans"/>
                <a:ea typeface="+mn-ea"/>
                <a:cs typeface="+mn-cs"/>
              </a:defRPr>
            </a:lvl1pPr>
          </a:lstStyle>
          <a:p>
            <a:pPr lvl="0"/>
            <a:r>
              <a:rPr lang="en-US" smtClean="0"/>
              <a:t>Click to edit Master text styles</a:t>
            </a:r>
          </a:p>
        </p:txBody>
      </p:sp>
      <p:sp>
        <p:nvSpPr>
          <p:cNvPr id="15" name="Text Placeholder 29"/>
          <p:cNvSpPr>
            <a:spLocks noGrp="1"/>
          </p:cNvSpPr>
          <p:nvPr>
            <p:ph type="body" sz="quarter" idx="32"/>
          </p:nvPr>
        </p:nvSpPr>
        <p:spPr>
          <a:xfrm>
            <a:off x="569913" y="5775946"/>
            <a:ext cx="2581507" cy="492443"/>
          </a:xfrm>
        </p:spPr>
        <p:txBody>
          <a:bodyPr lIns="9144" rIns="9144">
            <a:spAutoFit/>
          </a:bodyPr>
          <a:lstStyle>
            <a:lvl1pPr marL="0" indent="0">
              <a:buNone/>
              <a:defRPr sz="1600">
                <a:solidFill>
                  <a:schemeClr val="accent2">
                    <a:lumMod val="75000"/>
                  </a:schemeClr>
                </a:solidFill>
              </a:defRPr>
            </a:lvl1pPr>
          </a:lstStyle>
          <a:p>
            <a:pPr lvl="0"/>
            <a:r>
              <a:rPr lang="en-US" smtClean="0"/>
              <a:t>Click to edit Master text styles</a:t>
            </a:r>
          </a:p>
        </p:txBody>
      </p:sp>
      <p:sp>
        <p:nvSpPr>
          <p:cNvPr id="16" name="Text Placeholder 29"/>
          <p:cNvSpPr>
            <a:spLocks noGrp="1"/>
          </p:cNvSpPr>
          <p:nvPr>
            <p:ph type="body" sz="quarter" idx="33"/>
          </p:nvPr>
        </p:nvSpPr>
        <p:spPr>
          <a:xfrm>
            <a:off x="3406206" y="5775946"/>
            <a:ext cx="2581507" cy="492443"/>
          </a:xfrm>
        </p:spPr>
        <p:txBody>
          <a:bodyPr lIns="9144" rIns="9144">
            <a:spAutoFit/>
          </a:bodyPr>
          <a:lstStyle>
            <a:lvl1pPr marL="0" indent="0">
              <a:buNone/>
              <a:defRPr sz="1600">
                <a:solidFill>
                  <a:schemeClr val="accent2">
                    <a:lumMod val="75000"/>
                  </a:schemeClr>
                </a:solidFill>
              </a:defRPr>
            </a:lvl1pPr>
          </a:lstStyle>
          <a:p>
            <a:pPr lvl="0"/>
            <a:r>
              <a:rPr lang="en-US" smtClean="0"/>
              <a:t>Click to edit Master text styles</a:t>
            </a:r>
          </a:p>
        </p:txBody>
      </p:sp>
      <p:sp>
        <p:nvSpPr>
          <p:cNvPr id="6" name="Picture Placeholder 5"/>
          <p:cNvSpPr>
            <a:spLocks noGrp="1"/>
          </p:cNvSpPr>
          <p:nvPr>
            <p:ph type="pic" sz="quarter" idx="34"/>
          </p:nvPr>
        </p:nvSpPr>
        <p:spPr>
          <a:xfrm>
            <a:off x="8945222" y="1747838"/>
            <a:ext cx="2605832" cy="3813048"/>
          </a:xfrm>
        </p:spPr>
        <p:txBody>
          <a:bodyPr rtlCol="0">
            <a:noAutofit/>
          </a:bodyPr>
          <a:lstStyle/>
          <a:p>
            <a:pPr lvl="0"/>
            <a:r>
              <a:rPr lang="en-US" noProof="0" smtClean="0"/>
              <a:t>Click icon to add picture</a:t>
            </a:r>
            <a:endParaRPr lang="en-US" noProof="0" dirty="0" smtClean="0"/>
          </a:p>
        </p:txBody>
      </p:sp>
      <p:sp>
        <p:nvSpPr>
          <p:cNvPr id="8" name="Text Placeholder 7"/>
          <p:cNvSpPr>
            <a:spLocks noGrp="1"/>
          </p:cNvSpPr>
          <p:nvPr>
            <p:ph type="body" sz="quarter" idx="35"/>
          </p:nvPr>
        </p:nvSpPr>
        <p:spPr>
          <a:xfrm>
            <a:off x="8945222" y="5775946"/>
            <a:ext cx="2587752" cy="427037"/>
          </a:xfrm>
        </p:spPr>
        <p:txBody>
          <a:bodyPr/>
          <a:lstStyle>
            <a:lvl1pPr>
              <a:defRPr sz="1600"/>
            </a:lvl1pPr>
          </a:lstStyle>
          <a:p>
            <a:pPr lvl="0"/>
            <a:r>
              <a:rPr lang="en-US" smtClean="0"/>
              <a:t>Click to edit Master text styles</a:t>
            </a:r>
          </a:p>
        </p:txBody>
      </p:sp>
      <p:sp>
        <p:nvSpPr>
          <p:cNvPr id="19" name="Footer Placeholder 3"/>
          <p:cNvSpPr>
            <a:spLocks noGrp="1"/>
          </p:cNvSpPr>
          <p:nvPr>
            <p:ph type="ftr" sz="quarter" idx="36"/>
          </p:nvPr>
        </p:nvSpPr>
        <p:spPr/>
        <p:txBody>
          <a:bodyPr/>
          <a:lstStyle>
            <a:lvl1pPr>
              <a:defRPr/>
            </a:lvl1pPr>
          </a:lstStyle>
          <a:p>
            <a:endParaRPr lang="en-US" dirty="0"/>
          </a:p>
        </p:txBody>
      </p:sp>
    </p:spTree>
    <p:extLst>
      <p:ext uri="{BB962C8B-B14F-4D97-AF65-F5344CB8AC3E}">
        <p14:creationId xmlns:p14="http://schemas.microsoft.com/office/powerpoint/2010/main" val="2546839413"/>
      </p:ext>
    </p:extLst>
  </p:cSld>
  <p:clrMapOvr>
    <a:masterClrMapping/>
  </p:clrMapOvr>
  <p:transition spd="med">
    <p:fade/>
  </p:transition>
  <p:hf sldNum="0" hdr="0" dt="0"/>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p:cSld name="Segue_slide_Simple">
    <p:spTree>
      <p:nvGrpSpPr>
        <p:cNvPr id="1" name=""/>
        <p:cNvGrpSpPr/>
        <p:nvPr/>
      </p:nvGrpSpPr>
      <p:grpSpPr>
        <a:xfrm>
          <a:off x="0" y="0"/>
          <a:ext cx="0" cy="0"/>
          <a:chOff x="0" y="0"/>
          <a:chExt cx="0" cy="0"/>
        </a:xfrm>
      </p:grpSpPr>
      <p:sp>
        <p:nvSpPr>
          <p:cNvPr id="7" name="Rectangle 6"/>
          <p:cNvSpPr/>
          <p:nvPr userDrawn="1"/>
        </p:nvSpPr>
        <p:spPr>
          <a:xfrm>
            <a:off x="457136" y="457200"/>
            <a:ext cx="11274552" cy="5943600"/>
          </a:xfrm>
          <a:prstGeom prst="rect">
            <a:avLst/>
          </a:prstGeom>
          <a:solidFill>
            <a:schemeClr val="bg2">
              <a:alpha val="55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b="-5801"/>
          <a:stretch/>
        </p:blipFill>
        <p:spPr>
          <a:xfrm>
            <a:off x="0" y="0"/>
            <a:ext cx="12188825" cy="6856214"/>
          </a:xfrm>
          <a:prstGeom prst="rect">
            <a:avLst/>
          </a:prstGeom>
        </p:spPr>
      </p:pic>
      <p:sp>
        <p:nvSpPr>
          <p:cNvPr id="10" name="Rectangle 9"/>
          <p:cNvSpPr/>
          <p:nvPr userDrawn="1"/>
        </p:nvSpPr>
        <p:spPr>
          <a:xfrm>
            <a:off x="457136" y="456306"/>
            <a:ext cx="11274552" cy="5943600"/>
          </a:xfrm>
          <a:prstGeom prst="rect">
            <a:avLst/>
          </a:prstGeom>
          <a:gradFill flip="none" rotWithShape="1">
            <a:gsLst>
              <a:gs pos="33000">
                <a:srgbClr val="E2E8EF">
                  <a:alpha val="50000"/>
                </a:srgbClr>
              </a:gs>
              <a:gs pos="100000">
                <a:srgbClr val="E2E8EF"/>
              </a:gs>
              <a:gs pos="0">
                <a:srgbClr val="E2E8EF">
                  <a:alpha val="0"/>
                </a:srgb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sp>
        <p:nvSpPr>
          <p:cNvPr id="9" name="Title 1"/>
          <p:cNvSpPr>
            <a:spLocks noGrp="1"/>
          </p:cNvSpPr>
          <p:nvPr>
            <p:ph type="ctrTitle"/>
          </p:nvPr>
        </p:nvSpPr>
        <p:spPr>
          <a:xfrm>
            <a:off x="854609" y="1899840"/>
            <a:ext cx="11097684" cy="1994104"/>
          </a:xfrm>
        </p:spPr>
        <p:txBody>
          <a:bodyPr>
            <a:noAutofit/>
          </a:bodyPr>
          <a:lstStyle>
            <a:lvl1pPr marL="0" algn="l" defTabSz="914400" rtl="0" eaLnBrk="1" latinLnBrk="0" hangingPunct="1">
              <a:lnSpc>
                <a:spcPct val="100000"/>
              </a:lnSpc>
              <a:spcBef>
                <a:spcPct val="0"/>
              </a:spcBef>
              <a:buNone/>
              <a:defRPr lang="en-US" sz="6400" b="0" kern="1200" spc="0" baseline="0" dirty="0">
                <a:solidFill>
                  <a:schemeClr val="tx2"/>
                </a:solidFill>
                <a:latin typeface="Salesforce Sans Light" panose="020B0305020202020203" pitchFamily="34" charset="0"/>
                <a:ea typeface="+mj-ea"/>
                <a:cs typeface="+mj-cs"/>
              </a:defRPr>
            </a:lvl1pPr>
          </a:lstStyle>
          <a:p>
            <a:r>
              <a:rPr lang="en-US" dirty="0"/>
              <a:t>Click to edit Master title style</a:t>
            </a:r>
          </a:p>
        </p:txBody>
      </p:sp>
      <p:sp>
        <p:nvSpPr>
          <p:cNvPr id="11" name="Text Placeholder 2"/>
          <p:cNvSpPr>
            <a:spLocks noGrp="1"/>
          </p:cNvSpPr>
          <p:nvPr>
            <p:ph type="body" idx="11"/>
          </p:nvPr>
        </p:nvSpPr>
        <p:spPr>
          <a:xfrm>
            <a:off x="854609" y="4052678"/>
            <a:ext cx="11104958" cy="715903"/>
          </a:xfrm>
        </p:spPr>
        <p:txBody>
          <a:bodyPr/>
          <a:lstStyle>
            <a:lvl1pPr marL="0" indent="0">
              <a:lnSpc>
                <a:spcPct val="100000"/>
              </a:lnSpc>
              <a:spcBef>
                <a:spcPts val="0"/>
              </a:spcBef>
              <a:spcAft>
                <a:spcPts val="0"/>
              </a:spcAft>
              <a:buNone/>
              <a:defRPr sz="2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612792426"/>
      </p:ext>
    </p:extLst>
  </p:cSld>
  <p:clrMapOvr>
    <a:masterClrMapping/>
  </p:clrMapOvr>
  <p:transition>
    <p:fade/>
  </p:transition>
  <p:hf sldNum="0" hdr="0" dt="0"/>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p:cSld name="Segue_slide_Mountain">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850115" y="951109"/>
            <a:ext cx="7465295" cy="2860057"/>
          </a:xfrm>
        </p:spPr>
        <p:txBody>
          <a:bodyPr>
            <a:noAutofit/>
          </a:bodyPr>
          <a:lstStyle>
            <a:lvl1pPr marL="0" algn="l" defTabSz="914400" rtl="0" eaLnBrk="1" latinLnBrk="0" hangingPunct="1">
              <a:lnSpc>
                <a:spcPct val="100000"/>
              </a:lnSpc>
              <a:spcBef>
                <a:spcPct val="0"/>
              </a:spcBef>
              <a:buNone/>
              <a:defRPr lang="en-US" sz="5400" b="0" kern="1200" spc="0" baseline="0" dirty="0">
                <a:solidFill>
                  <a:schemeClr val="bg1"/>
                </a:solidFill>
                <a:latin typeface="Salesforce Sans Light" panose="020B0305020202020203" pitchFamily="34" charset="0"/>
                <a:ea typeface="+mj-ea"/>
                <a:cs typeface="+mj-cs"/>
              </a:defRPr>
            </a:lvl1pPr>
          </a:lstStyle>
          <a:p>
            <a:r>
              <a:rPr lang="en-US" dirty="0"/>
              <a:t>Click to edit Master title style</a:t>
            </a:r>
          </a:p>
        </p:txBody>
      </p:sp>
      <p:sp>
        <p:nvSpPr>
          <p:cNvPr id="10" name="Text Placeholder 2"/>
          <p:cNvSpPr>
            <a:spLocks noGrp="1"/>
          </p:cNvSpPr>
          <p:nvPr>
            <p:ph type="body" idx="11"/>
          </p:nvPr>
        </p:nvSpPr>
        <p:spPr>
          <a:xfrm>
            <a:off x="3852048" y="3862863"/>
            <a:ext cx="7470188" cy="715903"/>
          </a:xfrm>
        </p:spPr>
        <p:txBody>
          <a:bodyPr/>
          <a:lstStyle>
            <a:lvl1pPr marL="0" indent="0">
              <a:lnSpc>
                <a:spcPct val="100000"/>
              </a:lnSpc>
              <a:spcBef>
                <a:spcPts val="0"/>
              </a:spcBef>
              <a:spcAft>
                <a:spcPts val="0"/>
              </a:spcAft>
              <a:buNone/>
              <a:defRPr sz="2400" b="0">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Shape 986"/>
          <p:cNvSpPr/>
          <p:nvPr userDrawn="1"/>
        </p:nvSpPr>
        <p:spPr>
          <a:xfrm>
            <a:off x="10198651" y="-567871"/>
            <a:ext cx="2872106" cy="1992706"/>
          </a:xfrm>
          <a:custGeom>
            <a:avLst/>
            <a:gdLst/>
            <a:ahLst/>
            <a:cxnLst>
              <a:cxn ang="0">
                <a:pos x="wd2" y="hd2"/>
              </a:cxn>
              <a:cxn ang="5400000">
                <a:pos x="wd2" y="hd2"/>
              </a:cxn>
              <a:cxn ang="10800000">
                <a:pos x="wd2" y="hd2"/>
              </a:cxn>
              <a:cxn ang="16200000">
                <a:pos x="wd2" y="hd2"/>
              </a:cxn>
            </a:cxnLst>
            <a:rect l="0" t="0" r="r" b="b"/>
            <a:pathLst>
              <a:path w="21600" h="21600" extrusionOk="0">
                <a:moveTo>
                  <a:pt x="8991" y="2357"/>
                </a:moveTo>
                <a:cubicBezTo>
                  <a:pt x="9688" y="1319"/>
                  <a:pt x="10657" y="678"/>
                  <a:pt x="11728" y="678"/>
                </a:cubicBezTo>
                <a:cubicBezTo>
                  <a:pt x="13155" y="678"/>
                  <a:pt x="14397" y="1814"/>
                  <a:pt x="15061" y="3498"/>
                </a:cubicBezTo>
                <a:cubicBezTo>
                  <a:pt x="15636" y="3131"/>
                  <a:pt x="16274" y="2928"/>
                  <a:pt x="16944" y="2928"/>
                </a:cubicBezTo>
                <a:cubicBezTo>
                  <a:pt x="19516" y="2928"/>
                  <a:pt x="21600" y="5932"/>
                  <a:pt x="21600" y="9638"/>
                </a:cubicBezTo>
                <a:cubicBezTo>
                  <a:pt x="21600" y="13343"/>
                  <a:pt x="19516" y="16346"/>
                  <a:pt x="16944" y="16346"/>
                </a:cubicBezTo>
                <a:cubicBezTo>
                  <a:pt x="16629" y="16346"/>
                  <a:pt x="16324" y="16300"/>
                  <a:pt x="16026" y="16216"/>
                </a:cubicBezTo>
                <a:cubicBezTo>
                  <a:pt x="15441" y="17702"/>
                  <a:pt x="14331" y="18708"/>
                  <a:pt x="13055" y="18708"/>
                </a:cubicBezTo>
                <a:cubicBezTo>
                  <a:pt x="12520" y="18708"/>
                  <a:pt x="12014" y="18533"/>
                  <a:pt x="11564" y="18218"/>
                </a:cubicBezTo>
                <a:cubicBezTo>
                  <a:pt x="10974" y="20209"/>
                  <a:pt x="9598" y="21600"/>
                  <a:pt x="7991" y="21600"/>
                </a:cubicBezTo>
                <a:cubicBezTo>
                  <a:pt x="6318" y="21600"/>
                  <a:pt x="4895" y="20086"/>
                  <a:pt x="4348" y="17967"/>
                </a:cubicBezTo>
                <a:cubicBezTo>
                  <a:pt x="4108" y="18040"/>
                  <a:pt x="3860" y="18080"/>
                  <a:pt x="3606" y="18080"/>
                </a:cubicBezTo>
                <a:cubicBezTo>
                  <a:pt x="1615" y="18080"/>
                  <a:pt x="0" y="15748"/>
                  <a:pt x="0" y="12874"/>
                </a:cubicBezTo>
                <a:cubicBezTo>
                  <a:pt x="0" y="10948"/>
                  <a:pt x="725" y="9269"/>
                  <a:pt x="1801" y="8367"/>
                </a:cubicBezTo>
                <a:cubicBezTo>
                  <a:pt x="1577" y="7639"/>
                  <a:pt x="1455" y="6831"/>
                  <a:pt x="1455" y="5986"/>
                </a:cubicBezTo>
                <a:cubicBezTo>
                  <a:pt x="1455" y="2680"/>
                  <a:pt x="3332" y="0"/>
                  <a:pt x="5649" y="0"/>
                </a:cubicBezTo>
                <a:cubicBezTo>
                  <a:pt x="7014" y="0"/>
                  <a:pt x="8223" y="925"/>
                  <a:pt x="8991" y="2357"/>
                </a:cubicBezTo>
              </a:path>
            </a:pathLst>
          </a:custGeom>
          <a:solidFill>
            <a:srgbClr val="FFFFFF"/>
          </a:solidFill>
          <a:ln w="12700" cap="flat">
            <a:noFill/>
            <a:miter lim="400000"/>
          </a:ln>
          <a:effectLst/>
        </p:spPr>
        <p:txBody>
          <a:bodyPr wrap="square" lIns="45719" tIns="45719" rIns="45719" bIns="45719" numCol="1" anchor="ctr">
            <a:noAutofit/>
          </a:bodyPr>
          <a:lstStyle/>
          <a:p>
            <a:pPr>
              <a:lnSpc>
                <a:spcPct val="93000"/>
              </a:lnSpc>
              <a:defRPr sz="1800">
                <a:solidFill>
                  <a:srgbClr val="000000"/>
                </a:solidFill>
                <a:latin typeface="Arial"/>
                <a:ea typeface="Arial"/>
                <a:cs typeface="Arial"/>
                <a:sym typeface="Arial"/>
              </a:defRPr>
            </a:pPr>
            <a:endParaRPr sz="900" dirty="0">
              <a:solidFill>
                <a:srgbClr val="000000"/>
              </a:solidFill>
              <a:latin typeface="Arial"/>
              <a:ea typeface="Arial"/>
              <a:cs typeface="Arial"/>
              <a:sym typeface="Arial"/>
            </a:endParaRPr>
          </a:p>
        </p:txBody>
      </p:sp>
      <p:sp>
        <p:nvSpPr>
          <p:cNvPr id="11" name="Shape 971"/>
          <p:cNvSpPr/>
          <p:nvPr/>
        </p:nvSpPr>
        <p:spPr>
          <a:xfrm>
            <a:off x="-4178923" y="1354534"/>
            <a:ext cx="9389448" cy="55034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38" y="16124"/>
                </a:lnTo>
                <a:lnTo>
                  <a:pt x="1934" y="16607"/>
                </a:lnTo>
                <a:lnTo>
                  <a:pt x="2311" y="15078"/>
                </a:lnTo>
                <a:lnTo>
                  <a:pt x="2730" y="15078"/>
                </a:lnTo>
                <a:lnTo>
                  <a:pt x="4247" y="9603"/>
                </a:lnTo>
                <a:lnTo>
                  <a:pt x="7717" y="6692"/>
                </a:lnTo>
                <a:lnTo>
                  <a:pt x="11161" y="105"/>
                </a:lnTo>
                <a:lnTo>
                  <a:pt x="12593" y="596"/>
                </a:lnTo>
                <a:lnTo>
                  <a:pt x="13073" y="0"/>
                </a:lnTo>
                <a:lnTo>
                  <a:pt x="14054" y="3328"/>
                </a:lnTo>
                <a:lnTo>
                  <a:pt x="15802" y="10740"/>
                </a:lnTo>
                <a:lnTo>
                  <a:pt x="16727" y="10009"/>
                </a:lnTo>
                <a:lnTo>
                  <a:pt x="18487" y="14998"/>
                </a:lnTo>
                <a:lnTo>
                  <a:pt x="19242" y="15212"/>
                </a:lnTo>
                <a:lnTo>
                  <a:pt x="21600" y="21600"/>
                </a:lnTo>
                <a:cubicBezTo>
                  <a:pt x="21600" y="21600"/>
                  <a:pt x="0" y="21600"/>
                  <a:pt x="0" y="21600"/>
                </a:cubicBezTo>
                <a:close/>
              </a:path>
            </a:pathLst>
          </a:custGeom>
          <a:gradFill flip="none" rotWithShape="1">
            <a:gsLst>
              <a:gs pos="0">
                <a:srgbClr val="00B2A9"/>
              </a:gs>
              <a:gs pos="61888">
                <a:srgbClr val="00A59C"/>
              </a:gs>
              <a:gs pos="100000">
                <a:srgbClr val="009790"/>
              </a:gs>
            </a:gsLst>
            <a:lin ang="5400000" scaled="0"/>
          </a:gradFill>
          <a:ln w="12700" cap="flat">
            <a:noFill/>
            <a:miter lim="400000"/>
          </a:ln>
          <a:effectLst/>
        </p:spPr>
        <p:txBody>
          <a:bodyPr wrap="square" lIns="38100" tIns="38100" rIns="38100" bIns="38100"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pic>
        <p:nvPicPr>
          <p:cNvPr id="12" name="pasted-image.pdf"/>
          <p:cNvPicPr>
            <a:picLocks noChangeAspect="1"/>
          </p:cNvPicPr>
          <p:nvPr/>
        </p:nvPicPr>
        <p:blipFill>
          <a:blip r:embed="rId2" cstate="email">
            <a:alphaModFix amt="18397"/>
            <a:extLst>
              <a:ext uri="{28A0092B-C50C-407E-A947-70E740481C1C}">
                <a14:useLocalDpi xmlns:a14="http://schemas.microsoft.com/office/drawing/2010/main"/>
              </a:ext>
            </a:extLst>
          </a:blip>
          <a:srcRect/>
          <a:stretch>
            <a:fillRect/>
          </a:stretch>
        </p:blipFill>
        <p:spPr>
          <a:xfrm>
            <a:off x="-4178923" y="1354534"/>
            <a:ext cx="9389404" cy="5503467"/>
          </a:xfrm>
          <a:custGeom>
            <a:avLst/>
            <a:gdLst/>
            <a:ahLst/>
            <a:cxnLst>
              <a:cxn ang="0">
                <a:pos x="wd2" y="hd2"/>
              </a:cxn>
              <a:cxn ang="5400000">
                <a:pos x="wd2" y="hd2"/>
              </a:cxn>
              <a:cxn ang="10800000">
                <a:pos x="wd2" y="hd2"/>
              </a:cxn>
              <a:cxn ang="16200000">
                <a:pos x="wd2" y="hd2"/>
              </a:cxn>
            </a:cxnLst>
            <a:rect l="0" t="0" r="r" b="b"/>
            <a:pathLst>
              <a:path w="21600" h="21600" extrusionOk="0">
                <a:moveTo>
                  <a:pt x="13073" y="0"/>
                </a:moveTo>
                <a:lnTo>
                  <a:pt x="12592" y="596"/>
                </a:lnTo>
                <a:lnTo>
                  <a:pt x="11161" y="105"/>
                </a:lnTo>
                <a:lnTo>
                  <a:pt x="7716" y="6692"/>
                </a:lnTo>
                <a:lnTo>
                  <a:pt x="4247" y="9603"/>
                </a:lnTo>
                <a:lnTo>
                  <a:pt x="2730" y="15078"/>
                </a:lnTo>
                <a:lnTo>
                  <a:pt x="2311" y="15078"/>
                </a:lnTo>
                <a:lnTo>
                  <a:pt x="1934" y="16607"/>
                </a:lnTo>
                <a:lnTo>
                  <a:pt x="1037" y="16124"/>
                </a:lnTo>
                <a:lnTo>
                  <a:pt x="0" y="21600"/>
                </a:lnTo>
                <a:cubicBezTo>
                  <a:pt x="0" y="21600"/>
                  <a:pt x="21600" y="21600"/>
                  <a:pt x="21600" y="21600"/>
                </a:cubicBezTo>
                <a:lnTo>
                  <a:pt x="19242" y="15212"/>
                </a:lnTo>
                <a:lnTo>
                  <a:pt x="18487" y="14998"/>
                </a:lnTo>
                <a:lnTo>
                  <a:pt x="16727" y="10009"/>
                </a:lnTo>
                <a:lnTo>
                  <a:pt x="15802" y="10740"/>
                </a:lnTo>
                <a:lnTo>
                  <a:pt x="14054" y="3328"/>
                </a:lnTo>
                <a:lnTo>
                  <a:pt x="13073" y="0"/>
                </a:lnTo>
                <a:close/>
              </a:path>
            </a:pathLst>
          </a:custGeom>
          <a:ln w="12700" cap="flat">
            <a:noFill/>
            <a:miter lim="400000"/>
          </a:ln>
          <a:effectLst/>
        </p:spPr>
      </p:pic>
      <p:sp>
        <p:nvSpPr>
          <p:cNvPr id="13" name="Shape 973"/>
          <p:cNvSpPr/>
          <p:nvPr/>
        </p:nvSpPr>
        <p:spPr>
          <a:xfrm>
            <a:off x="-820527" y="1377386"/>
            <a:ext cx="1531489" cy="1678363"/>
          </a:xfrm>
          <a:custGeom>
            <a:avLst/>
            <a:gdLst/>
            <a:ahLst/>
            <a:cxnLst>
              <a:cxn ang="0">
                <a:pos x="wd2" y="hd2"/>
              </a:cxn>
              <a:cxn ang="5400000">
                <a:pos x="wd2" y="hd2"/>
              </a:cxn>
              <a:cxn ang="10800000">
                <a:pos x="wd2" y="hd2"/>
              </a:cxn>
              <a:cxn ang="16200000">
                <a:pos x="wd2" y="hd2"/>
              </a:cxn>
            </a:cxnLst>
            <a:rect l="0" t="0" r="r" b="b"/>
            <a:pathLst>
              <a:path w="21600" h="21600" extrusionOk="0">
                <a:moveTo>
                  <a:pt x="21115" y="0"/>
                </a:moveTo>
                <a:lnTo>
                  <a:pt x="21600" y="12687"/>
                </a:lnTo>
                <a:lnTo>
                  <a:pt x="0" y="21600"/>
                </a:lnTo>
                <a:cubicBezTo>
                  <a:pt x="0" y="21600"/>
                  <a:pt x="21115" y="0"/>
                  <a:pt x="21115" y="0"/>
                </a:cubicBezTo>
                <a:close/>
              </a:path>
            </a:pathLst>
          </a:custGeom>
          <a:gradFill flip="none" rotWithShape="1">
            <a:gsLst>
              <a:gs pos="0">
                <a:srgbClr val="009790"/>
              </a:gs>
              <a:gs pos="38111">
                <a:srgbClr val="00A59C"/>
              </a:gs>
              <a:gs pos="100000">
                <a:srgbClr val="00B2A9"/>
              </a:gs>
            </a:gsLst>
            <a:path path="shape">
              <a:fillToRect l="95206" t="1392" r="4793" b="98607"/>
            </a:path>
          </a:gradFill>
          <a:ln w="12700" cap="flat">
            <a:noFill/>
            <a:miter lim="400000"/>
          </a:ln>
          <a:effectLst/>
        </p:spPr>
        <p:txBody>
          <a:bodyPr wrap="square" lIns="38100" tIns="38100" rIns="38100" bIns="38100"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4" name="Shape 974"/>
          <p:cNvSpPr/>
          <p:nvPr/>
        </p:nvSpPr>
        <p:spPr>
          <a:xfrm>
            <a:off x="-4178923" y="3057022"/>
            <a:ext cx="3354398" cy="3798373"/>
          </a:xfrm>
          <a:custGeom>
            <a:avLst/>
            <a:gdLst/>
            <a:ahLst/>
            <a:cxnLst>
              <a:cxn ang="0">
                <a:pos x="wd2" y="hd2"/>
              </a:cxn>
              <a:cxn ang="5400000">
                <a:pos x="wd2" y="hd2"/>
              </a:cxn>
              <a:cxn ang="10800000">
                <a:pos x="wd2" y="hd2"/>
              </a:cxn>
              <a:cxn ang="16200000">
                <a:pos x="wd2" y="hd2"/>
              </a:cxn>
            </a:cxnLst>
            <a:rect l="0" t="0" r="r" b="b"/>
            <a:pathLst>
              <a:path w="21600" h="21600" extrusionOk="0">
                <a:moveTo>
                  <a:pt x="14262" y="7569"/>
                </a:moveTo>
                <a:lnTo>
                  <a:pt x="18926" y="5865"/>
                </a:lnTo>
                <a:lnTo>
                  <a:pt x="21600" y="0"/>
                </a:lnTo>
                <a:lnTo>
                  <a:pt x="11887" y="4217"/>
                </a:lnTo>
                <a:lnTo>
                  <a:pt x="7642" y="12150"/>
                </a:lnTo>
                <a:lnTo>
                  <a:pt x="6469" y="12150"/>
                </a:lnTo>
                <a:lnTo>
                  <a:pt x="5413" y="14366"/>
                </a:lnTo>
                <a:lnTo>
                  <a:pt x="2904" y="13666"/>
                </a:lnTo>
                <a:lnTo>
                  <a:pt x="0" y="21600"/>
                </a:lnTo>
                <a:lnTo>
                  <a:pt x="7372" y="21600"/>
                </a:lnTo>
                <a:lnTo>
                  <a:pt x="12766" y="16198"/>
                </a:lnTo>
                <a:cubicBezTo>
                  <a:pt x="12766" y="16198"/>
                  <a:pt x="14262" y="7569"/>
                  <a:pt x="14262" y="7569"/>
                </a:cubicBezTo>
                <a:close/>
              </a:path>
            </a:pathLst>
          </a:custGeom>
          <a:gradFill flip="none" rotWithShape="1">
            <a:gsLst>
              <a:gs pos="0">
                <a:srgbClr val="009C95"/>
              </a:gs>
              <a:gs pos="100000">
                <a:srgbClr val="007F78"/>
              </a:gs>
            </a:gsLst>
            <a:lin ang="6133777" scaled="0"/>
          </a:gradFill>
          <a:ln w="12700" cap="flat">
            <a:noFill/>
            <a:miter lim="400000"/>
          </a:ln>
          <a:effectLst/>
        </p:spPr>
        <p:txBody>
          <a:bodyPr wrap="square" lIns="38100" tIns="38100" rIns="38100" bIns="38100"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 name="Shape 975"/>
          <p:cNvSpPr/>
          <p:nvPr/>
        </p:nvSpPr>
        <p:spPr>
          <a:xfrm>
            <a:off x="-3293783" y="3799718"/>
            <a:ext cx="659242" cy="13950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095" y="16969"/>
                </a:lnTo>
                <a:lnTo>
                  <a:pt x="0" y="21600"/>
                </a:lnTo>
                <a:cubicBezTo>
                  <a:pt x="0" y="21600"/>
                  <a:pt x="21600" y="0"/>
                  <a:pt x="21600" y="0"/>
                </a:cubicBezTo>
                <a:close/>
              </a:path>
            </a:pathLst>
          </a:custGeom>
          <a:solidFill>
            <a:srgbClr val="007F79"/>
          </a:solidFill>
          <a:ln w="12700" cap="flat">
            <a:noFill/>
            <a:miter lim="400000"/>
          </a:ln>
          <a:effectLst/>
        </p:spPr>
        <p:txBody>
          <a:bodyPr wrap="square" lIns="38100" tIns="38100" rIns="38100" bIns="38100"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 name="Shape 976"/>
          <p:cNvSpPr/>
          <p:nvPr/>
        </p:nvSpPr>
        <p:spPr>
          <a:xfrm>
            <a:off x="-2374070" y="3868275"/>
            <a:ext cx="2265019" cy="2985231"/>
          </a:xfrm>
          <a:custGeom>
            <a:avLst/>
            <a:gdLst/>
            <a:ahLst/>
            <a:cxnLst>
              <a:cxn ang="0">
                <a:pos x="wd2" y="hd2"/>
              </a:cxn>
              <a:cxn ang="5400000">
                <a:pos x="wd2" y="hd2"/>
              </a:cxn>
              <a:cxn ang="10800000">
                <a:pos x="wd2" y="hd2"/>
              </a:cxn>
              <a:cxn ang="16200000">
                <a:pos x="wd2" y="hd2"/>
              </a:cxn>
            </a:cxnLst>
            <a:rect l="0" t="0" r="r" b="b"/>
            <a:pathLst>
              <a:path w="21600" h="21600" extrusionOk="0">
                <a:moveTo>
                  <a:pt x="17633" y="0"/>
                </a:moveTo>
                <a:lnTo>
                  <a:pt x="21600" y="7858"/>
                </a:lnTo>
                <a:lnTo>
                  <a:pt x="13781" y="16553"/>
                </a:lnTo>
                <a:lnTo>
                  <a:pt x="3616" y="18710"/>
                </a:lnTo>
                <a:lnTo>
                  <a:pt x="0" y="21600"/>
                </a:lnTo>
                <a:lnTo>
                  <a:pt x="6451" y="13814"/>
                </a:lnTo>
                <a:lnTo>
                  <a:pt x="13683" y="11505"/>
                </a:lnTo>
                <a:lnTo>
                  <a:pt x="17006" y="7858"/>
                </a:lnTo>
                <a:cubicBezTo>
                  <a:pt x="17006" y="7858"/>
                  <a:pt x="17633" y="0"/>
                  <a:pt x="17633" y="0"/>
                </a:cubicBezTo>
                <a:close/>
              </a:path>
            </a:pathLst>
          </a:custGeom>
          <a:gradFill flip="none" rotWithShape="1">
            <a:gsLst>
              <a:gs pos="0">
                <a:srgbClr val="009C95"/>
              </a:gs>
              <a:gs pos="100000">
                <a:srgbClr val="007F78"/>
              </a:gs>
            </a:gsLst>
            <a:lin ang="6133777" scaled="0"/>
          </a:gradFill>
          <a:ln w="12700" cap="flat">
            <a:noFill/>
            <a:miter lim="400000"/>
          </a:ln>
          <a:effectLst/>
        </p:spPr>
        <p:txBody>
          <a:bodyPr wrap="square" lIns="38100" tIns="38100" rIns="38100" bIns="38100"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 name="Shape 977"/>
          <p:cNvSpPr/>
          <p:nvPr/>
        </p:nvSpPr>
        <p:spPr>
          <a:xfrm>
            <a:off x="675903" y="1377386"/>
            <a:ext cx="622429" cy="2990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892" y="21600"/>
                </a:lnTo>
                <a:lnTo>
                  <a:pt x="21600" y="9041"/>
                </a:lnTo>
                <a:cubicBezTo>
                  <a:pt x="21600" y="9041"/>
                  <a:pt x="0" y="0"/>
                  <a:pt x="0" y="0"/>
                </a:cubicBezTo>
                <a:close/>
              </a:path>
            </a:pathLst>
          </a:custGeom>
          <a:gradFill flip="none" rotWithShape="1">
            <a:gsLst>
              <a:gs pos="0">
                <a:srgbClr val="64CCC9"/>
              </a:gs>
              <a:gs pos="100000">
                <a:srgbClr val="00B2A9"/>
              </a:gs>
            </a:gsLst>
            <a:path path="shape">
              <a:fillToRect l="50000" t="-254" r="50000" b="100254"/>
            </a:path>
          </a:gradFill>
          <a:ln w="12700" cap="flat">
            <a:noFill/>
            <a:miter lim="400000"/>
          </a:ln>
          <a:effectLst/>
        </p:spPr>
        <p:txBody>
          <a:bodyPr wrap="square" lIns="38100" tIns="38100" rIns="38100" bIns="38100"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978"/>
          <p:cNvSpPr/>
          <p:nvPr/>
        </p:nvSpPr>
        <p:spPr>
          <a:xfrm>
            <a:off x="1292750" y="1354534"/>
            <a:ext cx="1394992" cy="3262129"/>
          </a:xfrm>
          <a:custGeom>
            <a:avLst/>
            <a:gdLst/>
            <a:ahLst/>
            <a:cxnLst>
              <a:cxn ang="0">
                <a:pos x="wd2" y="hd2"/>
              </a:cxn>
              <a:cxn ang="5400000">
                <a:pos x="wd2" y="hd2"/>
              </a:cxn>
              <a:cxn ang="10800000">
                <a:pos x="wd2" y="hd2"/>
              </a:cxn>
              <a:cxn ang="16200000">
                <a:pos x="wd2" y="hd2"/>
              </a:cxn>
            </a:cxnLst>
            <a:rect l="0" t="0" r="r" b="b"/>
            <a:pathLst>
              <a:path w="21600" h="21600" extrusionOk="0">
                <a:moveTo>
                  <a:pt x="3233" y="0"/>
                </a:moveTo>
                <a:lnTo>
                  <a:pt x="638" y="8683"/>
                </a:lnTo>
                <a:lnTo>
                  <a:pt x="0" y="11290"/>
                </a:lnTo>
                <a:lnTo>
                  <a:pt x="7395" y="12103"/>
                </a:lnTo>
                <a:lnTo>
                  <a:pt x="7630" y="15571"/>
                </a:lnTo>
                <a:lnTo>
                  <a:pt x="7630" y="21600"/>
                </a:lnTo>
                <a:lnTo>
                  <a:pt x="21600" y="18119"/>
                </a:lnTo>
                <a:lnTo>
                  <a:pt x="9838" y="5614"/>
                </a:lnTo>
                <a:cubicBezTo>
                  <a:pt x="9838" y="5614"/>
                  <a:pt x="3233" y="0"/>
                  <a:pt x="3233" y="0"/>
                </a:cubicBezTo>
                <a:close/>
              </a:path>
            </a:pathLst>
          </a:custGeom>
          <a:gradFill flip="none" rotWithShape="1">
            <a:gsLst>
              <a:gs pos="0">
                <a:srgbClr val="64CCC9"/>
              </a:gs>
              <a:gs pos="100000">
                <a:srgbClr val="00B2A9"/>
              </a:gs>
            </a:gsLst>
            <a:path path="shape">
              <a:fillToRect l="50000" t="-254" r="50000" b="100254"/>
            </a:path>
          </a:gradFill>
          <a:ln w="12700" cap="flat">
            <a:noFill/>
            <a:miter lim="400000"/>
          </a:ln>
          <a:effectLst/>
        </p:spPr>
        <p:txBody>
          <a:bodyPr wrap="square" lIns="38100" tIns="38100" rIns="38100" bIns="38100"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979"/>
          <p:cNvSpPr/>
          <p:nvPr/>
        </p:nvSpPr>
        <p:spPr>
          <a:xfrm>
            <a:off x="3063333" y="3902553"/>
            <a:ext cx="788715" cy="1558019"/>
          </a:xfrm>
          <a:custGeom>
            <a:avLst/>
            <a:gdLst/>
            <a:ahLst/>
            <a:cxnLst>
              <a:cxn ang="0">
                <a:pos x="wd2" y="hd2"/>
              </a:cxn>
              <a:cxn ang="5400000">
                <a:pos x="wd2" y="hd2"/>
              </a:cxn>
              <a:cxn ang="10800000">
                <a:pos x="wd2" y="hd2"/>
              </a:cxn>
              <a:cxn ang="16200000">
                <a:pos x="wd2" y="hd2"/>
              </a:cxn>
            </a:cxnLst>
            <a:rect l="0" t="0" r="r" b="b"/>
            <a:pathLst>
              <a:path w="21600" h="21600" extrusionOk="0">
                <a:moveTo>
                  <a:pt x="639" y="0"/>
                </a:moveTo>
                <a:lnTo>
                  <a:pt x="0" y="21600"/>
                </a:lnTo>
                <a:lnTo>
                  <a:pt x="21600" y="17620"/>
                </a:lnTo>
                <a:cubicBezTo>
                  <a:pt x="21600" y="17620"/>
                  <a:pt x="639" y="0"/>
                  <a:pt x="639" y="0"/>
                </a:cubicBezTo>
                <a:close/>
              </a:path>
            </a:pathLst>
          </a:custGeom>
          <a:gradFill flip="none" rotWithShape="1">
            <a:gsLst>
              <a:gs pos="0">
                <a:srgbClr val="64CCC9"/>
              </a:gs>
              <a:gs pos="100000">
                <a:srgbClr val="00B2A9"/>
              </a:gs>
            </a:gsLst>
            <a:path path="shape">
              <a:fillToRect l="51894" t="-273" r="48105" b="100273"/>
            </a:path>
          </a:gradFill>
          <a:ln w="12700" cap="flat">
            <a:noFill/>
            <a:miter lim="400000"/>
          </a:ln>
          <a:effectLst/>
        </p:spPr>
        <p:txBody>
          <a:bodyPr wrap="square" lIns="38100" tIns="38100" rIns="38100" bIns="38100"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1" name="Shape 980"/>
          <p:cNvSpPr/>
          <p:nvPr/>
        </p:nvSpPr>
        <p:spPr>
          <a:xfrm>
            <a:off x="1776373" y="4085370"/>
            <a:ext cx="902207" cy="99387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5505"/>
                </a:lnTo>
                <a:lnTo>
                  <a:pt x="490" y="21600"/>
                </a:lnTo>
                <a:cubicBezTo>
                  <a:pt x="490" y="21600"/>
                  <a:pt x="21600" y="0"/>
                  <a:pt x="21600" y="0"/>
                </a:cubicBezTo>
                <a:close/>
              </a:path>
            </a:pathLst>
          </a:custGeom>
          <a:gradFill flip="none" rotWithShape="1">
            <a:gsLst>
              <a:gs pos="27981">
                <a:srgbClr val="009790"/>
              </a:gs>
              <a:gs pos="55428">
                <a:srgbClr val="00A59C"/>
              </a:gs>
              <a:gs pos="100000">
                <a:srgbClr val="00B2A9"/>
              </a:gs>
            </a:gsLst>
            <a:path path="shape">
              <a:fillToRect l="95206" t="1392" r="4793" b="98607"/>
            </a:path>
          </a:gradFill>
          <a:ln w="12700" cap="flat">
            <a:noFill/>
            <a:miter lim="400000"/>
          </a:ln>
          <a:effectLst/>
        </p:spPr>
        <p:txBody>
          <a:bodyPr wrap="square" lIns="38100" tIns="38100" rIns="38100" bIns="38100"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25" name="Group 24"/>
          <p:cNvGrpSpPr/>
          <p:nvPr userDrawn="1"/>
        </p:nvGrpSpPr>
        <p:grpSpPr>
          <a:xfrm>
            <a:off x="11007220" y="559548"/>
            <a:ext cx="620825" cy="435426"/>
            <a:chOff x="3073406" y="1312864"/>
            <a:chExt cx="6038864" cy="4235448"/>
          </a:xfrm>
        </p:grpSpPr>
        <p:sp>
          <p:nvSpPr>
            <p:cNvPr id="26"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7"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8"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9"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0"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1"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2"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3"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4"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5"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6"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334786938"/>
      </p:ext>
    </p:extLst>
  </p:cSld>
  <p:clrMapOvr>
    <a:masterClrMapping/>
  </p:clrMapOvr>
  <p:transition>
    <p:fade/>
  </p:transition>
  <p:hf sldNum="0" hdr="0" dt="0"/>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p:cSld name="Quote_A">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7" y="1714"/>
            <a:ext cx="12182730" cy="6852785"/>
          </a:xfrm>
          <a:prstGeom prst="rect">
            <a:avLst/>
          </a:prstGeom>
        </p:spPr>
      </p:pic>
      <p:sp>
        <p:nvSpPr>
          <p:cNvPr id="9" name="Title 1"/>
          <p:cNvSpPr>
            <a:spLocks noGrp="1"/>
          </p:cNvSpPr>
          <p:nvPr>
            <p:ph type="ctrTitle"/>
          </p:nvPr>
        </p:nvSpPr>
        <p:spPr>
          <a:xfrm>
            <a:off x="545570" y="421443"/>
            <a:ext cx="11097684" cy="4169990"/>
          </a:xfrm>
        </p:spPr>
        <p:txBody>
          <a:bodyPr>
            <a:noAutofit/>
          </a:bodyPr>
          <a:lstStyle>
            <a:lvl1pPr marL="228600" indent="-228600" algn="l" defTabSz="914400" rtl="0" eaLnBrk="1" latinLnBrk="0" hangingPunct="1">
              <a:lnSpc>
                <a:spcPct val="100000"/>
              </a:lnSpc>
              <a:spcBef>
                <a:spcPct val="0"/>
              </a:spcBef>
              <a:buNone/>
              <a:defRPr lang="en-US" sz="4800" b="0" kern="1200" spc="0" baseline="0" dirty="0">
                <a:solidFill>
                  <a:schemeClr val="bg1"/>
                </a:solidFill>
                <a:latin typeface="Salesforce Sans Light" panose="020B0305020202020203" pitchFamily="34" charset="0"/>
                <a:ea typeface="+mj-ea"/>
                <a:cs typeface="+mj-cs"/>
              </a:defRPr>
            </a:lvl1pPr>
          </a:lstStyle>
          <a:p>
            <a:r>
              <a:rPr lang="en-US" dirty="0"/>
              <a:t>Click to edit Master title style</a:t>
            </a:r>
          </a:p>
        </p:txBody>
      </p:sp>
      <p:sp>
        <p:nvSpPr>
          <p:cNvPr id="11" name="Text Placeholder 2"/>
          <p:cNvSpPr>
            <a:spLocks noGrp="1"/>
          </p:cNvSpPr>
          <p:nvPr>
            <p:ph type="body" idx="11"/>
          </p:nvPr>
        </p:nvSpPr>
        <p:spPr>
          <a:xfrm>
            <a:off x="777240" y="4788333"/>
            <a:ext cx="10845695" cy="681560"/>
          </a:xfrm>
        </p:spPr>
        <p:txBody>
          <a:bodyPr/>
          <a:lstStyle>
            <a:lvl1pPr marL="0" indent="0">
              <a:lnSpc>
                <a:spcPct val="100000"/>
              </a:lnSpc>
              <a:spcBef>
                <a:spcPts val="0"/>
              </a:spcBef>
              <a:spcAft>
                <a:spcPts val="0"/>
              </a:spcAft>
              <a:buNone/>
              <a:defRPr sz="2000" b="0">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grpSp>
        <p:nvGrpSpPr>
          <p:cNvPr id="10" name="Group 9"/>
          <p:cNvGrpSpPr/>
          <p:nvPr userDrawn="1"/>
        </p:nvGrpSpPr>
        <p:grpSpPr>
          <a:xfrm>
            <a:off x="11007220" y="6090027"/>
            <a:ext cx="620825" cy="435426"/>
            <a:chOff x="3073406" y="1312864"/>
            <a:chExt cx="6038864" cy="4235448"/>
          </a:xfrm>
        </p:grpSpPr>
        <p:sp>
          <p:nvSpPr>
            <p:cNvPr id="12"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3"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4"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5"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6"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7"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8"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9"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0"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1"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2"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532431031"/>
      </p:ext>
    </p:extLst>
  </p:cSld>
  <p:clrMapOvr>
    <a:masterClrMapping/>
  </p:clrMapOvr>
  <p:transition>
    <p:fade/>
  </p:transition>
  <p:hf sldNum="0" hdr="0" dt="0"/>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p:cSld name="Quote_B">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457136" y="456306"/>
            <a:ext cx="11274552" cy="5943600"/>
          </a:xfrm>
          <a:prstGeom prst="rect">
            <a:avLst/>
          </a:prstGeom>
          <a:gradFill flip="none" rotWithShape="1">
            <a:gsLst>
              <a:gs pos="64000">
                <a:srgbClr val="E2E8EF">
                  <a:alpha val="50000"/>
                </a:srgbClr>
              </a:gs>
              <a:gs pos="100000">
                <a:srgbClr val="E2E8EF">
                  <a:alpha val="90000"/>
                </a:srgbClr>
              </a:gs>
              <a:gs pos="0">
                <a:srgbClr val="E2E8EF">
                  <a:alpha val="0"/>
                </a:srgb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sp>
        <p:nvSpPr>
          <p:cNvPr id="7" name="Rectangle 6"/>
          <p:cNvSpPr/>
          <p:nvPr userDrawn="1"/>
        </p:nvSpPr>
        <p:spPr>
          <a:xfrm>
            <a:off x="457136" y="457200"/>
            <a:ext cx="11274552" cy="5943600"/>
          </a:xfrm>
          <a:prstGeom prst="rect">
            <a:avLst/>
          </a:prstGeom>
          <a:solidFill>
            <a:schemeClr val="bg2">
              <a:alpha val="55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pic>
        <p:nvPicPr>
          <p:cNvPr id="13" name="Picture 12"/>
          <p:cNvPicPr>
            <a:picLocks noChangeAspect="1"/>
          </p:cNvPicPr>
          <p:nvPr userDrawn="1"/>
        </p:nvPicPr>
        <p:blipFill>
          <a:blip r:embed="rId2" cstate="email">
            <a:alphaModFix amt="62000"/>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9" name="Title 1"/>
          <p:cNvSpPr>
            <a:spLocks noGrp="1"/>
          </p:cNvSpPr>
          <p:nvPr>
            <p:ph type="ctrTitle"/>
          </p:nvPr>
        </p:nvSpPr>
        <p:spPr>
          <a:xfrm>
            <a:off x="914400" y="421443"/>
            <a:ext cx="10086854" cy="4169990"/>
          </a:xfrm>
        </p:spPr>
        <p:txBody>
          <a:bodyPr>
            <a:noAutofit/>
          </a:bodyPr>
          <a:lstStyle>
            <a:lvl1pPr marL="228600" indent="-228600" algn="l" defTabSz="914400" rtl="0" eaLnBrk="1" latinLnBrk="0" hangingPunct="1">
              <a:lnSpc>
                <a:spcPct val="100000"/>
              </a:lnSpc>
              <a:spcBef>
                <a:spcPct val="0"/>
              </a:spcBef>
              <a:buNone/>
              <a:defRPr lang="en-US" sz="4800" b="0" kern="1200" spc="0" baseline="0" dirty="0">
                <a:solidFill>
                  <a:srgbClr val="0A3B61"/>
                </a:solidFill>
                <a:latin typeface="Salesforce Sans Light" panose="020B0305020202020203" pitchFamily="34" charset="0"/>
                <a:ea typeface="+mj-ea"/>
                <a:cs typeface="+mj-cs"/>
              </a:defRPr>
            </a:lvl1pPr>
          </a:lstStyle>
          <a:p>
            <a:r>
              <a:rPr lang="en-US" dirty="0"/>
              <a:t>Click to edit Master title style</a:t>
            </a:r>
          </a:p>
        </p:txBody>
      </p:sp>
      <p:sp>
        <p:nvSpPr>
          <p:cNvPr id="11" name="Text Placeholder 2"/>
          <p:cNvSpPr>
            <a:spLocks noGrp="1"/>
          </p:cNvSpPr>
          <p:nvPr>
            <p:ph type="body" idx="11"/>
          </p:nvPr>
        </p:nvSpPr>
        <p:spPr>
          <a:xfrm>
            <a:off x="1143000" y="4788333"/>
            <a:ext cx="9857817" cy="681560"/>
          </a:xfrm>
        </p:spPr>
        <p:txBody>
          <a:bodyPr/>
          <a:lstStyle>
            <a:lvl1pPr marL="0" indent="0">
              <a:lnSpc>
                <a:spcPct val="100000"/>
              </a:lnSpc>
              <a:spcBef>
                <a:spcPts val="0"/>
              </a:spcBef>
              <a:spcAft>
                <a:spcPts val="0"/>
              </a:spcAft>
              <a:buNone/>
              <a:defRPr sz="2000" b="0">
                <a:solidFill>
                  <a:schemeClr val="bg2">
                    <a:lumMod val="5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grpSp>
        <p:nvGrpSpPr>
          <p:cNvPr id="8" name="Group 7"/>
          <p:cNvGrpSpPr/>
          <p:nvPr userDrawn="1"/>
        </p:nvGrpSpPr>
        <p:grpSpPr>
          <a:xfrm>
            <a:off x="10757226" y="5680663"/>
            <a:ext cx="620825" cy="435426"/>
            <a:chOff x="3073406" y="1312864"/>
            <a:chExt cx="6038864" cy="4235448"/>
          </a:xfrm>
        </p:grpSpPr>
        <p:sp>
          <p:nvSpPr>
            <p:cNvPr id="12"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4"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5"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6"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7"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8"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9"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0"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1"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2"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3"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717709545"/>
      </p:ext>
    </p:extLst>
  </p:cSld>
  <p:clrMapOvr>
    <a:masterClrMapping/>
  </p:clrMapOvr>
  <p:transition>
    <p:fade/>
  </p:transition>
  <p:hf sldNum="0" hdr="0" dt="0"/>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p:cSld name="Basic_dar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7" y="1714"/>
            <a:ext cx="12182730" cy="6852785"/>
          </a:xfrm>
          <a:prstGeom prst="rect">
            <a:avLst/>
          </a:prstGeom>
        </p:spPr>
      </p:pic>
      <p:sp>
        <p:nvSpPr>
          <p:cNvPr id="2" name="Title 1"/>
          <p:cNvSpPr>
            <a:spLocks noGrp="1"/>
          </p:cNvSpPr>
          <p:nvPr>
            <p:ph type="title"/>
          </p:nvPr>
        </p:nvSpPr>
        <p:spPr>
          <a:xfrm>
            <a:off x="571500" y="63500"/>
            <a:ext cx="11045952" cy="990119"/>
          </a:xfrm>
        </p:spPr>
        <p:txBody>
          <a:bodyPr/>
          <a:lstStyle>
            <a:lvl1pPr>
              <a:lnSpc>
                <a:spcPct val="100000"/>
              </a:lnSpc>
              <a:defRPr>
                <a:solidFill>
                  <a:srgbClr val="FFFFFF"/>
                </a:solidFill>
              </a:defRPr>
            </a:lvl1pPr>
          </a:lstStyle>
          <a:p>
            <a:r>
              <a:rPr lang="en-US"/>
              <a:t>Click to edit Master title style</a:t>
            </a:r>
            <a:endParaRPr lang="en-US" dirty="0"/>
          </a:p>
        </p:txBody>
      </p:sp>
      <p:sp>
        <p:nvSpPr>
          <p:cNvPr id="5" name="Content Placeholder 4"/>
          <p:cNvSpPr>
            <a:spLocks noGrp="1"/>
          </p:cNvSpPr>
          <p:nvPr>
            <p:ph sz="quarter" idx="11"/>
          </p:nvPr>
        </p:nvSpPr>
        <p:spPr>
          <a:xfrm>
            <a:off x="571500" y="1764792"/>
            <a:ext cx="11045825" cy="4223258"/>
          </a:xfrm>
        </p:spPr>
        <p:txBody>
          <a:bodyPr/>
          <a:lstStyle>
            <a:lvl1pPr>
              <a:lnSpc>
                <a:spcPct val="100000"/>
              </a:lnSpc>
              <a:defRPr>
                <a:solidFill>
                  <a:schemeClr val="bg1"/>
                </a:solidFill>
              </a:defRPr>
            </a:lvl1pPr>
            <a:lvl2pPr>
              <a:lnSpc>
                <a:spcPct val="100000"/>
              </a:lnSpc>
              <a:buClr>
                <a:schemeClr val="accent2">
                  <a:lumMod val="20000"/>
                  <a:lumOff val="80000"/>
                </a:schemeClr>
              </a:buClr>
              <a:defRPr>
                <a:solidFill>
                  <a:schemeClr val="bg1"/>
                </a:solidFill>
              </a:defRPr>
            </a:lvl2pPr>
            <a:lvl3pPr>
              <a:lnSpc>
                <a:spcPct val="100000"/>
              </a:lnSpc>
              <a:buClr>
                <a:schemeClr val="accent2">
                  <a:lumMod val="20000"/>
                  <a:lumOff val="80000"/>
                </a:schemeClr>
              </a:buClr>
              <a:defRPr>
                <a:solidFill>
                  <a:schemeClr val="bg1"/>
                </a:solidFill>
              </a:defRPr>
            </a:lvl3pPr>
            <a:lvl4pPr>
              <a:lnSpc>
                <a:spcPct val="100000"/>
              </a:lnSpc>
              <a:buClr>
                <a:schemeClr val="accent2">
                  <a:lumMod val="20000"/>
                  <a:lumOff val="80000"/>
                </a:schemeClr>
              </a:buClr>
              <a:defRPr>
                <a:solidFill>
                  <a:schemeClr val="bg1"/>
                </a:solidFill>
              </a:defRPr>
            </a:lvl4pPr>
            <a:lvl5pPr>
              <a:lnSpc>
                <a:spcPct val="100000"/>
              </a:lnSpc>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idx="12"/>
          </p:nvPr>
        </p:nvSpPr>
        <p:spPr>
          <a:xfrm>
            <a:off x="571500" y="1078992"/>
            <a:ext cx="11045952" cy="329184"/>
          </a:xfrm>
        </p:spPr>
        <p:txBody>
          <a:bodyPr/>
          <a:lstStyle>
            <a:lvl1pPr marL="0" indent="0">
              <a:lnSpc>
                <a:spcPct val="100000"/>
              </a:lnSpc>
              <a:spcBef>
                <a:spcPts val="0"/>
              </a:spcBef>
              <a:spcAft>
                <a:spcPts val="0"/>
              </a:spcAft>
              <a:buNone/>
              <a:defRPr sz="2400" b="0">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Footer Placeholder 3"/>
          <p:cNvSpPr>
            <a:spLocks noGrp="1"/>
          </p:cNvSpPr>
          <p:nvPr>
            <p:ph type="ftr" sz="quarter" idx="13"/>
          </p:nvPr>
        </p:nvSpPr>
        <p:spPr/>
        <p:txBody>
          <a:bodyPr/>
          <a:lstStyle>
            <a:lvl1pPr algn="l">
              <a:defRPr sz="1000" spc="0" dirty="0">
                <a:solidFill>
                  <a:schemeClr val="bg1"/>
                </a:solidFill>
              </a:defRPr>
            </a:lvl1pPr>
          </a:lstStyle>
          <a:p>
            <a:endParaRPr lang="en-US">
              <a:solidFill>
                <a:srgbClr val="FFFFFF"/>
              </a:solidFill>
            </a:endParaRPr>
          </a:p>
        </p:txBody>
      </p:sp>
      <p:grpSp>
        <p:nvGrpSpPr>
          <p:cNvPr id="10" name="Group 9"/>
          <p:cNvGrpSpPr/>
          <p:nvPr userDrawn="1"/>
        </p:nvGrpSpPr>
        <p:grpSpPr>
          <a:xfrm>
            <a:off x="11007220" y="6090027"/>
            <a:ext cx="620825" cy="435426"/>
            <a:chOff x="3073406" y="1312864"/>
            <a:chExt cx="6038864" cy="4235448"/>
          </a:xfrm>
        </p:grpSpPr>
        <p:sp>
          <p:nvSpPr>
            <p:cNvPr id="11"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2"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3"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4"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5"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6"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7"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8"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9"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0"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1"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2398411806"/>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p:cSld name="Speaker_slide_A">
    <p:bg>
      <p:bgPr>
        <a:gradFill flip="none" rotWithShape="1">
          <a:gsLst>
            <a:gs pos="100000">
              <a:srgbClr val="68E2B3"/>
            </a:gs>
            <a:gs pos="69000">
              <a:srgbClr val="4CC0D9"/>
            </a:gs>
            <a:gs pos="0">
              <a:srgbClr val="309FFF"/>
            </a:gs>
          </a:gsLst>
          <a:lin ang="5400000" scaled="0"/>
          <a:tileRect/>
        </a:gradFill>
        <a:effectLst/>
      </p:bgPr>
    </p:bg>
    <p:spTree>
      <p:nvGrpSpPr>
        <p:cNvPr id="1" name=""/>
        <p:cNvGrpSpPr/>
        <p:nvPr/>
      </p:nvGrpSpPr>
      <p:grpSpPr>
        <a:xfrm>
          <a:off x="0" y="0"/>
          <a:ext cx="0" cy="0"/>
          <a:chOff x="0" y="0"/>
          <a:chExt cx="0" cy="0"/>
        </a:xfrm>
      </p:grpSpPr>
      <p:grpSp>
        <p:nvGrpSpPr>
          <p:cNvPr id="2" name="Group 1"/>
          <p:cNvGrpSpPr/>
          <p:nvPr userDrawn="1"/>
        </p:nvGrpSpPr>
        <p:grpSpPr>
          <a:xfrm>
            <a:off x="1" y="-8382"/>
            <a:ext cx="12188825" cy="6866382"/>
            <a:chOff x="1" y="-8382"/>
            <a:chExt cx="12188825" cy="6866382"/>
          </a:xfrm>
        </p:grpSpPr>
        <p:sp>
          <p:nvSpPr>
            <p:cNvPr id="7" name="Freeform 39"/>
            <p:cNvSpPr/>
            <p:nvPr userDrawn="1"/>
          </p:nvSpPr>
          <p:spPr>
            <a:xfrm>
              <a:off x="3207590" y="-8382"/>
              <a:ext cx="8978738" cy="6790100"/>
            </a:xfrm>
            <a:custGeom>
              <a:avLst/>
              <a:gdLst/>
              <a:ahLst/>
              <a:cxnLst/>
              <a:rect l="l" t="t" r="r" b="b"/>
              <a:pathLst>
                <a:path w="9068525" h="6858001">
                  <a:moveTo>
                    <a:pt x="2227101" y="0"/>
                  </a:moveTo>
                  <a:lnTo>
                    <a:pt x="3579865" y="0"/>
                  </a:lnTo>
                  <a:lnTo>
                    <a:pt x="3731122" y="55361"/>
                  </a:lnTo>
                  <a:cubicBezTo>
                    <a:pt x="3985505" y="162956"/>
                    <a:pt x="4214591" y="318649"/>
                    <a:pt x="4406980" y="511037"/>
                  </a:cubicBezTo>
                  <a:lnTo>
                    <a:pt x="4654237" y="810714"/>
                  </a:lnTo>
                  <a:lnTo>
                    <a:pt x="4723091" y="727259"/>
                  </a:lnTo>
                  <a:cubicBezTo>
                    <a:pt x="5075908" y="374444"/>
                    <a:pt x="5563318" y="156222"/>
                    <a:pt x="6101697" y="156222"/>
                  </a:cubicBezTo>
                  <a:cubicBezTo>
                    <a:pt x="6774671" y="156222"/>
                    <a:pt x="7368006" y="497193"/>
                    <a:pt x="7718370" y="1015802"/>
                  </a:cubicBezTo>
                  <a:lnTo>
                    <a:pt x="7816656" y="1196878"/>
                  </a:lnTo>
                  <a:lnTo>
                    <a:pt x="7902452" y="1155546"/>
                  </a:lnTo>
                  <a:cubicBezTo>
                    <a:pt x="8187504" y="1034980"/>
                    <a:pt x="8500903" y="968308"/>
                    <a:pt x="8829875" y="968308"/>
                  </a:cubicBezTo>
                  <a:lnTo>
                    <a:pt x="9068525" y="980359"/>
                  </a:lnTo>
                  <a:lnTo>
                    <a:pt x="9068525" y="5721498"/>
                  </a:lnTo>
                  <a:lnTo>
                    <a:pt x="8829875" y="5733549"/>
                  </a:lnTo>
                  <a:cubicBezTo>
                    <a:pt x="8747631" y="5733549"/>
                    <a:pt x="8666361" y="5729382"/>
                    <a:pt x="8586265" y="5721250"/>
                  </a:cubicBezTo>
                  <a:lnTo>
                    <a:pt x="8401791" y="5693095"/>
                  </a:lnTo>
                  <a:lnTo>
                    <a:pt x="8339306" y="5808214"/>
                  </a:lnTo>
                  <a:cubicBezTo>
                    <a:pt x="8005085" y="6302923"/>
                    <a:pt x="7439093" y="6628180"/>
                    <a:pt x="6797131" y="6628180"/>
                  </a:cubicBezTo>
                  <a:cubicBezTo>
                    <a:pt x="6540346" y="6628180"/>
                    <a:pt x="6295716" y="6576139"/>
                    <a:pt x="6073214" y="6482028"/>
                  </a:cubicBezTo>
                  <a:lnTo>
                    <a:pt x="6035238" y="6461414"/>
                  </a:lnTo>
                  <a:lnTo>
                    <a:pt x="5863536" y="6777747"/>
                  </a:lnTo>
                  <a:lnTo>
                    <a:pt x="5802014" y="6858001"/>
                  </a:lnTo>
                  <a:lnTo>
                    <a:pt x="2499101" y="6858001"/>
                  </a:lnTo>
                  <a:lnTo>
                    <a:pt x="2468869" y="6818568"/>
                  </a:lnTo>
                  <a:cubicBezTo>
                    <a:pt x="2382545" y="6697178"/>
                    <a:pt x="2309023" y="6566049"/>
                    <a:pt x="2250274" y="6427150"/>
                  </a:cubicBezTo>
                  <a:lnTo>
                    <a:pt x="2235342" y="6379054"/>
                  </a:lnTo>
                  <a:lnTo>
                    <a:pt x="2234613" y="6379279"/>
                  </a:lnTo>
                  <a:cubicBezTo>
                    <a:pt x="2113544" y="6404053"/>
                    <a:pt x="1988191" y="6417063"/>
                    <a:pt x="1859799" y="6417063"/>
                  </a:cubicBezTo>
                  <a:cubicBezTo>
                    <a:pt x="832659" y="6417063"/>
                    <a:pt x="0" y="5584404"/>
                    <a:pt x="0" y="4557265"/>
                  </a:cubicBezTo>
                  <a:cubicBezTo>
                    <a:pt x="0" y="3915302"/>
                    <a:pt x="325257" y="3349310"/>
                    <a:pt x="819967" y="3015091"/>
                  </a:cubicBezTo>
                  <a:lnTo>
                    <a:pt x="988511" y="2923608"/>
                  </a:lnTo>
                  <a:lnTo>
                    <a:pt x="944309" y="2842174"/>
                  </a:lnTo>
                  <a:cubicBezTo>
                    <a:pt x="836715" y="2587791"/>
                    <a:pt x="777218" y="2308111"/>
                    <a:pt x="777218" y="2014534"/>
                  </a:cubicBezTo>
                  <a:cubicBezTo>
                    <a:pt x="777218" y="1133805"/>
                    <a:pt x="1312696" y="378145"/>
                    <a:pt x="2075845" y="55360"/>
                  </a:cubicBezTo>
                  <a:close/>
                </a:path>
              </a:pathLst>
            </a:custGeom>
            <a:solidFill>
              <a:schemeClr val="bg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grpSp>
          <p:nvGrpSpPr>
            <p:cNvPr id="42" name="Group 2238"/>
            <p:cNvGrpSpPr/>
            <p:nvPr userDrawn="1"/>
          </p:nvGrpSpPr>
          <p:grpSpPr>
            <a:xfrm>
              <a:off x="9263142" y="4361048"/>
              <a:ext cx="868289" cy="1312771"/>
              <a:chOff x="0" y="0"/>
              <a:chExt cx="2755450" cy="4165978"/>
            </a:xfrm>
          </p:grpSpPr>
          <p:pic>
            <p:nvPicPr>
              <p:cNvPr id="43" name="image1.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0800000">
                <a:off x="1154808" y="3565947"/>
                <a:ext cx="445835" cy="600032"/>
              </a:xfrm>
              <a:prstGeom prst="rect">
                <a:avLst/>
              </a:prstGeom>
              <a:ln w="12700" cap="flat">
                <a:noFill/>
                <a:miter lim="400000"/>
              </a:ln>
              <a:effectLst/>
            </p:spPr>
          </p:pic>
          <p:grpSp>
            <p:nvGrpSpPr>
              <p:cNvPr id="44" name="Group 2237"/>
              <p:cNvGrpSpPr/>
              <p:nvPr/>
            </p:nvGrpSpPr>
            <p:grpSpPr>
              <a:xfrm>
                <a:off x="-1" y="0"/>
                <a:ext cx="2755452" cy="3590132"/>
                <a:chOff x="0" y="0"/>
                <a:chExt cx="2755450" cy="3590131"/>
              </a:xfrm>
            </p:grpSpPr>
            <p:sp>
              <p:nvSpPr>
                <p:cNvPr id="45" name="Shape 2235"/>
                <p:cNvSpPr/>
                <p:nvPr/>
              </p:nvSpPr>
              <p:spPr>
                <a:xfrm>
                  <a:off x="-1" y="-1"/>
                  <a:ext cx="1377726" cy="359013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6" name="Shape 2236"/>
                <p:cNvSpPr/>
                <p:nvPr/>
              </p:nvSpPr>
              <p:spPr>
                <a:xfrm>
                  <a:off x="1377725" y="-1"/>
                  <a:ext cx="1377725" cy="359013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grpSp>
        <p:grpSp>
          <p:nvGrpSpPr>
            <p:cNvPr id="47" name="Group 2243"/>
            <p:cNvGrpSpPr/>
            <p:nvPr userDrawn="1"/>
          </p:nvGrpSpPr>
          <p:grpSpPr>
            <a:xfrm>
              <a:off x="9952001" y="4618523"/>
              <a:ext cx="669131" cy="1011661"/>
              <a:chOff x="0" y="0"/>
              <a:chExt cx="1149791" cy="1738376"/>
            </a:xfrm>
          </p:grpSpPr>
          <p:pic>
            <p:nvPicPr>
              <p:cNvPr id="48" name="image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0800000">
                <a:off x="481877" y="1487995"/>
                <a:ext cx="186038" cy="250382"/>
              </a:xfrm>
              <a:prstGeom prst="rect">
                <a:avLst/>
              </a:prstGeom>
              <a:ln w="12700" cap="flat">
                <a:noFill/>
                <a:miter lim="400000"/>
              </a:ln>
              <a:effectLst/>
            </p:spPr>
          </p:pic>
          <p:grpSp>
            <p:nvGrpSpPr>
              <p:cNvPr id="49" name="Group 2242"/>
              <p:cNvGrpSpPr/>
              <p:nvPr/>
            </p:nvGrpSpPr>
            <p:grpSpPr>
              <a:xfrm>
                <a:off x="-1" y="-1"/>
                <a:ext cx="1149793" cy="1498089"/>
                <a:chOff x="0" y="0"/>
                <a:chExt cx="1149791" cy="1498087"/>
              </a:xfrm>
            </p:grpSpPr>
            <p:sp>
              <p:nvSpPr>
                <p:cNvPr id="50" name="Shape 2240"/>
                <p:cNvSpPr/>
                <p:nvPr/>
              </p:nvSpPr>
              <p:spPr>
                <a:xfrm>
                  <a:off x="-1" y="-1"/>
                  <a:ext cx="574897" cy="14980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51" name="Shape 2241"/>
                <p:cNvSpPr/>
                <p:nvPr/>
              </p:nvSpPr>
              <p:spPr>
                <a:xfrm>
                  <a:off x="574895" y="-1"/>
                  <a:ext cx="574897" cy="14980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grpSp>
        <p:sp>
          <p:nvSpPr>
            <p:cNvPr id="77" name="Freeform: Shape 76"/>
            <p:cNvSpPr/>
            <p:nvPr userDrawn="1"/>
          </p:nvSpPr>
          <p:spPr>
            <a:xfrm>
              <a:off x="1" y="5249224"/>
              <a:ext cx="12188825" cy="1608776"/>
            </a:xfrm>
            <a:custGeom>
              <a:avLst/>
              <a:gdLst/>
              <a:ahLst/>
              <a:cxnLst/>
              <a:rect l="l" t="t" r="r" b="b"/>
              <a:pathLst>
                <a:path w="12188825" h="1608776">
                  <a:moveTo>
                    <a:pt x="12188825" y="0"/>
                  </a:moveTo>
                  <a:lnTo>
                    <a:pt x="12188825" y="1608776"/>
                  </a:lnTo>
                  <a:lnTo>
                    <a:pt x="0" y="1608776"/>
                  </a:lnTo>
                  <a:lnTo>
                    <a:pt x="0" y="281796"/>
                  </a:lnTo>
                  <a:lnTo>
                    <a:pt x="429319" y="309013"/>
                  </a:lnTo>
                  <a:cubicBezTo>
                    <a:pt x="1396897" y="374751"/>
                    <a:pt x="2362958" y="457539"/>
                    <a:pt x="3336406" y="485585"/>
                  </a:cubicBezTo>
                  <a:cubicBezTo>
                    <a:pt x="6283758" y="570512"/>
                    <a:pt x="9204482" y="153287"/>
                    <a:pt x="12132071" y="2496"/>
                  </a:cubicBezTo>
                  <a:close/>
                </a:path>
              </a:pathLst>
            </a:custGeom>
            <a:gradFill flip="none" rotWithShape="1">
              <a:gsLst>
                <a:gs pos="100000">
                  <a:srgbClr val="6CC24A"/>
                </a:gs>
                <a:gs pos="0">
                  <a:srgbClr val="15602F"/>
                </a:gs>
              </a:gsLst>
              <a:lin ang="16200000" scaled="0"/>
              <a:tileRect/>
            </a:gra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grpSp>
          <p:nvGrpSpPr>
            <p:cNvPr id="52" name="Group 51"/>
            <p:cNvGrpSpPr/>
            <p:nvPr userDrawn="1"/>
          </p:nvGrpSpPr>
          <p:grpSpPr>
            <a:xfrm>
              <a:off x="6225620" y="5032684"/>
              <a:ext cx="2094173" cy="960603"/>
              <a:chOff x="522055" y="5591453"/>
              <a:chExt cx="1302062" cy="597259"/>
            </a:xfrm>
          </p:grpSpPr>
          <p:grpSp>
            <p:nvGrpSpPr>
              <p:cNvPr id="53" name="Group 148"/>
              <p:cNvGrpSpPr/>
              <p:nvPr/>
            </p:nvGrpSpPr>
            <p:grpSpPr>
              <a:xfrm flipH="1">
                <a:off x="608200" y="5591453"/>
                <a:ext cx="1045670" cy="511449"/>
                <a:chOff x="-1" y="-2"/>
                <a:chExt cx="2081378" cy="1018021"/>
              </a:xfrm>
            </p:grpSpPr>
            <p:sp>
              <p:nvSpPr>
                <p:cNvPr id="60" name="Shape 146"/>
                <p:cNvSpPr/>
                <p:nvPr/>
              </p:nvSpPr>
              <p:spPr>
                <a:xfrm>
                  <a:off x="-1" y="88908"/>
                  <a:ext cx="2081378" cy="929111"/>
                </a:xfrm>
                <a:custGeom>
                  <a:avLst/>
                  <a:gdLst/>
                  <a:ahLst/>
                  <a:cxnLst>
                    <a:cxn ang="0">
                      <a:pos x="wd2" y="hd2"/>
                    </a:cxn>
                    <a:cxn ang="5400000">
                      <a:pos x="wd2" y="hd2"/>
                    </a:cxn>
                    <a:cxn ang="10800000">
                      <a:pos x="wd2" y="hd2"/>
                    </a:cxn>
                    <a:cxn ang="16200000">
                      <a:pos x="wd2" y="hd2"/>
                    </a:cxn>
                  </a:cxnLst>
                  <a:rect l="0" t="0" r="r" b="b"/>
                  <a:pathLst>
                    <a:path w="20818" h="17389" extrusionOk="0">
                      <a:moveTo>
                        <a:pt x="20179" y="5180"/>
                      </a:moveTo>
                      <a:cubicBezTo>
                        <a:pt x="21108" y="7852"/>
                        <a:pt x="21023" y="11156"/>
                        <a:pt x="19932" y="13652"/>
                      </a:cubicBezTo>
                      <a:cubicBezTo>
                        <a:pt x="18743" y="16373"/>
                        <a:pt x="16637" y="17588"/>
                        <a:pt x="14664" y="16693"/>
                      </a:cubicBezTo>
                      <a:lnTo>
                        <a:pt x="7246" y="17389"/>
                      </a:lnTo>
                      <a:lnTo>
                        <a:pt x="1623" y="17049"/>
                      </a:lnTo>
                      <a:cubicBezTo>
                        <a:pt x="-6" y="15428"/>
                        <a:pt x="-492" y="11925"/>
                        <a:pt x="548" y="9313"/>
                      </a:cubicBezTo>
                      <a:cubicBezTo>
                        <a:pt x="1186" y="7711"/>
                        <a:pt x="2280" y="6861"/>
                        <a:pt x="3318" y="5991"/>
                      </a:cubicBezTo>
                      <a:cubicBezTo>
                        <a:pt x="9499" y="808"/>
                        <a:pt x="16983" y="-4012"/>
                        <a:pt x="20179" y="5180"/>
                      </a:cubicBezTo>
                      <a:close/>
                    </a:path>
                  </a:pathLst>
                </a:custGeom>
                <a:solidFill>
                  <a:srgbClr val="53585F"/>
                </a:solidFill>
                <a:ln w="12700" cap="flat">
                  <a:noFill/>
                  <a:miter lim="400000"/>
                </a:ln>
                <a:effectLst/>
              </p:spPr>
              <p:txBody>
                <a:bodyPr wrap="square" lIns="71437" tIns="71437" rIns="71437" bIns="71437" numCol="1" anchor="ctr">
                  <a:noAutofit/>
                </a:bodyPr>
                <a:lstStyle/>
                <a:p>
                  <a:pPr algn="ctr">
                    <a:lnSpc>
                      <a:spcPct val="90000"/>
                    </a:lnSpc>
                    <a:defRPr sz="2600"/>
                  </a:pPr>
                  <a:endParaRPr sz="2600">
                    <a:solidFill>
                      <a:srgbClr val="1C1C1C"/>
                    </a:solidFill>
                  </a:endParaRPr>
                </a:p>
              </p:txBody>
            </p:sp>
            <p:sp>
              <p:nvSpPr>
                <p:cNvPr id="61" name="Shape 147"/>
                <p:cNvSpPr/>
                <p:nvPr/>
              </p:nvSpPr>
              <p:spPr>
                <a:xfrm>
                  <a:off x="53541" y="-2"/>
                  <a:ext cx="1860734" cy="796363"/>
                </a:xfrm>
                <a:custGeom>
                  <a:avLst/>
                  <a:gdLst/>
                  <a:ahLst/>
                  <a:cxnLst>
                    <a:cxn ang="0">
                      <a:pos x="wd2" y="hd2"/>
                    </a:cxn>
                    <a:cxn ang="5400000">
                      <a:pos x="wd2" y="hd2"/>
                    </a:cxn>
                    <a:cxn ang="10800000">
                      <a:pos x="wd2" y="hd2"/>
                    </a:cxn>
                    <a:cxn ang="16200000">
                      <a:pos x="wd2" y="hd2"/>
                    </a:cxn>
                  </a:cxnLst>
                  <a:rect l="0" t="0" r="r" b="b"/>
                  <a:pathLst>
                    <a:path w="21600" h="19631" extrusionOk="0">
                      <a:moveTo>
                        <a:pt x="0" y="14121"/>
                      </a:moveTo>
                      <a:cubicBezTo>
                        <a:pt x="2462" y="8030"/>
                        <a:pt x="5323" y="3753"/>
                        <a:pt x="8375" y="1603"/>
                      </a:cubicBezTo>
                      <a:cubicBezTo>
                        <a:pt x="12811" y="-1522"/>
                        <a:pt x="17448" y="-53"/>
                        <a:pt x="21600" y="5793"/>
                      </a:cubicBezTo>
                      <a:cubicBezTo>
                        <a:pt x="21596" y="9101"/>
                        <a:pt x="20992" y="12107"/>
                        <a:pt x="20046" y="13520"/>
                      </a:cubicBezTo>
                      <a:cubicBezTo>
                        <a:pt x="18769" y="15427"/>
                        <a:pt x="17327" y="13885"/>
                        <a:pt x="15931" y="13525"/>
                      </a:cubicBezTo>
                      <a:cubicBezTo>
                        <a:pt x="12589" y="12663"/>
                        <a:pt x="9559" y="18756"/>
                        <a:pt x="6298" y="19542"/>
                      </a:cubicBezTo>
                      <a:cubicBezTo>
                        <a:pt x="4073" y="20078"/>
                        <a:pt x="1848" y="18182"/>
                        <a:pt x="0" y="14121"/>
                      </a:cubicBezTo>
                      <a:close/>
                    </a:path>
                  </a:pathLst>
                </a:custGeom>
                <a:solidFill>
                  <a:srgbClr val="A6AAA8"/>
                </a:solidFill>
                <a:ln w="12700" cap="flat">
                  <a:noFill/>
                  <a:miter lim="400000"/>
                </a:ln>
                <a:effectLst/>
              </p:spPr>
              <p:txBody>
                <a:bodyPr wrap="square" lIns="71437" tIns="71437" rIns="71437" bIns="71437" numCol="1" anchor="ctr">
                  <a:noAutofit/>
                </a:bodyPr>
                <a:lstStyle/>
                <a:p>
                  <a:pPr algn="ctr" defTabSz="584200">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grpSp>
          <p:grpSp>
            <p:nvGrpSpPr>
              <p:cNvPr id="54" name="Group 151"/>
              <p:cNvGrpSpPr/>
              <p:nvPr/>
            </p:nvGrpSpPr>
            <p:grpSpPr>
              <a:xfrm flipH="1">
                <a:off x="522055" y="5965047"/>
                <a:ext cx="457287" cy="223665"/>
                <a:chOff x="0" y="-2"/>
                <a:chExt cx="910215" cy="445197"/>
              </a:xfrm>
            </p:grpSpPr>
            <p:sp>
              <p:nvSpPr>
                <p:cNvPr id="58" name="Shape 149"/>
                <p:cNvSpPr/>
                <p:nvPr/>
              </p:nvSpPr>
              <p:spPr>
                <a:xfrm>
                  <a:off x="0" y="38880"/>
                  <a:ext cx="910215" cy="406315"/>
                </a:xfrm>
                <a:custGeom>
                  <a:avLst/>
                  <a:gdLst/>
                  <a:ahLst/>
                  <a:cxnLst>
                    <a:cxn ang="0">
                      <a:pos x="wd2" y="hd2"/>
                    </a:cxn>
                    <a:cxn ang="5400000">
                      <a:pos x="wd2" y="hd2"/>
                    </a:cxn>
                    <a:cxn ang="10800000">
                      <a:pos x="wd2" y="hd2"/>
                    </a:cxn>
                    <a:cxn ang="16200000">
                      <a:pos x="wd2" y="hd2"/>
                    </a:cxn>
                  </a:cxnLst>
                  <a:rect l="0" t="0" r="r" b="b"/>
                  <a:pathLst>
                    <a:path w="20818" h="17389" extrusionOk="0">
                      <a:moveTo>
                        <a:pt x="20179" y="5180"/>
                      </a:moveTo>
                      <a:cubicBezTo>
                        <a:pt x="21108" y="7852"/>
                        <a:pt x="21023" y="11156"/>
                        <a:pt x="19932" y="13652"/>
                      </a:cubicBezTo>
                      <a:cubicBezTo>
                        <a:pt x="18743" y="16373"/>
                        <a:pt x="16637" y="17588"/>
                        <a:pt x="14664" y="16693"/>
                      </a:cubicBezTo>
                      <a:lnTo>
                        <a:pt x="7246" y="17389"/>
                      </a:lnTo>
                      <a:lnTo>
                        <a:pt x="1623" y="17049"/>
                      </a:lnTo>
                      <a:cubicBezTo>
                        <a:pt x="-6" y="15428"/>
                        <a:pt x="-492" y="11925"/>
                        <a:pt x="548" y="9313"/>
                      </a:cubicBezTo>
                      <a:cubicBezTo>
                        <a:pt x="1186" y="7711"/>
                        <a:pt x="2280" y="6861"/>
                        <a:pt x="3318" y="5991"/>
                      </a:cubicBezTo>
                      <a:cubicBezTo>
                        <a:pt x="9499" y="808"/>
                        <a:pt x="16983" y="-4012"/>
                        <a:pt x="20179" y="5180"/>
                      </a:cubicBezTo>
                      <a:close/>
                    </a:path>
                  </a:pathLst>
                </a:custGeom>
                <a:solidFill>
                  <a:srgbClr val="7C868D"/>
                </a:solidFill>
                <a:ln w="12700" cap="flat">
                  <a:noFill/>
                  <a:miter lim="400000"/>
                </a:ln>
                <a:effectLst/>
              </p:spPr>
              <p:txBody>
                <a:bodyPr wrap="square" lIns="71437" tIns="71437" rIns="71437" bIns="71437" numCol="1" anchor="ctr">
                  <a:noAutofit/>
                </a:bodyPr>
                <a:lstStyle/>
                <a:p>
                  <a:pPr algn="ctr">
                    <a:lnSpc>
                      <a:spcPct val="90000"/>
                    </a:lnSpc>
                    <a:defRPr sz="2600"/>
                  </a:pPr>
                  <a:endParaRPr sz="2600">
                    <a:solidFill>
                      <a:srgbClr val="1C1C1C"/>
                    </a:solidFill>
                  </a:endParaRPr>
                </a:p>
              </p:txBody>
            </p:sp>
            <p:sp>
              <p:nvSpPr>
                <p:cNvPr id="59" name="Shape 150"/>
                <p:cNvSpPr/>
                <p:nvPr/>
              </p:nvSpPr>
              <p:spPr>
                <a:xfrm>
                  <a:off x="72387" y="-2"/>
                  <a:ext cx="702066" cy="348259"/>
                </a:xfrm>
                <a:custGeom>
                  <a:avLst/>
                  <a:gdLst/>
                  <a:ahLst/>
                  <a:cxnLst>
                    <a:cxn ang="0">
                      <a:pos x="wd2" y="hd2"/>
                    </a:cxn>
                    <a:cxn ang="5400000">
                      <a:pos x="wd2" y="hd2"/>
                    </a:cxn>
                    <a:cxn ang="10800000">
                      <a:pos x="wd2" y="hd2"/>
                    </a:cxn>
                    <a:cxn ang="16200000">
                      <a:pos x="wd2" y="hd2"/>
                    </a:cxn>
                  </a:cxnLst>
                  <a:rect l="0" t="0" r="r" b="b"/>
                  <a:pathLst>
                    <a:path w="21600" h="19631" extrusionOk="0">
                      <a:moveTo>
                        <a:pt x="0" y="14121"/>
                      </a:moveTo>
                      <a:cubicBezTo>
                        <a:pt x="2462" y="8030"/>
                        <a:pt x="5323" y="3753"/>
                        <a:pt x="8375" y="1603"/>
                      </a:cubicBezTo>
                      <a:cubicBezTo>
                        <a:pt x="12811" y="-1522"/>
                        <a:pt x="17448" y="-53"/>
                        <a:pt x="21600" y="5793"/>
                      </a:cubicBezTo>
                      <a:cubicBezTo>
                        <a:pt x="21596" y="9101"/>
                        <a:pt x="20992" y="12107"/>
                        <a:pt x="20046" y="13520"/>
                      </a:cubicBezTo>
                      <a:cubicBezTo>
                        <a:pt x="18769" y="15427"/>
                        <a:pt x="17327" y="13885"/>
                        <a:pt x="15931" y="13525"/>
                      </a:cubicBezTo>
                      <a:cubicBezTo>
                        <a:pt x="12589" y="12663"/>
                        <a:pt x="9559" y="18756"/>
                        <a:pt x="6298" y="19542"/>
                      </a:cubicBezTo>
                      <a:cubicBezTo>
                        <a:pt x="4073" y="20078"/>
                        <a:pt x="1848" y="18182"/>
                        <a:pt x="0" y="14121"/>
                      </a:cubicBezTo>
                      <a:close/>
                    </a:path>
                  </a:pathLst>
                </a:custGeom>
                <a:solidFill>
                  <a:srgbClr val="A6AAA8"/>
                </a:solidFill>
                <a:ln w="38100" cap="flat">
                  <a:solidFill>
                    <a:srgbClr val="A6AAA8"/>
                  </a:solidFill>
                  <a:prstDash val="solid"/>
                  <a:miter lim="400000"/>
                </a:ln>
                <a:effectLst/>
              </p:spPr>
              <p:txBody>
                <a:bodyPr wrap="square" lIns="71437" tIns="71437" rIns="71437" bIns="71437" numCol="1" anchor="ctr">
                  <a:noAutofit/>
                </a:bodyPr>
                <a:lstStyle/>
                <a:p>
                  <a:pPr algn="ctr" defTabSz="584200">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grpSp>
          <p:grpSp>
            <p:nvGrpSpPr>
              <p:cNvPr id="55" name="Group 154"/>
              <p:cNvGrpSpPr/>
              <p:nvPr/>
            </p:nvGrpSpPr>
            <p:grpSpPr>
              <a:xfrm flipH="1">
                <a:off x="1465515" y="6013316"/>
                <a:ext cx="358602" cy="175396"/>
                <a:chOff x="0" y="0"/>
                <a:chExt cx="713785" cy="349119"/>
              </a:xfrm>
            </p:grpSpPr>
            <p:sp>
              <p:nvSpPr>
                <p:cNvPr id="56" name="Shape 152"/>
                <p:cNvSpPr/>
                <p:nvPr/>
              </p:nvSpPr>
              <p:spPr>
                <a:xfrm>
                  <a:off x="0" y="30490"/>
                  <a:ext cx="713785" cy="318629"/>
                </a:xfrm>
                <a:custGeom>
                  <a:avLst/>
                  <a:gdLst/>
                  <a:ahLst/>
                  <a:cxnLst>
                    <a:cxn ang="0">
                      <a:pos x="wd2" y="hd2"/>
                    </a:cxn>
                    <a:cxn ang="5400000">
                      <a:pos x="wd2" y="hd2"/>
                    </a:cxn>
                    <a:cxn ang="10800000">
                      <a:pos x="wd2" y="hd2"/>
                    </a:cxn>
                    <a:cxn ang="16200000">
                      <a:pos x="wd2" y="hd2"/>
                    </a:cxn>
                  </a:cxnLst>
                  <a:rect l="0" t="0" r="r" b="b"/>
                  <a:pathLst>
                    <a:path w="20818" h="17389" extrusionOk="0">
                      <a:moveTo>
                        <a:pt x="20179" y="5180"/>
                      </a:moveTo>
                      <a:cubicBezTo>
                        <a:pt x="21108" y="7852"/>
                        <a:pt x="21023" y="11156"/>
                        <a:pt x="19932" y="13652"/>
                      </a:cubicBezTo>
                      <a:cubicBezTo>
                        <a:pt x="18743" y="16373"/>
                        <a:pt x="16637" y="17588"/>
                        <a:pt x="14664" y="16693"/>
                      </a:cubicBezTo>
                      <a:lnTo>
                        <a:pt x="7246" y="17389"/>
                      </a:lnTo>
                      <a:lnTo>
                        <a:pt x="1623" y="17049"/>
                      </a:lnTo>
                      <a:cubicBezTo>
                        <a:pt x="-6" y="15428"/>
                        <a:pt x="-492" y="11925"/>
                        <a:pt x="548" y="9313"/>
                      </a:cubicBezTo>
                      <a:cubicBezTo>
                        <a:pt x="1186" y="7711"/>
                        <a:pt x="2280" y="6861"/>
                        <a:pt x="3318" y="5991"/>
                      </a:cubicBezTo>
                      <a:cubicBezTo>
                        <a:pt x="9499" y="808"/>
                        <a:pt x="16983" y="-4012"/>
                        <a:pt x="20179" y="5180"/>
                      </a:cubicBezTo>
                      <a:close/>
                    </a:path>
                  </a:pathLst>
                </a:custGeom>
                <a:solidFill>
                  <a:srgbClr val="7C868D"/>
                </a:solidFill>
                <a:ln w="12700" cap="flat">
                  <a:noFill/>
                  <a:miter lim="400000"/>
                </a:ln>
                <a:effectLst/>
              </p:spPr>
              <p:txBody>
                <a:bodyPr wrap="square" lIns="71437" tIns="71437" rIns="71437" bIns="71437" numCol="1" anchor="ctr">
                  <a:noAutofit/>
                </a:bodyPr>
                <a:lstStyle/>
                <a:p>
                  <a:pPr algn="ctr">
                    <a:lnSpc>
                      <a:spcPct val="90000"/>
                    </a:lnSpc>
                    <a:defRPr sz="2600"/>
                  </a:pPr>
                  <a:endParaRPr sz="2600">
                    <a:solidFill>
                      <a:srgbClr val="1C1C1C"/>
                    </a:solidFill>
                  </a:endParaRPr>
                </a:p>
              </p:txBody>
            </p:sp>
            <p:sp>
              <p:nvSpPr>
                <p:cNvPr id="57" name="Shape 153"/>
                <p:cNvSpPr/>
                <p:nvPr/>
              </p:nvSpPr>
              <p:spPr>
                <a:xfrm>
                  <a:off x="84081" y="0"/>
                  <a:ext cx="508813" cy="273101"/>
                </a:xfrm>
                <a:custGeom>
                  <a:avLst/>
                  <a:gdLst/>
                  <a:ahLst/>
                  <a:cxnLst>
                    <a:cxn ang="0">
                      <a:pos x="wd2" y="hd2"/>
                    </a:cxn>
                    <a:cxn ang="5400000">
                      <a:pos x="wd2" y="hd2"/>
                    </a:cxn>
                    <a:cxn ang="10800000">
                      <a:pos x="wd2" y="hd2"/>
                    </a:cxn>
                    <a:cxn ang="16200000">
                      <a:pos x="wd2" y="hd2"/>
                    </a:cxn>
                  </a:cxnLst>
                  <a:rect l="0" t="0" r="r" b="b"/>
                  <a:pathLst>
                    <a:path w="21600" h="19631" extrusionOk="0">
                      <a:moveTo>
                        <a:pt x="0" y="14121"/>
                      </a:moveTo>
                      <a:cubicBezTo>
                        <a:pt x="2462" y="8030"/>
                        <a:pt x="5323" y="3753"/>
                        <a:pt x="8375" y="1603"/>
                      </a:cubicBezTo>
                      <a:cubicBezTo>
                        <a:pt x="12811" y="-1522"/>
                        <a:pt x="17448" y="-53"/>
                        <a:pt x="21600" y="5793"/>
                      </a:cubicBezTo>
                      <a:cubicBezTo>
                        <a:pt x="21596" y="9101"/>
                        <a:pt x="20992" y="12107"/>
                        <a:pt x="20046" y="13520"/>
                      </a:cubicBezTo>
                      <a:cubicBezTo>
                        <a:pt x="18769" y="15427"/>
                        <a:pt x="17327" y="13885"/>
                        <a:pt x="15931" y="13525"/>
                      </a:cubicBezTo>
                      <a:cubicBezTo>
                        <a:pt x="12589" y="12663"/>
                        <a:pt x="9559" y="18756"/>
                        <a:pt x="6298" y="19542"/>
                      </a:cubicBezTo>
                      <a:cubicBezTo>
                        <a:pt x="4073" y="20078"/>
                        <a:pt x="1848" y="18182"/>
                        <a:pt x="0" y="14121"/>
                      </a:cubicBezTo>
                      <a:close/>
                    </a:path>
                  </a:pathLst>
                </a:custGeom>
                <a:solidFill>
                  <a:srgbClr val="A6AAA8"/>
                </a:solidFill>
                <a:ln w="38100" cap="flat">
                  <a:solidFill>
                    <a:srgbClr val="A6AAA8"/>
                  </a:solidFill>
                  <a:prstDash val="solid"/>
                  <a:miter lim="400000"/>
                </a:ln>
                <a:effectLst/>
              </p:spPr>
              <p:txBody>
                <a:bodyPr wrap="square" lIns="71437" tIns="71437" rIns="71437" bIns="71437" numCol="1" anchor="ctr">
                  <a:noAutofit/>
                </a:bodyPr>
                <a:lstStyle/>
                <a:p>
                  <a:pPr algn="ctr" defTabSz="584200">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grpSp>
        </p:grpSp>
        <p:grpSp>
          <p:nvGrpSpPr>
            <p:cNvPr id="35" name="Group 2248"/>
            <p:cNvGrpSpPr/>
            <p:nvPr/>
          </p:nvGrpSpPr>
          <p:grpSpPr>
            <a:xfrm>
              <a:off x="898269" y="1622026"/>
              <a:ext cx="5836235" cy="4394716"/>
              <a:chOff x="0" y="0"/>
              <a:chExt cx="11675510" cy="8791717"/>
            </a:xfrm>
          </p:grpSpPr>
          <p:sp>
            <p:nvSpPr>
              <p:cNvPr id="38" name="Shape 2244"/>
              <p:cNvSpPr/>
              <p:nvPr/>
            </p:nvSpPr>
            <p:spPr>
              <a:xfrm>
                <a:off x="7316660" y="7640980"/>
                <a:ext cx="739314" cy="115073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4B3013"/>
              </a:solidFill>
              <a:ln w="12700" cap="flat">
                <a:noFill/>
                <a:miter lim="400000"/>
              </a:ln>
              <a:effectLst/>
            </p:spPr>
            <p:txBody>
              <a:bodyPr wrap="square" lIns="19045" tIns="19045" rIns="19045" bIns="19045" numCol="1" anchor="ctr">
                <a:noAutofit/>
              </a:bodyPr>
              <a:lstStyle/>
              <a:p>
                <a:pPr algn="ct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9" name="Shape 2245"/>
              <p:cNvSpPr/>
              <p:nvPr/>
            </p:nvSpPr>
            <p:spPr>
              <a:xfrm>
                <a:off x="3723194" y="7640980"/>
                <a:ext cx="757716" cy="1150738"/>
              </a:xfrm>
              <a:custGeom>
                <a:avLst/>
                <a:gdLst/>
                <a:ahLst/>
                <a:cxnLst>
                  <a:cxn ang="0">
                    <a:pos x="wd2" y="hd2"/>
                  </a:cxn>
                  <a:cxn ang="5400000">
                    <a:pos x="wd2" y="hd2"/>
                  </a:cxn>
                  <a:cxn ang="10800000">
                    <a:pos x="wd2" y="hd2"/>
                  </a:cxn>
                  <a:cxn ang="16200000">
                    <a:pos x="wd2" y="hd2"/>
                  </a:cxn>
                </a:cxnLst>
                <a:rect l="0" t="0" r="r" b="b"/>
                <a:pathLst>
                  <a:path w="21600" h="21600" extrusionOk="0">
                    <a:moveTo>
                      <a:pt x="21589" y="0"/>
                    </a:moveTo>
                    <a:lnTo>
                      <a:pt x="0" y="887"/>
                    </a:lnTo>
                    <a:lnTo>
                      <a:pt x="525" y="1379"/>
                    </a:lnTo>
                    <a:lnTo>
                      <a:pt x="525" y="21600"/>
                    </a:lnTo>
                    <a:lnTo>
                      <a:pt x="21600" y="21600"/>
                    </a:lnTo>
                    <a:lnTo>
                      <a:pt x="21600" y="0"/>
                    </a:lnTo>
                    <a:cubicBezTo>
                      <a:pt x="21600" y="0"/>
                      <a:pt x="21589" y="0"/>
                      <a:pt x="21589" y="0"/>
                    </a:cubicBezTo>
                    <a:close/>
                  </a:path>
                </a:pathLst>
              </a:custGeom>
              <a:solidFill>
                <a:srgbClr val="4B3013"/>
              </a:solidFill>
              <a:ln w="12700" cap="flat">
                <a:noFill/>
                <a:miter lim="400000"/>
              </a:ln>
              <a:effectLst/>
            </p:spPr>
            <p:txBody>
              <a:bodyPr wrap="square" lIns="19045" tIns="19045" rIns="19045" bIns="19045" numCol="1" anchor="ctr">
                <a:noAutofit/>
              </a:bodyPr>
              <a:lstStyle/>
              <a:p>
                <a:pPr algn="ct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0" name="Shape 2246"/>
              <p:cNvSpPr/>
              <p:nvPr/>
            </p:nvSpPr>
            <p:spPr>
              <a:xfrm>
                <a:off x="0" y="-1"/>
                <a:ext cx="11675511" cy="5737888"/>
              </a:xfrm>
              <a:custGeom>
                <a:avLst/>
                <a:gdLst/>
                <a:ahLst/>
                <a:cxnLst>
                  <a:cxn ang="0">
                    <a:pos x="wd2" y="hd2"/>
                  </a:cxn>
                  <a:cxn ang="5400000">
                    <a:pos x="wd2" y="hd2"/>
                  </a:cxn>
                  <a:cxn ang="10800000">
                    <a:pos x="wd2" y="hd2"/>
                  </a:cxn>
                  <a:cxn ang="16200000">
                    <a:pos x="wd2" y="hd2"/>
                  </a:cxn>
                </a:cxnLst>
                <a:rect l="0" t="0" r="r" b="b"/>
                <a:pathLst>
                  <a:path w="21282" h="21053" extrusionOk="0">
                    <a:moveTo>
                      <a:pt x="21254" y="8875"/>
                    </a:moveTo>
                    <a:cubicBezTo>
                      <a:pt x="21354" y="6977"/>
                      <a:pt x="21312" y="3803"/>
                      <a:pt x="18748" y="3149"/>
                    </a:cubicBezTo>
                    <a:cubicBezTo>
                      <a:pt x="13797" y="1885"/>
                      <a:pt x="7488" y="928"/>
                      <a:pt x="2534" y="87"/>
                    </a:cubicBezTo>
                    <a:cubicBezTo>
                      <a:pt x="1759" y="-44"/>
                      <a:pt x="-246" y="-547"/>
                      <a:pt x="24" y="3796"/>
                    </a:cubicBezTo>
                    <a:cubicBezTo>
                      <a:pt x="443" y="10515"/>
                      <a:pt x="2192" y="21053"/>
                      <a:pt x="2192" y="21053"/>
                    </a:cubicBezTo>
                    <a:lnTo>
                      <a:pt x="20152" y="21053"/>
                    </a:lnTo>
                    <a:cubicBezTo>
                      <a:pt x="20152" y="21053"/>
                      <a:pt x="21254" y="8875"/>
                      <a:pt x="21254" y="8875"/>
                    </a:cubicBezTo>
                    <a:close/>
                  </a:path>
                </a:pathLst>
              </a:custGeom>
              <a:solidFill>
                <a:srgbClr val="4B3013"/>
              </a:solidFill>
              <a:ln w="12700" cap="flat">
                <a:noFill/>
                <a:miter lim="400000"/>
              </a:ln>
              <a:effectLst/>
            </p:spPr>
            <p:txBody>
              <a:bodyPr wrap="square" lIns="19045" tIns="19045" rIns="19045" bIns="19045" numCol="1" anchor="ctr">
                <a:noAutofit/>
              </a:bodyPr>
              <a:lstStyle/>
              <a:p>
                <a:pPr algn="ct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1" name="Shape 2247"/>
              <p:cNvSpPr/>
              <p:nvPr/>
            </p:nvSpPr>
            <p:spPr>
              <a:xfrm>
                <a:off x="1206470" y="5733978"/>
                <a:ext cx="9853115" cy="2089010"/>
              </a:xfrm>
              <a:custGeom>
                <a:avLst/>
                <a:gdLst/>
                <a:ahLst/>
                <a:cxnLst>
                  <a:cxn ang="0">
                    <a:pos x="wd2" y="hd2"/>
                  </a:cxn>
                  <a:cxn ang="5400000">
                    <a:pos x="wd2" y="hd2"/>
                  </a:cxn>
                  <a:cxn ang="10800000">
                    <a:pos x="wd2" y="hd2"/>
                  </a:cxn>
                  <a:cxn ang="16200000">
                    <a:pos x="wd2" y="hd2"/>
                  </a:cxn>
                </a:cxnLst>
                <a:rect l="0" t="0" r="r" b="b"/>
                <a:pathLst>
                  <a:path w="21600" h="21247" extrusionOk="0">
                    <a:moveTo>
                      <a:pt x="21600" y="0"/>
                    </a:moveTo>
                    <a:lnTo>
                      <a:pt x="0" y="0"/>
                    </a:lnTo>
                    <a:cubicBezTo>
                      <a:pt x="406" y="5350"/>
                      <a:pt x="657" y="8127"/>
                      <a:pt x="1033" y="12775"/>
                    </a:cubicBezTo>
                    <a:cubicBezTo>
                      <a:pt x="1349" y="16680"/>
                      <a:pt x="1717" y="21600"/>
                      <a:pt x="3566" y="21227"/>
                    </a:cubicBezTo>
                    <a:cubicBezTo>
                      <a:pt x="3566" y="21227"/>
                      <a:pt x="16629" y="21255"/>
                      <a:pt x="18845" y="20941"/>
                    </a:cubicBezTo>
                    <a:cubicBezTo>
                      <a:pt x="20157" y="20755"/>
                      <a:pt x="21278" y="15048"/>
                      <a:pt x="21600" y="0"/>
                    </a:cubicBezTo>
                  </a:path>
                </a:pathLst>
              </a:custGeom>
              <a:solidFill>
                <a:srgbClr val="E0C075"/>
              </a:solidFill>
              <a:ln w="12700" cap="flat">
                <a:noFill/>
                <a:miter lim="400000"/>
              </a:ln>
              <a:effectLst/>
            </p:spPr>
            <p:txBody>
              <a:bodyPr wrap="square" lIns="19045" tIns="19045" rIns="19045" bIns="19045" numCol="1" anchor="ctr">
                <a:noAutofit/>
              </a:bodyPr>
              <a:lstStyle/>
              <a:p>
                <a:pPr algn="ct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sp>
        <p:nvSpPr>
          <p:cNvPr id="9" name="Title 1"/>
          <p:cNvSpPr>
            <a:spLocks noGrp="1"/>
          </p:cNvSpPr>
          <p:nvPr>
            <p:ph type="ctrTitle"/>
          </p:nvPr>
        </p:nvSpPr>
        <p:spPr>
          <a:xfrm>
            <a:off x="1463040" y="2048256"/>
            <a:ext cx="4965192" cy="2441448"/>
          </a:xfrm>
        </p:spPr>
        <p:txBody>
          <a:bodyPr anchor="ctr">
            <a:noAutofit/>
          </a:bodyPr>
          <a:lstStyle>
            <a:lvl1pPr marL="0" algn="ctr" defTabSz="914400" rtl="0" eaLnBrk="1" latinLnBrk="0" hangingPunct="1">
              <a:lnSpc>
                <a:spcPct val="100000"/>
              </a:lnSpc>
              <a:spcBef>
                <a:spcPct val="0"/>
              </a:spcBef>
              <a:buNone/>
              <a:defRPr lang="en-US" sz="3600" b="0" kern="1200" spc="0" baseline="0" dirty="0">
                <a:solidFill>
                  <a:srgbClr val="E1C276"/>
                </a:solidFill>
                <a:latin typeface="+mn-lt"/>
                <a:ea typeface="+mj-ea"/>
                <a:cs typeface="+mj-cs"/>
              </a:defRPr>
            </a:lvl1pPr>
          </a:lstStyle>
          <a:p>
            <a:r>
              <a:rPr lang="en-US" dirty="0"/>
              <a:t>Click to edit Master title style</a:t>
            </a:r>
          </a:p>
        </p:txBody>
      </p:sp>
      <p:sp>
        <p:nvSpPr>
          <p:cNvPr id="6" name="Text Placeholder 2"/>
          <p:cNvSpPr>
            <a:spLocks noGrp="1"/>
          </p:cNvSpPr>
          <p:nvPr>
            <p:ph type="body" idx="11"/>
          </p:nvPr>
        </p:nvSpPr>
        <p:spPr>
          <a:xfrm>
            <a:off x="1732978" y="4521123"/>
            <a:ext cx="4425316" cy="927386"/>
          </a:xfrm>
        </p:spPr>
        <p:txBody>
          <a:bodyPr anchor="ctr"/>
          <a:lstStyle>
            <a:lvl1pPr marL="0" indent="0" algn="ctr">
              <a:lnSpc>
                <a:spcPct val="100000"/>
              </a:lnSpc>
              <a:spcBef>
                <a:spcPts val="0"/>
              </a:spcBef>
              <a:spcAft>
                <a:spcPts val="0"/>
              </a:spcAft>
              <a:buNone/>
              <a:defRPr sz="2400" b="0">
                <a:solidFill>
                  <a:srgbClr val="4A3116"/>
                </a:solidFill>
                <a:latin typeface="+mn-lt"/>
                <a:cs typeface="Salesforce Sans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1691346343"/>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Blank A">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814424"/>
      </p:ext>
    </p:extLst>
  </p:cSld>
  <p:clrMapOvr>
    <a:masterClrMapping/>
  </p:clrMapOvr>
  <p:transition>
    <p:fade/>
  </p:transition>
  <p:hf sldNum="0" hdr="0" dt="0"/>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Blank B">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7" y="1714"/>
            <a:ext cx="12182730" cy="6852785"/>
          </a:xfrm>
          <a:prstGeom prst="rect">
            <a:avLst/>
          </a:prstGeom>
        </p:spPr>
      </p:pic>
      <p:grpSp>
        <p:nvGrpSpPr>
          <p:cNvPr id="4" name="Group 3"/>
          <p:cNvGrpSpPr/>
          <p:nvPr userDrawn="1"/>
        </p:nvGrpSpPr>
        <p:grpSpPr>
          <a:xfrm>
            <a:off x="11007220" y="6090027"/>
            <a:ext cx="620825" cy="435426"/>
            <a:chOff x="3073406" y="1312864"/>
            <a:chExt cx="6038864" cy="4235448"/>
          </a:xfrm>
        </p:grpSpPr>
        <p:sp>
          <p:nvSpPr>
            <p:cNvPr id="6"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7"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8"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9"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0"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1"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2"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3"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4"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5"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6"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3451257579"/>
      </p:ext>
    </p:extLst>
  </p:cSld>
  <p:clrMapOvr>
    <a:masterClrMapping/>
  </p:clrMapOvr>
  <p:transition>
    <p:fade/>
  </p:transition>
  <p:hf sldNum="0" hdr="0" dt="0"/>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Customer_Hero_A">
    <p:spTree>
      <p:nvGrpSpPr>
        <p:cNvPr id="1" name=""/>
        <p:cNvGrpSpPr/>
        <p:nvPr/>
      </p:nvGrpSpPr>
      <p:grpSpPr>
        <a:xfrm>
          <a:off x="0" y="0"/>
          <a:ext cx="0" cy="0"/>
          <a:chOff x="0" y="0"/>
          <a:chExt cx="0" cy="0"/>
        </a:xfrm>
      </p:grpSpPr>
      <p:sp>
        <p:nvSpPr>
          <p:cNvPr id="3" name="Rectangle 2"/>
          <p:cNvSpPr/>
          <p:nvPr userDrawn="1"/>
        </p:nvSpPr>
        <p:spPr>
          <a:xfrm>
            <a:off x="0" y="2912762"/>
            <a:ext cx="12188825" cy="3945238"/>
          </a:xfrm>
          <a:prstGeom prst="rect">
            <a:avLst/>
          </a:prstGeom>
          <a:solidFill>
            <a:schemeClr val="bg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sp>
        <p:nvSpPr>
          <p:cNvPr id="2" name="Rectangle 1"/>
          <p:cNvSpPr/>
          <p:nvPr userDrawn="1"/>
        </p:nvSpPr>
        <p:spPr>
          <a:xfrm>
            <a:off x="-64" y="-1"/>
            <a:ext cx="12185841" cy="2907793"/>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pic>
        <p:nvPicPr>
          <p:cNvPr id="8" name="Picture 7"/>
          <p:cNvPicPr>
            <a:picLocks noChangeAspect="1"/>
          </p:cNvPicPr>
          <p:nvPr userDrawn="1"/>
        </p:nvPicPr>
        <p:blipFill rotWithShape="1">
          <a:blip r:embed="rId2" cstate="email">
            <a:alphaModFix amt="62000"/>
            <a:extLst>
              <a:ext uri="{28A0092B-C50C-407E-A947-70E740481C1C}">
                <a14:useLocalDpi xmlns:a14="http://schemas.microsoft.com/office/drawing/2010/main"/>
              </a:ext>
            </a:extLst>
          </a:blip>
          <a:srcRect/>
          <a:stretch/>
        </p:blipFill>
        <p:spPr>
          <a:xfrm>
            <a:off x="0" y="0"/>
            <a:ext cx="12188825" cy="2943434"/>
          </a:xfrm>
          <a:prstGeom prst="rect">
            <a:avLst/>
          </a:prstGeom>
        </p:spPr>
      </p:pic>
      <p:sp>
        <p:nvSpPr>
          <p:cNvPr id="4" name="Text Placeholder 3"/>
          <p:cNvSpPr>
            <a:spLocks noGrp="1"/>
          </p:cNvSpPr>
          <p:nvPr userDrawn="1">
            <p:ph type="body" sz="quarter" idx="22"/>
          </p:nvPr>
        </p:nvSpPr>
        <p:spPr>
          <a:xfrm>
            <a:off x="-1" y="-1"/>
            <a:ext cx="8206741" cy="2907793"/>
          </a:xfrm>
          <a:prstGeom prst="rect">
            <a:avLst/>
          </a:prstGeom>
          <a:noFill/>
        </p:spPr>
        <p:txBody>
          <a:bodyPr lIns="457200" tIns="365760" rIns="91440" bIns="182880"/>
          <a:lstStyle>
            <a:lvl1pPr marL="111125" indent="-111125">
              <a:lnSpc>
                <a:spcPct val="100000"/>
              </a:lnSpc>
              <a:spcBef>
                <a:spcPts val="0"/>
              </a:spcBef>
              <a:spcAft>
                <a:spcPts val="600"/>
              </a:spcAft>
              <a:buFont typeface="Arial" panose="020B0604020202020204" pitchFamily="34" charset="0"/>
              <a:buNone/>
              <a:defRPr sz="2800">
                <a:solidFill>
                  <a:schemeClr val="bg1"/>
                </a:solidFill>
                <a:latin typeface="Salesforce Sans Light" panose="020B0305020202020203" pitchFamily="34" charset="0"/>
              </a:defRPr>
            </a:lvl1pPr>
            <a:lvl2pPr marL="111125" indent="0">
              <a:spcBef>
                <a:spcPts val="0"/>
              </a:spcBef>
              <a:spcAft>
                <a:spcPts val="0"/>
              </a:spcAft>
              <a:buNone/>
              <a:tabLst/>
              <a:defRPr lang="en-US" sz="1600" kern="1200" spc="0" baseline="0" dirty="0" smtClean="0">
                <a:solidFill>
                  <a:schemeClr val="bg1"/>
                </a:solidFill>
                <a:latin typeface="Salesforce Sans"/>
                <a:ea typeface="+mn-ea"/>
                <a:cs typeface="+mn-cs"/>
              </a:defRPr>
            </a:lvl2pPr>
          </a:lstStyle>
          <a:p>
            <a:pPr lvl="0"/>
            <a:r>
              <a:rPr lang="en-US" dirty="0"/>
              <a:t>Click to edit Master text styles</a:t>
            </a:r>
          </a:p>
          <a:p>
            <a:pPr lvl="1"/>
            <a:r>
              <a:rPr lang="en-US" dirty="0"/>
              <a:t>Second level</a:t>
            </a:r>
          </a:p>
        </p:txBody>
      </p:sp>
      <p:sp>
        <p:nvSpPr>
          <p:cNvPr id="42" name="Title 3"/>
          <p:cNvSpPr>
            <a:spLocks noGrp="1"/>
          </p:cNvSpPr>
          <p:nvPr userDrawn="1">
            <p:ph type="title"/>
          </p:nvPr>
        </p:nvSpPr>
        <p:spPr>
          <a:xfrm>
            <a:off x="576072" y="3507244"/>
            <a:ext cx="7198757" cy="987552"/>
          </a:xfrm>
        </p:spPr>
        <p:txBody>
          <a:bodyPr/>
          <a:lstStyle>
            <a:lvl1pPr>
              <a:defRPr sz="2800" spc="0">
                <a:solidFill>
                  <a:srgbClr val="0A3B61"/>
                </a:solidFill>
                <a:latin typeface="+mn-lt"/>
              </a:defRPr>
            </a:lvl1pPr>
          </a:lstStyle>
          <a:p>
            <a:r>
              <a:rPr lang="en-US" dirty="0"/>
              <a:t>Click to edit Master title style</a:t>
            </a:r>
          </a:p>
        </p:txBody>
      </p:sp>
      <p:sp>
        <p:nvSpPr>
          <p:cNvPr id="5" name="Text Placeholder 4"/>
          <p:cNvSpPr>
            <a:spLocks noGrp="1"/>
          </p:cNvSpPr>
          <p:nvPr userDrawn="1">
            <p:ph type="body" sz="quarter" idx="23"/>
          </p:nvPr>
        </p:nvSpPr>
        <p:spPr>
          <a:xfrm>
            <a:off x="576072" y="4631956"/>
            <a:ext cx="10915712" cy="1784002"/>
          </a:xfrm>
        </p:spPr>
        <p:txBody>
          <a:bodyPr/>
          <a:lstStyle>
            <a:lvl1pPr>
              <a:spcBef>
                <a:spcPts val="1000"/>
              </a:spcBef>
              <a:spcAft>
                <a:spcPts val="0"/>
              </a:spcAft>
              <a:defRPr lang="en-US" spc="-10" smtClean="0"/>
            </a:lvl1pPr>
            <a:lvl2pPr>
              <a:defRPr lang="en-US" spc="-10" smtClean="0"/>
            </a:lvl2pPr>
            <a:lvl3pPr>
              <a:defRPr lang="en-US" spc="-10" smtClean="0"/>
            </a:lvl3pPr>
            <a:lvl4pPr>
              <a:defRPr lang="en-US" spc="-10" smtClean="0"/>
            </a:lvl4pPr>
            <a:lvl5pPr>
              <a:defRPr lang="en-US" spc="-1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Picture Placeholder 2"/>
          <p:cNvSpPr>
            <a:spLocks noGrp="1"/>
          </p:cNvSpPr>
          <p:nvPr userDrawn="1">
            <p:ph type="pic" sz="quarter" idx="18" hasCustomPrompt="1"/>
          </p:nvPr>
        </p:nvSpPr>
        <p:spPr>
          <a:xfrm>
            <a:off x="7746188" y="1001306"/>
            <a:ext cx="3842323" cy="3842323"/>
          </a:xfrm>
          <a:prstGeom prst="ellipse">
            <a:avLst/>
          </a:prstGeom>
          <a:solidFill>
            <a:schemeClr val="bg1">
              <a:lumMod val="95000"/>
            </a:schemeClr>
          </a:solidFill>
          <a:ln w="98425">
            <a:solidFill>
              <a:schemeClr val="bg2"/>
            </a:solidFill>
          </a:ln>
        </p:spPr>
        <p:txBody>
          <a:bodyPr rIns="0" rtlCol="0" anchor="ctr">
            <a:noAutofit/>
          </a:bodyPr>
          <a:lstStyle>
            <a:lvl1pPr algn="ctr">
              <a:defRPr baseline="0">
                <a:solidFill>
                  <a:schemeClr val="bg2">
                    <a:lumMod val="50000"/>
                  </a:schemeClr>
                </a:solidFill>
              </a:defRPr>
            </a:lvl1pPr>
          </a:lstStyle>
          <a:p>
            <a:pPr lvl="0"/>
            <a:r>
              <a:rPr lang="en-US" noProof="0" dirty="0"/>
              <a:t>Paste Picture in Box and Send Image to Back</a:t>
            </a:r>
          </a:p>
        </p:txBody>
      </p:sp>
      <p:sp>
        <p:nvSpPr>
          <p:cNvPr id="16" name="Isosceles Triangle 6"/>
          <p:cNvSpPr/>
          <p:nvPr userDrawn="1"/>
        </p:nvSpPr>
        <p:spPr>
          <a:xfrm flipH="1" flipV="1">
            <a:off x="667595" y="2286173"/>
            <a:ext cx="1586308" cy="1341717"/>
          </a:xfrm>
          <a:custGeom>
            <a:avLst/>
            <a:gdLst/>
            <a:ahLst/>
            <a:cxnLst/>
            <a:rect l="l" t="t" r="r" b="b"/>
            <a:pathLst>
              <a:path w="1797812" h="1520610">
                <a:moveTo>
                  <a:pt x="1678805" y="1520610"/>
                </a:moveTo>
                <a:lnTo>
                  <a:pt x="119007" y="1520610"/>
                </a:lnTo>
                <a:cubicBezTo>
                  <a:pt x="53281" y="1520610"/>
                  <a:pt x="0" y="1467329"/>
                  <a:pt x="0" y="1401603"/>
                </a:cubicBezTo>
                <a:lnTo>
                  <a:pt x="0" y="430323"/>
                </a:lnTo>
                <a:cubicBezTo>
                  <a:pt x="0" y="364597"/>
                  <a:pt x="53281" y="311316"/>
                  <a:pt x="119007" y="311316"/>
                </a:cubicBezTo>
                <a:lnTo>
                  <a:pt x="666898" y="311316"/>
                </a:lnTo>
                <a:lnTo>
                  <a:pt x="898906" y="0"/>
                </a:lnTo>
                <a:lnTo>
                  <a:pt x="1130913" y="311316"/>
                </a:lnTo>
                <a:lnTo>
                  <a:pt x="1678805" y="311316"/>
                </a:lnTo>
                <a:cubicBezTo>
                  <a:pt x="1744531" y="311316"/>
                  <a:pt x="1797812" y="364597"/>
                  <a:pt x="1797812" y="430323"/>
                </a:cubicBezTo>
                <a:lnTo>
                  <a:pt x="1797812" y="1401603"/>
                </a:lnTo>
                <a:cubicBezTo>
                  <a:pt x="1797812" y="1467329"/>
                  <a:pt x="1744531" y="1520610"/>
                  <a:pt x="1678805" y="1520610"/>
                </a:cubicBezTo>
                <a:close/>
              </a:path>
            </a:pathLst>
          </a:custGeom>
          <a:solidFill>
            <a:schemeClr val="bg1"/>
          </a:solidFill>
          <a:ln>
            <a:noFill/>
          </a:ln>
          <a:effectLst>
            <a:outerShdw blurRad="387350" dist="50800" dir="5400000" sx="104000" sy="104000" algn="ctr" rotWithShape="0">
              <a:srgbClr val="000000">
                <a:alpha val="18000"/>
              </a:srgbClr>
            </a:outerShdw>
          </a:effectLst>
        </p:spPr>
        <p:txBody>
          <a:bodyPr vert="horz" wrap="square" lIns="0" tIns="0" rIns="0" bIns="0" numCol="1" rtlCol="0" anchor="ctr" anchorCtr="0" compatLnSpc="1">
            <a:prstTxWarp prst="textNoShape">
              <a:avLst/>
            </a:prstTxWarp>
            <a:noAutofit/>
          </a:bodyPr>
          <a:lstStyle/>
          <a:p>
            <a:pPr algn="ctr" fontAlgn="base">
              <a:spcBef>
                <a:spcPts val="1200"/>
              </a:spcBef>
              <a:spcAft>
                <a:spcPts val="200"/>
              </a:spcAft>
              <a:buClr>
                <a:srgbClr val="7F7F7F"/>
              </a:buClr>
              <a:buSzPct val="100000"/>
              <a:buFont typeface="Arial" charset="0"/>
              <a:buNone/>
            </a:pPr>
            <a:endParaRPr lang="en-US" sz="2000" dirty="0">
              <a:solidFill>
                <a:srgbClr val="FFFFFF"/>
              </a:solidFill>
              <a:ea typeface="ＭＳ Ｐゴシック" charset="0"/>
              <a:cs typeface="ＭＳ Ｐゴシック" charset="0"/>
            </a:endParaRPr>
          </a:p>
        </p:txBody>
      </p:sp>
      <p:sp>
        <p:nvSpPr>
          <p:cNvPr id="18" name="Picture Placeholder 11"/>
          <p:cNvSpPr>
            <a:spLocks noGrp="1"/>
          </p:cNvSpPr>
          <p:nvPr>
            <p:ph type="pic" sz="quarter" idx="20"/>
          </p:nvPr>
        </p:nvSpPr>
        <p:spPr>
          <a:xfrm>
            <a:off x="667595" y="2293214"/>
            <a:ext cx="1586573" cy="1106731"/>
          </a:xfrm>
          <a:prstGeom prst="roundRect">
            <a:avLst>
              <a:gd name="adj" fmla="val 13289"/>
            </a:avLst>
          </a:prstGeom>
          <a:solidFill>
            <a:srgbClr val="FFFFFF"/>
          </a:solidFill>
          <a:ln>
            <a:noFill/>
          </a:ln>
          <a:effectLst/>
        </p:spPr>
        <p:txBody>
          <a:bodyPr vert="horz" wrap="square" lIns="0" tIns="0" rIns="0" bIns="0" numCol="1" rtlCol="0" anchor="ctr" anchorCtr="0" compatLnSpc="1">
            <a:prstTxWarp prst="textNoShape">
              <a:avLst/>
            </a:prstTxWarp>
            <a:noAutofit/>
          </a:bodyPr>
          <a:lstStyle>
            <a:lvl1pPr>
              <a:defRPr lang="en-US" sz="1400" noProof="0" dirty="0">
                <a:solidFill>
                  <a:schemeClr val="bg1"/>
                </a:solidFill>
              </a:defRPr>
            </a:lvl1pPr>
          </a:lstStyle>
          <a:p>
            <a:pPr lvl="0" algn="ctr">
              <a:buNone/>
            </a:pPr>
            <a:r>
              <a:rPr lang="en-US" noProof="0" dirty="0"/>
              <a:t>Drag picture to placeholder or click icon to add</a:t>
            </a:r>
          </a:p>
        </p:txBody>
      </p:sp>
    </p:spTree>
    <p:extLst>
      <p:ext uri="{BB962C8B-B14F-4D97-AF65-F5344CB8AC3E}">
        <p14:creationId xmlns:p14="http://schemas.microsoft.com/office/powerpoint/2010/main" val="857028511"/>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Customer_Hero_B">
    <p:spTree>
      <p:nvGrpSpPr>
        <p:cNvPr id="1" name=""/>
        <p:cNvGrpSpPr/>
        <p:nvPr/>
      </p:nvGrpSpPr>
      <p:grpSpPr>
        <a:xfrm>
          <a:off x="0" y="0"/>
          <a:ext cx="0" cy="0"/>
          <a:chOff x="0" y="0"/>
          <a:chExt cx="0" cy="0"/>
        </a:xfrm>
      </p:grpSpPr>
      <p:sp>
        <p:nvSpPr>
          <p:cNvPr id="7" name="Rectangle 6"/>
          <p:cNvSpPr/>
          <p:nvPr userDrawn="1"/>
        </p:nvSpPr>
        <p:spPr>
          <a:xfrm>
            <a:off x="0" y="2921000"/>
            <a:ext cx="12188825" cy="3937000"/>
          </a:xfrm>
          <a:prstGeom prst="rect">
            <a:avLst/>
          </a:prstGeom>
          <a:solidFill>
            <a:schemeClr val="bg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sp>
        <p:nvSpPr>
          <p:cNvPr id="8" name="Picture Placeholder 7"/>
          <p:cNvSpPr>
            <a:spLocks noGrp="1"/>
          </p:cNvSpPr>
          <p:nvPr>
            <p:ph type="pic" sz="quarter" idx="17"/>
          </p:nvPr>
        </p:nvSpPr>
        <p:spPr>
          <a:xfrm>
            <a:off x="0" y="0"/>
            <a:ext cx="12204189" cy="3508375"/>
          </a:xfrm>
          <a:solidFill>
            <a:schemeClr val="accent2"/>
          </a:solidFill>
        </p:spPr>
        <p:txBody>
          <a:bodyPr rtlCol="0" anchor="ctr">
            <a:noAutofit/>
          </a:bodyPr>
          <a:lstStyle>
            <a:lvl1pPr marL="0" indent="0" algn="ctr">
              <a:buNone/>
              <a:defRPr baseline="0">
                <a:solidFill>
                  <a:schemeClr val="bg1"/>
                </a:solidFill>
              </a:defRPr>
            </a:lvl1pPr>
          </a:lstStyle>
          <a:p>
            <a:pPr lvl="0"/>
            <a:r>
              <a:rPr lang="en-US" noProof="0"/>
              <a:t>Drag picture to placeholder or click icon to add</a:t>
            </a:r>
            <a:endParaRPr lang="en-US" noProof="0" dirty="0"/>
          </a:p>
        </p:txBody>
      </p:sp>
      <p:sp>
        <p:nvSpPr>
          <p:cNvPr id="42" name="Title 3"/>
          <p:cNvSpPr>
            <a:spLocks noGrp="1"/>
          </p:cNvSpPr>
          <p:nvPr>
            <p:ph type="title"/>
          </p:nvPr>
        </p:nvSpPr>
        <p:spPr>
          <a:xfrm>
            <a:off x="576072" y="3922776"/>
            <a:ext cx="11045952" cy="987552"/>
          </a:xfrm>
        </p:spPr>
        <p:txBody>
          <a:bodyPr/>
          <a:lstStyle>
            <a:lvl1pPr>
              <a:defRPr sz="2800" spc="0">
                <a:solidFill>
                  <a:schemeClr val="tx2"/>
                </a:solidFill>
                <a:latin typeface="+mn-lt"/>
              </a:defRPr>
            </a:lvl1pPr>
          </a:lstStyle>
          <a:p>
            <a:r>
              <a:rPr lang="en-US" dirty="0"/>
              <a:t>Click to edit Master title style</a:t>
            </a:r>
          </a:p>
        </p:txBody>
      </p:sp>
      <p:sp>
        <p:nvSpPr>
          <p:cNvPr id="5" name="Text Placeholder 4"/>
          <p:cNvSpPr>
            <a:spLocks noGrp="1"/>
          </p:cNvSpPr>
          <p:nvPr>
            <p:ph type="body" sz="quarter" idx="23"/>
          </p:nvPr>
        </p:nvSpPr>
        <p:spPr>
          <a:xfrm>
            <a:off x="576072" y="5047488"/>
            <a:ext cx="11045952" cy="1216152"/>
          </a:xfrm>
        </p:spPr>
        <p:txBody>
          <a:bodyPr/>
          <a:lstStyle>
            <a:lvl1pPr>
              <a:spcBef>
                <a:spcPts val="1000"/>
              </a:spcBef>
              <a:spcAft>
                <a:spcPts val="0"/>
              </a:spcAft>
              <a:defRPr lang="en-US" spc="-10" smtClean="0">
                <a:solidFill>
                  <a:srgbClr val="7C868D"/>
                </a:solidFill>
              </a:defRPr>
            </a:lvl1pPr>
            <a:lvl2pPr>
              <a:defRPr lang="en-US" spc="-10" smtClean="0">
                <a:solidFill>
                  <a:srgbClr val="7C868D"/>
                </a:solidFill>
              </a:defRPr>
            </a:lvl2pPr>
            <a:lvl3pPr>
              <a:defRPr lang="en-US" spc="-10" smtClean="0">
                <a:solidFill>
                  <a:srgbClr val="7C868D"/>
                </a:solidFill>
              </a:defRPr>
            </a:lvl3pPr>
            <a:lvl4pPr>
              <a:defRPr lang="en-US" spc="-10" smtClean="0">
                <a:solidFill>
                  <a:srgbClr val="7C868D"/>
                </a:solidFill>
              </a:defRPr>
            </a:lvl4pPr>
            <a:lvl5pPr>
              <a:defRPr lang="en-US" spc="-10">
                <a:solidFill>
                  <a:srgbClr val="7C868D"/>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Isosceles Triangle 6"/>
          <p:cNvSpPr>
            <a:spLocks noChangeAspect="1"/>
          </p:cNvSpPr>
          <p:nvPr userDrawn="1"/>
        </p:nvSpPr>
        <p:spPr>
          <a:xfrm flipH="1" flipV="1">
            <a:off x="678355" y="2975236"/>
            <a:ext cx="1589206" cy="1344168"/>
          </a:xfrm>
          <a:custGeom>
            <a:avLst/>
            <a:gdLst/>
            <a:ahLst/>
            <a:cxnLst/>
            <a:rect l="l" t="t" r="r" b="b"/>
            <a:pathLst>
              <a:path w="1797812" h="1520610">
                <a:moveTo>
                  <a:pt x="1678805" y="1520610"/>
                </a:moveTo>
                <a:lnTo>
                  <a:pt x="119007" y="1520610"/>
                </a:lnTo>
                <a:cubicBezTo>
                  <a:pt x="53281" y="1520610"/>
                  <a:pt x="0" y="1467329"/>
                  <a:pt x="0" y="1401603"/>
                </a:cubicBezTo>
                <a:lnTo>
                  <a:pt x="0" y="430323"/>
                </a:lnTo>
                <a:cubicBezTo>
                  <a:pt x="0" y="364597"/>
                  <a:pt x="53281" y="311316"/>
                  <a:pt x="119007" y="311316"/>
                </a:cubicBezTo>
                <a:lnTo>
                  <a:pt x="666898" y="311316"/>
                </a:lnTo>
                <a:lnTo>
                  <a:pt x="898906" y="0"/>
                </a:lnTo>
                <a:lnTo>
                  <a:pt x="1130913" y="311316"/>
                </a:lnTo>
                <a:lnTo>
                  <a:pt x="1678805" y="311316"/>
                </a:lnTo>
                <a:cubicBezTo>
                  <a:pt x="1744531" y="311316"/>
                  <a:pt x="1797812" y="364597"/>
                  <a:pt x="1797812" y="430323"/>
                </a:cubicBezTo>
                <a:lnTo>
                  <a:pt x="1797812" y="1401603"/>
                </a:lnTo>
                <a:cubicBezTo>
                  <a:pt x="1797812" y="1467329"/>
                  <a:pt x="1744531" y="1520610"/>
                  <a:pt x="1678805" y="1520610"/>
                </a:cubicBezTo>
                <a:close/>
              </a:path>
            </a:pathLst>
          </a:custGeom>
          <a:solidFill>
            <a:schemeClr val="bg1"/>
          </a:solidFill>
          <a:ln>
            <a:noFill/>
          </a:ln>
          <a:effectLst>
            <a:outerShdw blurRad="508000" dist="165100" dir="2700000" algn="ctr" rotWithShape="0">
              <a:srgbClr val="000000">
                <a:alpha val="12000"/>
              </a:srgbClr>
            </a:outerShdw>
          </a:effectLst>
        </p:spPr>
        <p:txBody>
          <a:bodyPr vert="horz" wrap="square" lIns="0" tIns="0" rIns="0" bIns="0" numCol="1" rtlCol="0" anchor="ctr" anchorCtr="0" compatLnSpc="1">
            <a:prstTxWarp prst="textNoShape">
              <a:avLst/>
            </a:prstTxWarp>
            <a:noAutofit/>
          </a:bodyPr>
          <a:lstStyle/>
          <a:p>
            <a:pPr algn="ctr" fontAlgn="base">
              <a:spcBef>
                <a:spcPts val="1200"/>
              </a:spcBef>
              <a:spcAft>
                <a:spcPts val="200"/>
              </a:spcAft>
              <a:buClr>
                <a:srgbClr val="7F7F7F"/>
              </a:buClr>
              <a:buSzPct val="100000"/>
              <a:buFont typeface="Arial" charset="0"/>
              <a:buNone/>
            </a:pPr>
            <a:endParaRPr lang="en-US" sz="2000" dirty="0">
              <a:solidFill>
                <a:srgbClr val="FFFFFF"/>
              </a:solidFill>
              <a:ea typeface="ＭＳ Ｐゴシック" charset="0"/>
              <a:cs typeface="ＭＳ Ｐゴシック" charset="0"/>
            </a:endParaRPr>
          </a:p>
        </p:txBody>
      </p:sp>
      <p:sp>
        <p:nvSpPr>
          <p:cNvPr id="9" name="Picture Placeholder 11"/>
          <p:cNvSpPr>
            <a:spLocks noGrp="1"/>
          </p:cNvSpPr>
          <p:nvPr>
            <p:ph type="pic" sz="quarter" idx="20" hasCustomPrompt="1"/>
          </p:nvPr>
        </p:nvSpPr>
        <p:spPr>
          <a:xfrm>
            <a:off x="678355" y="2982189"/>
            <a:ext cx="1586573" cy="1106731"/>
          </a:xfrm>
          <a:prstGeom prst="roundRect">
            <a:avLst>
              <a:gd name="adj" fmla="val 15719"/>
            </a:avLst>
          </a:prstGeom>
          <a:solidFill>
            <a:srgbClr val="FFFFFF"/>
          </a:solidFill>
          <a:ln>
            <a:noFill/>
          </a:ln>
          <a:effectLst/>
        </p:spPr>
        <p:txBody>
          <a:bodyPr vert="horz" wrap="square" lIns="0" tIns="0" rIns="0" bIns="0" numCol="1" rtlCol="0" anchor="ctr" anchorCtr="0" compatLnSpc="1">
            <a:prstTxWarp prst="textNoShape">
              <a:avLst/>
            </a:prstTxWarp>
            <a:noAutofit/>
          </a:bodyPr>
          <a:lstStyle>
            <a:lvl1pPr>
              <a:defRPr lang="en-US" sz="1400" noProof="0" dirty="0">
                <a:solidFill>
                  <a:schemeClr val="bg1"/>
                </a:solidFill>
              </a:defRPr>
            </a:lvl1pPr>
          </a:lstStyle>
          <a:p>
            <a:pPr lvl="0" algn="ctr">
              <a:buNone/>
            </a:pPr>
            <a:r>
              <a:rPr lang="en-US" noProof="0" dirty="0"/>
              <a:t>Drag picture to placeholder click icon to add</a:t>
            </a:r>
          </a:p>
        </p:txBody>
      </p:sp>
    </p:spTree>
    <p:extLst>
      <p:ext uri="{BB962C8B-B14F-4D97-AF65-F5344CB8AC3E}">
        <p14:creationId xmlns:p14="http://schemas.microsoft.com/office/powerpoint/2010/main" val="3632761376"/>
      </p:ext>
    </p:extLst>
  </p:cSld>
  <p:clrMapOvr>
    <a:masterClrMapping/>
  </p:clrMapOvr>
  <p:transition>
    <p:fade/>
  </p:transition>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ird split">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8183033" y="1764285"/>
            <a:ext cx="342638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p:nvSpPr>
        <p:spPr>
          <a:xfrm rot="10800000" flipV="1">
            <a:off x="7886700" y="1755068"/>
            <a:ext cx="49213" cy="6064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Salesforce Sans"/>
            </a:endParaRPr>
          </a:p>
        </p:txBody>
      </p:sp>
      <p:cxnSp>
        <p:nvCxnSpPr>
          <p:cNvPr id="10" name="Straight Connector 9"/>
          <p:cNvCxnSpPr/>
          <p:nvPr/>
        </p:nvCxnSpPr>
        <p:spPr>
          <a:xfrm flipH="1">
            <a:off x="7878938" y="1755068"/>
            <a:ext cx="18256" cy="4270024"/>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71499" y="1763713"/>
            <a:ext cx="6862233" cy="422420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dirty="0"/>
          </a:p>
        </p:txBody>
      </p:sp>
    </p:spTree>
    <p:extLst>
      <p:ext uri="{BB962C8B-B14F-4D97-AF65-F5344CB8AC3E}">
        <p14:creationId xmlns:p14="http://schemas.microsoft.com/office/powerpoint/2010/main" val="889645849"/>
      </p:ext>
    </p:extLst>
  </p:cSld>
  <p:clrMapOvr>
    <a:masterClrMapping/>
  </p:clrMapOvr>
  <p:transition spd="med">
    <p:fade/>
  </p:transition>
  <p:hf sldNum="0" hdr="0" dt="0"/>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p:cSld name="Thank You_slide">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4" cy="6856214"/>
          </a:xfrm>
          <a:prstGeom prst="rect">
            <a:avLst/>
          </a:prstGeom>
        </p:spPr>
      </p:pic>
      <p:sp>
        <p:nvSpPr>
          <p:cNvPr id="2" name="Shape 118"/>
          <p:cNvSpPr/>
          <p:nvPr/>
        </p:nvSpPr>
        <p:spPr>
          <a:xfrm>
            <a:off x="2830513" y="2051050"/>
            <a:ext cx="6527800" cy="27559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lIns="0" tIns="0" rIns="0" bIns="0" anchor="ctr"/>
          <a:lstStyle>
            <a:lvl1pPr defTabSz="584200">
              <a:defRPr sz="17000" spc="0">
                <a:latin typeface="+mn-lt"/>
                <a:ea typeface="+mn-ea"/>
                <a:cs typeface="+mn-cs"/>
                <a:sym typeface="Salesforce Sans Light"/>
              </a:defRPr>
            </a:lvl1pPr>
          </a:lstStyle>
          <a:p>
            <a:pPr algn="ctr">
              <a:defRPr sz="1800" spc="0">
                <a:solidFill>
                  <a:srgbClr val="000000"/>
                </a:solidFill>
              </a:defRPr>
            </a:pPr>
            <a:r>
              <a:rPr lang="en-US" sz="8800" dirty="0">
                <a:solidFill>
                  <a:srgbClr val="FFFFFF"/>
                </a:solidFill>
              </a:rPr>
              <a:t>T</a:t>
            </a:r>
            <a:r>
              <a:rPr sz="8800" dirty="0">
                <a:solidFill>
                  <a:srgbClr val="FFFFFF"/>
                </a:solidFill>
              </a:rPr>
              <a:t>hank </a:t>
            </a:r>
            <a:r>
              <a:rPr lang="en-US" sz="8800" spc="300" dirty="0">
                <a:solidFill>
                  <a:srgbClr val="FFFFFF"/>
                </a:solidFill>
              </a:rPr>
              <a:t>Y</a:t>
            </a:r>
            <a:r>
              <a:rPr sz="8800" spc="300" dirty="0">
                <a:solidFill>
                  <a:srgbClr val="FFFFFF"/>
                </a:solidFill>
              </a:rPr>
              <a:t>   u</a:t>
            </a:r>
          </a:p>
        </p:txBody>
      </p:sp>
      <p:sp>
        <p:nvSpPr>
          <p:cNvPr id="6" name="Freeform 2"/>
          <p:cNvSpPr>
            <a:spLocks noChangeArrowheads="1"/>
          </p:cNvSpPr>
          <p:nvPr userDrawn="1"/>
        </p:nvSpPr>
        <p:spPr bwMode="auto">
          <a:xfrm>
            <a:off x="7330161" y="3260294"/>
            <a:ext cx="814832" cy="574198"/>
          </a:xfrm>
          <a:custGeom>
            <a:avLst/>
            <a:gdLst>
              <a:gd name="T0" fmla="*/ 208 w 3077"/>
              <a:gd name="T1" fmla="*/ 594 h 2146"/>
              <a:gd name="T2" fmla="*/ 257 w 3077"/>
              <a:gd name="T3" fmla="*/ 831 h 2146"/>
              <a:gd name="T4" fmla="*/ 0 w 3077"/>
              <a:gd name="T5" fmla="*/ 1278 h 2146"/>
              <a:gd name="T6" fmla="*/ 514 w 3077"/>
              <a:gd name="T7" fmla="*/ 1795 h 2146"/>
              <a:gd name="T8" fmla="*/ 619 w 3077"/>
              <a:gd name="T9" fmla="*/ 1784 h 2146"/>
              <a:gd name="T10" fmla="*/ 1138 w 3077"/>
              <a:gd name="T11" fmla="*/ 2145 h 2146"/>
              <a:gd name="T12" fmla="*/ 1647 w 3077"/>
              <a:gd name="T13" fmla="*/ 1809 h 2146"/>
              <a:gd name="T14" fmla="*/ 1859 w 3077"/>
              <a:gd name="T15" fmla="*/ 1858 h 2146"/>
              <a:gd name="T16" fmla="*/ 2283 w 3077"/>
              <a:gd name="T17" fmla="*/ 1610 h 2146"/>
              <a:gd name="T18" fmla="*/ 2413 w 3077"/>
              <a:gd name="T19" fmla="*/ 1623 h 2146"/>
              <a:gd name="T20" fmla="*/ 3076 w 3077"/>
              <a:gd name="T21" fmla="*/ 957 h 2146"/>
              <a:gd name="T22" fmla="*/ 2413 w 3077"/>
              <a:gd name="T23" fmla="*/ 290 h 2146"/>
              <a:gd name="T24" fmla="*/ 2145 w 3077"/>
              <a:gd name="T25" fmla="*/ 347 h 2146"/>
              <a:gd name="T26" fmla="*/ 1670 w 3077"/>
              <a:gd name="T27" fmla="*/ 67 h 2146"/>
              <a:gd name="T28" fmla="*/ 1280 w 3077"/>
              <a:gd name="T29" fmla="*/ 234 h 2146"/>
              <a:gd name="T30" fmla="*/ 805 w 3077"/>
              <a:gd name="T31" fmla="*/ 0 h 2146"/>
              <a:gd name="T32" fmla="*/ 208 w 3077"/>
              <a:gd name="T33" fmla="*/ 594 h 2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77" h="2146">
                <a:moveTo>
                  <a:pt x="208" y="594"/>
                </a:moveTo>
                <a:cubicBezTo>
                  <a:pt x="208" y="678"/>
                  <a:pt x="225" y="758"/>
                  <a:pt x="257" y="831"/>
                </a:cubicBezTo>
                <a:cubicBezTo>
                  <a:pt x="103" y="920"/>
                  <a:pt x="0" y="1087"/>
                  <a:pt x="0" y="1278"/>
                </a:cubicBezTo>
                <a:cubicBezTo>
                  <a:pt x="0" y="1564"/>
                  <a:pt x="230" y="1795"/>
                  <a:pt x="514" y="1795"/>
                </a:cubicBezTo>
                <a:cubicBezTo>
                  <a:pt x="550" y="1795"/>
                  <a:pt x="585" y="1791"/>
                  <a:pt x="619" y="1784"/>
                </a:cubicBezTo>
                <a:cubicBezTo>
                  <a:pt x="697" y="1995"/>
                  <a:pt x="900" y="2145"/>
                  <a:pt x="1138" y="2145"/>
                </a:cubicBezTo>
                <a:cubicBezTo>
                  <a:pt x="1367" y="2145"/>
                  <a:pt x="1563" y="2006"/>
                  <a:pt x="1647" y="1809"/>
                </a:cubicBezTo>
                <a:cubicBezTo>
                  <a:pt x="1711" y="1840"/>
                  <a:pt x="1783" y="1858"/>
                  <a:pt x="1859" y="1858"/>
                </a:cubicBezTo>
                <a:cubicBezTo>
                  <a:pt x="2041" y="1858"/>
                  <a:pt x="2199" y="1758"/>
                  <a:pt x="2283" y="1610"/>
                </a:cubicBezTo>
                <a:cubicBezTo>
                  <a:pt x="2325" y="1619"/>
                  <a:pt x="2368" y="1623"/>
                  <a:pt x="2413" y="1623"/>
                </a:cubicBezTo>
                <a:cubicBezTo>
                  <a:pt x="2779" y="1623"/>
                  <a:pt x="3076" y="1325"/>
                  <a:pt x="3076" y="957"/>
                </a:cubicBezTo>
                <a:cubicBezTo>
                  <a:pt x="3076" y="589"/>
                  <a:pt x="2779" y="290"/>
                  <a:pt x="2413" y="290"/>
                </a:cubicBezTo>
                <a:cubicBezTo>
                  <a:pt x="2318" y="290"/>
                  <a:pt x="2227" y="311"/>
                  <a:pt x="2145" y="347"/>
                </a:cubicBezTo>
                <a:cubicBezTo>
                  <a:pt x="2051" y="180"/>
                  <a:pt x="1873" y="67"/>
                  <a:pt x="1670" y="67"/>
                </a:cubicBezTo>
                <a:cubicBezTo>
                  <a:pt x="1518" y="67"/>
                  <a:pt x="1380" y="131"/>
                  <a:pt x="1280" y="234"/>
                </a:cubicBezTo>
                <a:cubicBezTo>
                  <a:pt x="1171" y="92"/>
                  <a:pt x="999" y="0"/>
                  <a:pt x="805" y="0"/>
                </a:cubicBezTo>
                <a:cubicBezTo>
                  <a:pt x="475" y="0"/>
                  <a:pt x="208" y="266"/>
                  <a:pt x="208" y="594"/>
                </a:cubicBezTo>
              </a:path>
            </a:pathLst>
          </a:custGeom>
          <a:solidFill>
            <a:schemeClr val="bg1"/>
          </a:solidFill>
          <a:ln>
            <a:noFill/>
          </a:ln>
          <a:effectLst/>
          <a:extLst/>
        </p:spPr>
        <p:txBody>
          <a:bodyPr wrap="none" anchor="ctr"/>
          <a:lstStyle/>
          <a:p>
            <a:endParaRPr lang="en-US">
              <a:solidFill>
                <a:srgbClr val="1C1C1C"/>
              </a:solidFill>
            </a:endParaRPr>
          </a:p>
        </p:txBody>
      </p:sp>
    </p:spTree>
    <p:extLst>
      <p:ext uri="{BB962C8B-B14F-4D97-AF65-F5344CB8AC3E}">
        <p14:creationId xmlns:p14="http://schemas.microsoft.com/office/powerpoint/2010/main" val="2833824698"/>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Guide Placement ">
    <p:spTree>
      <p:nvGrpSpPr>
        <p:cNvPr id="1" name=""/>
        <p:cNvGrpSpPr/>
        <p:nvPr/>
      </p:nvGrpSpPr>
      <p:grpSpPr>
        <a:xfrm>
          <a:off x="0" y="0"/>
          <a:ext cx="0" cy="0"/>
          <a:chOff x="0" y="0"/>
          <a:chExt cx="0" cy="0"/>
        </a:xfrm>
      </p:grpSpPr>
      <p:cxnSp>
        <p:nvCxnSpPr>
          <p:cNvPr id="5" name="Straight Connector 4"/>
          <p:cNvCxnSpPr/>
          <p:nvPr userDrawn="1"/>
        </p:nvCxnSpPr>
        <p:spPr>
          <a:xfrm>
            <a:off x="581025" y="0"/>
            <a:ext cx="0" cy="6858000"/>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11618913" y="-1588"/>
            <a:ext cx="0" cy="6858001"/>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rot="16200000">
            <a:off x="6094413" y="-102130"/>
            <a:ext cx="0" cy="12188825"/>
          </a:xfrm>
          <a:prstGeom prst="line">
            <a:avLst/>
          </a:prstGeom>
          <a:ln w="63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3" y="-4336462"/>
            <a:ext cx="0" cy="12188825"/>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7115175" y="2289702"/>
            <a:ext cx="4433888" cy="3538537"/>
          </a:xfrm>
          <a:prstGeom prst="rect">
            <a:avLst/>
          </a:prstGeom>
        </p:spPr>
        <p:txBody>
          <a:bodyPr lIns="121893" tIns="60947" rIns="121893" bIns="60947">
            <a:spAutoFit/>
          </a:bodyPr>
          <a:lstStyle/>
          <a:p>
            <a:pPr defTabSz="542925">
              <a:spcBef>
                <a:spcPts val="800"/>
              </a:spcBef>
            </a:pPr>
            <a:r>
              <a:rPr lang="en-US" sz="1600" b="1">
                <a:solidFill>
                  <a:srgbClr val="00A1E0"/>
                </a:solidFill>
                <a:cs typeface="Salesforce Sans" charset="0"/>
              </a:rPr>
              <a:t>Realigning Guides</a:t>
            </a:r>
            <a:endParaRPr lang="en-US" sz="1600">
              <a:solidFill>
                <a:srgbClr val="00A1E0"/>
              </a:solidFill>
              <a:cs typeface="Salesforce Sans" charset="0"/>
            </a:endParaRPr>
          </a:p>
          <a:p>
            <a:pPr defTabSz="542925">
              <a:spcBef>
                <a:spcPts val="800"/>
              </a:spcBef>
            </a:pPr>
            <a:r>
              <a:rPr lang="en-US" sz="1200">
                <a:solidFill>
                  <a:srgbClr val="7C868D"/>
                </a:solidFill>
                <a:cs typeface="Salesforce Sans" charset="0"/>
              </a:rPr>
              <a:t>Guides can can easily be bumped and moved accidentally.  </a:t>
            </a:r>
          </a:p>
          <a:p>
            <a:pPr defTabSz="542925">
              <a:spcBef>
                <a:spcPts val="800"/>
              </a:spcBef>
            </a:pPr>
            <a:r>
              <a:rPr lang="en-US" sz="1200">
                <a:solidFill>
                  <a:srgbClr val="7C868D"/>
                </a:solidFill>
                <a:cs typeface="Salesforce Sans" charset="0"/>
              </a:rPr>
              <a:t>This slide layout show you how to reset your guides. </a:t>
            </a:r>
          </a:p>
          <a:p>
            <a:pPr defTabSz="542925">
              <a:spcBef>
                <a:spcPts val="800"/>
              </a:spcBef>
            </a:pPr>
            <a:r>
              <a:rPr lang="en-US" sz="1200" b="1">
                <a:solidFill>
                  <a:srgbClr val="7C868D"/>
                </a:solidFill>
                <a:cs typeface="Salesforce Sans" charset="0"/>
              </a:rPr>
              <a:t>NOTE: </a:t>
            </a:r>
            <a:r>
              <a:rPr lang="en-US" sz="1200">
                <a:solidFill>
                  <a:srgbClr val="7C868D"/>
                </a:solidFill>
                <a:cs typeface="Salesforce Sans" charset="0"/>
              </a:rPr>
              <a:t>When working on any older deck, be sure to check and ensure that the guides in your deck are set.</a:t>
            </a:r>
          </a:p>
          <a:p>
            <a:pPr defTabSz="542925">
              <a:spcBef>
                <a:spcPts val="800"/>
              </a:spcBef>
              <a:buFont typeface="Salesforce Sans" charset="0"/>
              <a:buAutoNum type="arabicPeriod"/>
            </a:pPr>
            <a:r>
              <a:rPr lang="en-US" sz="1200" b="1">
                <a:solidFill>
                  <a:srgbClr val="7C868D"/>
                </a:solidFill>
                <a:cs typeface="Salesforce Sans" charset="0"/>
              </a:rPr>
              <a:t>Turn on your guides </a:t>
            </a:r>
          </a:p>
          <a:p>
            <a:pPr defTabSz="542925">
              <a:spcBef>
                <a:spcPts val="800"/>
              </a:spcBef>
              <a:buFont typeface="Salesforce Sans" charset="0"/>
              <a:buAutoNum type="arabicPeriod" startAt="2"/>
            </a:pPr>
            <a:r>
              <a:rPr lang="en-US" sz="1200" b="1">
                <a:solidFill>
                  <a:srgbClr val="7C868D"/>
                </a:solidFill>
                <a:cs typeface="Salesforce Sans" charset="0"/>
              </a:rPr>
              <a:t>Insert a new slide the using the Guide Layout slide option.</a:t>
            </a:r>
          </a:p>
          <a:p>
            <a:pPr defTabSz="542925">
              <a:spcBef>
                <a:spcPts val="800"/>
              </a:spcBef>
              <a:buFont typeface="Salesforce Sans" charset="0"/>
              <a:buAutoNum type="arabicPeriod" startAt="2"/>
            </a:pPr>
            <a:r>
              <a:rPr lang="en-US" sz="1200" b="1">
                <a:solidFill>
                  <a:srgbClr val="7C868D"/>
                </a:solidFill>
                <a:cs typeface="Salesforce Sans" charset="0"/>
              </a:rPr>
              <a:t>Do your guides align with the orange lines in the new slide?  </a:t>
            </a:r>
            <a:r>
              <a:rPr lang="en-US" sz="1200">
                <a:solidFill>
                  <a:srgbClr val="7C868D"/>
                </a:solidFill>
                <a:cs typeface="Salesforce Sans" charset="0"/>
              </a:rPr>
              <a:t>If yes, your guides are set, if not, proceed then realign each of the lines to line up with the lines shown on this page. </a:t>
            </a:r>
          </a:p>
          <a:p>
            <a:pPr defTabSz="542925">
              <a:spcBef>
                <a:spcPts val="800"/>
              </a:spcBef>
              <a:buFont typeface="Salesforce Sans" charset="0"/>
              <a:buAutoNum type="arabicPeriod" startAt="2"/>
            </a:pPr>
            <a:r>
              <a:rPr lang="en-US" sz="1200" b="1">
                <a:solidFill>
                  <a:srgbClr val="7C868D"/>
                </a:solidFill>
                <a:cs typeface="Salesforce Sans" charset="0"/>
              </a:rPr>
              <a:t>Once guides are reset, delete the Guide Layout Slide</a:t>
            </a:r>
          </a:p>
          <a:p>
            <a:pPr defTabSz="542925">
              <a:spcBef>
                <a:spcPts val="800"/>
              </a:spcBef>
            </a:pPr>
            <a:endParaRPr lang="en-US" sz="1300">
              <a:solidFill>
                <a:srgbClr val="7C868D"/>
              </a:solidFill>
              <a:cs typeface="Salesforce Sans" charset="0"/>
            </a:endParaRPr>
          </a:p>
          <a:p>
            <a:pPr defTabSz="542925">
              <a:spcBef>
                <a:spcPts val="800"/>
              </a:spcBef>
            </a:pPr>
            <a:endParaRPr lang="en-US" sz="1300">
              <a:solidFill>
                <a:srgbClr val="7C868D"/>
              </a:solidFill>
              <a:cs typeface="Salesforce Sans" charset="0"/>
            </a:endParaRPr>
          </a:p>
        </p:txBody>
      </p:sp>
      <p:sp>
        <p:nvSpPr>
          <p:cNvPr id="12" name="Right Arrow 11"/>
          <p:cNvSpPr/>
          <p:nvPr userDrawn="1"/>
        </p:nvSpPr>
        <p:spPr>
          <a:xfrm rot="8100000" flipH="1">
            <a:off x="11244280" y="1765038"/>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dirty="0">
              <a:solidFill>
                <a:srgbClr val="FFFFFF"/>
              </a:solidFill>
              <a:cs typeface="VAG Rounded Std Light"/>
            </a:endParaRPr>
          </a:p>
        </p:txBody>
      </p:sp>
      <p:sp>
        <p:nvSpPr>
          <p:cNvPr id="13" name="Right Arrow 12"/>
          <p:cNvSpPr/>
          <p:nvPr userDrawn="1"/>
        </p:nvSpPr>
        <p:spPr>
          <a:xfrm rot="13500000">
            <a:off x="580245" y="1765038"/>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dirty="0">
              <a:solidFill>
                <a:srgbClr val="FFFFFF"/>
              </a:solidFill>
              <a:cs typeface="VAG Rounded Std Light"/>
            </a:endParaRPr>
          </a:p>
        </p:txBody>
      </p:sp>
      <p:sp>
        <p:nvSpPr>
          <p:cNvPr id="14" name="Right Arrow 13"/>
          <p:cNvSpPr/>
          <p:nvPr userDrawn="1"/>
        </p:nvSpPr>
        <p:spPr>
          <a:xfrm rot="13500000" flipH="1" flipV="1">
            <a:off x="11244279" y="5638833"/>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dirty="0">
              <a:solidFill>
                <a:srgbClr val="FFFFFF"/>
              </a:solidFill>
              <a:cs typeface="VAG Rounded Std Light"/>
            </a:endParaRPr>
          </a:p>
        </p:txBody>
      </p:sp>
      <p:sp>
        <p:nvSpPr>
          <p:cNvPr id="15" name="Right Arrow 14"/>
          <p:cNvSpPr/>
          <p:nvPr userDrawn="1"/>
        </p:nvSpPr>
        <p:spPr>
          <a:xfrm rot="8100000" flipV="1">
            <a:off x="580245" y="5638833"/>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dirty="0">
              <a:solidFill>
                <a:srgbClr val="FFFFFF"/>
              </a:solidFill>
              <a:cs typeface="VAG Rounded Std Light"/>
            </a:endParaRPr>
          </a:p>
        </p:txBody>
      </p:sp>
      <p:sp>
        <p:nvSpPr>
          <p:cNvPr id="16" name="Content Placeholder 16"/>
          <p:cNvSpPr txBox="1">
            <a:spLocks/>
          </p:cNvSpPr>
          <p:nvPr userDrawn="1"/>
        </p:nvSpPr>
        <p:spPr>
          <a:xfrm>
            <a:off x="1117600" y="2289702"/>
            <a:ext cx="4724400" cy="3525837"/>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defRPr/>
            </a:pPr>
            <a:r>
              <a:rPr lang="en-US" sz="1600" b="1" dirty="0">
                <a:solidFill>
                  <a:srgbClr val="00A1E0"/>
                </a:solidFill>
                <a:latin typeface="Salesforce Sans"/>
                <a:cs typeface="Salesforce Sans"/>
              </a:rPr>
              <a:t>What are Drawing Guides?  </a:t>
            </a:r>
          </a:p>
          <a:p>
            <a:pPr>
              <a:spcBef>
                <a:spcPts val="800"/>
              </a:spcBef>
              <a:defRPr/>
            </a:pPr>
            <a:r>
              <a:rPr lang="en-US" sz="1200" dirty="0">
                <a:solidFill>
                  <a:srgbClr val="7C868D"/>
                </a:solidFill>
                <a:latin typeface="Salesforce Sans"/>
                <a:cs typeface="Salesforce Sans"/>
              </a:rPr>
              <a:t>This lines that that appear on all pages in the same spot, but don’t show up when you print or view deck in Show mode.  </a:t>
            </a:r>
          </a:p>
          <a:p>
            <a:pPr>
              <a:spcBef>
                <a:spcPts val="800"/>
              </a:spcBef>
              <a:defRPr/>
            </a:pPr>
            <a:r>
              <a:rPr lang="en-US" sz="1200" dirty="0">
                <a:solidFill>
                  <a:srgbClr val="7C868D"/>
                </a:solidFill>
                <a:latin typeface="Salesforce Sans"/>
                <a:cs typeface="Salesforce Sans"/>
              </a:rPr>
              <a:t>Think of them as internal margins for the proper alignment and consistent placement of content. Object will snap to them and they are also perfect for cropping an image to. </a:t>
            </a:r>
          </a:p>
          <a:p>
            <a:pPr>
              <a:spcBef>
                <a:spcPts val="800"/>
              </a:spcBef>
              <a:defRPr/>
            </a:pPr>
            <a:r>
              <a:rPr lang="en-US" sz="1200" dirty="0">
                <a:solidFill>
                  <a:srgbClr val="7C868D"/>
                </a:solidFill>
                <a:latin typeface="Salesforce Sans"/>
                <a:cs typeface="Salesforce Sans"/>
              </a:rPr>
              <a:t>This template has pre-made guides that delineate where your workspace is.  </a:t>
            </a:r>
            <a:r>
              <a:rPr lang="en-US" sz="1200" b="1" dirty="0">
                <a:solidFill>
                  <a:srgbClr val="7C868D"/>
                </a:solidFill>
                <a:latin typeface="Salesforce Sans"/>
                <a:cs typeface="Salesforce Sans"/>
              </a:rPr>
              <a:t/>
            </a:r>
            <a:br>
              <a:rPr lang="en-US" sz="1200" b="1" dirty="0">
                <a:solidFill>
                  <a:srgbClr val="7C868D"/>
                </a:solidFill>
                <a:latin typeface="Salesforce Sans"/>
                <a:cs typeface="Salesforce Sans"/>
              </a:rPr>
            </a:br>
            <a:r>
              <a:rPr lang="en-US" sz="1200" b="1" dirty="0">
                <a:solidFill>
                  <a:srgbClr val="00A1E0"/>
                </a:solidFill>
                <a:latin typeface="Salesforce Sans"/>
                <a:cs typeface="Salesforce Sans"/>
              </a:rPr>
              <a:t/>
            </a:r>
            <a:br>
              <a:rPr lang="en-US" sz="1200" b="1" dirty="0">
                <a:solidFill>
                  <a:srgbClr val="00A1E0"/>
                </a:solidFill>
                <a:latin typeface="Salesforce Sans"/>
                <a:cs typeface="Salesforce Sans"/>
              </a:rPr>
            </a:br>
            <a:r>
              <a:rPr lang="en-US" sz="1600" b="1" dirty="0">
                <a:solidFill>
                  <a:srgbClr val="00A1E0"/>
                </a:solidFill>
                <a:latin typeface="Salesforce Sans"/>
                <a:cs typeface="Salesforce Sans"/>
              </a:rPr>
              <a:t>How to Turn Guides On and Off</a:t>
            </a:r>
          </a:p>
          <a:p>
            <a:pPr>
              <a:spcBef>
                <a:spcPts val="800"/>
              </a:spcBef>
              <a:buClr>
                <a:srgbClr val="00B2A9"/>
              </a:buClr>
              <a:defRPr/>
            </a:pPr>
            <a:r>
              <a:rPr lang="en-US" sz="1200" b="1" dirty="0">
                <a:solidFill>
                  <a:srgbClr val="7C868D"/>
                </a:solidFill>
                <a:latin typeface="Salesforce Sans"/>
                <a:cs typeface="Salesforce Sans"/>
              </a:rPr>
              <a:t>Windows: </a:t>
            </a:r>
            <a:r>
              <a:rPr lang="en-US" sz="1200" dirty="0">
                <a:solidFill>
                  <a:srgbClr val="7C868D"/>
                </a:solidFill>
                <a:latin typeface="Salesforce Sans"/>
                <a:cs typeface="Salesforce Sans"/>
              </a:rPr>
              <a:t>ALT + F9 or Right click in blue area off workspace &gt;Grids and Guides&gt;Display Drawing Guides on Screen</a:t>
            </a:r>
          </a:p>
          <a:p>
            <a:pPr>
              <a:spcBef>
                <a:spcPts val="800"/>
              </a:spcBef>
              <a:buClr>
                <a:srgbClr val="00B2A9"/>
              </a:buClr>
              <a:defRPr/>
            </a:pPr>
            <a:r>
              <a:rPr lang="en-US" sz="1200" b="1" dirty="0">
                <a:solidFill>
                  <a:srgbClr val="7C868D"/>
                </a:solidFill>
                <a:latin typeface="Salesforce Sans"/>
                <a:cs typeface="Salesforce Sans"/>
              </a:rPr>
              <a:t>Mac 2011: </a:t>
            </a:r>
            <a:r>
              <a:rPr lang="en-US" sz="1200" dirty="0">
                <a:solidFill>
                  <a:srgbClr val="7C868D"/>
                </a:solidFill>
                <a:latin typeface="Salesforce Sans"/>
                <a:cs typeface="Salesforce Sans"/>
              </a:rPr>
              <a:t>Control + Option + Command + G or </a:t>
            </a:r>
            <a:br>
              <a:rPr lang="en-US" sz="1200" dirty="0">
                <a:solidFill>
                  <a:srgbClr val="7C868D"/>
                </a:solidFill>
                <a:latin typeface="Salesforce Sans"/>
                <a:cs typeface="Salesforce Sans"/>
              </a:rPr>
            </a:br>
            <a:r>
              <a:rPr lang="en-US" sz="1200" dirty="0">
                <a:solidFill>
                  <a:srgbClr val="7C868D"/>
                </a:solidFill>
                <a:latin typeface="Salesforce Sans"/>
                <a:cs typeface="Salesforce Sans"/>
              </a:rPr>
              <a:t>View&gt;Guides&gt;Static Guides</a:t>
            </a:r>
          </a:p>
          <a:p>
            <a:pPr>
              <a:spcBef>
                <a:spcPts val="800"/>
              </a:spcBef>
              <a:buClr>
                <a:srgbClr val="00B2A9"/>
              </a:buClr>
              <a:defRPr/>
            </a:pPr>
            <a:r>
              <a:rPr lang="en-US" sz="1200" b="1" dirty="0">
                <a:solidFill>
                  <a:srgbClr val="7C868D"/>
                </a:solidFill>
                <a:latin typeface="Salesforce Sans"/>
                <a:cs typeface="Salesforce Sans"/>
              </a:rPr>
              <a:t>MAC 2008:   </a:t>
            </a:r>
            <a:r>
              <a:rPr lang="en-US" sz="1200" dirty="0">
                <a:solidFill>
                  <a:srgbClr val="7C868D"/>
                </a:solidFill>
                <a:latin typeface="Salesforce Sans"/>
                <a:cs typeface="Salesforce Sans"/>
              </a:rPr>
              <a:t>Command + G or View&gt;Guides&gt;Static Guides</a:t>
            </a:r>
          </a:p>
        </p:txBody>
      </p:sp>
      <p:sp>
        <p:nvSpPr>
          <p:cNvPr id="17" name="TextBox 19"/>
          <p:cNvSpPr txBox="1">
            <a:spLocks noChangeArrowheads="1"/>
          </p:cNvSpPr>
          <p:nvPr userDrawn="1"/>
        </p:nvSpPr>
        <p:spPr bwMode="auto">
          <a:xfrm>
            <a:off x="7497763" y="1776413"/>
            <a:ext cx="365918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Salesforce Sans" charset="0"/>
                <a:ea typeface="ＭＳ Ｐゴシック" charset="0"/>
                <a:cs typeface="ＭＳ Ｐゴシック" charset="0"/>
              </a:defRPr>
            </a:lvl1pPr>
            <a:lvl2pPr marL="742950" indent="-285750">
              <a:defRPr>
                <a:solidFill>
                  <a:schemeClr val="tx1"/>
                </a:solidFill>
                <a:latin typeface="Salesforce Sans" charset="0"/>
                <a:ea typeface="ＭＳ Ｐゴシック" charset="0"/>
              </a:defRPr>
            </a:lvl2pPr>
            <a:lvl3pPr marL="1143000" indent="-228600">
              <a:defRPr>
                <a:solidFill>
                  <a:schemeClr val="tx1"/>
                </a:solidFill>
                <a:latin typeface="Salesforce Sans" charset="0"/>
                <a:ea typeface="ＭＳ Ｐゴシック" charset="0"/>
              </a:defRPr>
            </a:lvl3pPr>
            <a:lvl4pPr marL="1600200" indent="-228600">
              <a:defRPr>
                <a:solidFill>
                  <a:schemeClr val="tx1"/>
                </a:solidFill>
                <a:latin typeface="Salesforce Sans" charset="0"/>
                <a:ea typeface="ＭＳ Ｐゴシック" charset="0"/>
              </a:defRPr>
            </a:lvl4pPr>
            <a:lvl5pPr marL="2057400" indent="-228600">
              <a:defRPr>
                <a:solidFill>
                  <a:schemeClr val="tx1"/>
                </a:solidFill>
                <a:latin typeface="Salesforce Sans" charset="0"/>
                <a:ea typeface="ＭＳ Ｐゴシック" charset="0"/>
              </a:defRPr>
            </a:lvl5pPr>
            <a:lvl6pPr marL="2514600" indent="-228600" fontAlgn="base">
              <a:spcBef>
                <a:spcPct val="0"/>
              </a:spcBef>
              <a:spcAft>
                <a:spcPct val="0"/>
              </a:spcAft>
              <a:defRPr>
                <a:solidFill>
                  <a:schemeClr val="tx1"/>
                </a:solidFill>
                <a:latin typeface="Salesforce Sans" charset="0"/>
                <a:ea typeface="ＭＳ Ｐゴシック" charset="0"/>
              </a:defRPr>
            </a:lvl6pPr>
            <a:lvl7pPr marL="2971800" indent="-228600" fontAlgn="base">
              <a:spcBef>
                <a:spcPct val="0"/>
              </a:spcBef>
              <a:spcAft>
                <a:spcPct val="0"/>
              </a:spcAft>
              <a:defRPr>
                <a:solidFill>
                  <a:schemeClr val="tx1"/>
                </a:solidFill>
                <a:latin typeface="Salesforce Sans" charset="0"/>
                <a:ea typeface="ＭＳ Ｐゴシック" charset="0"/>
              </a:defRPr>
            </a:lvl7pPr>
            <a:lvl8pPr marL="3429000" indent="-228600" fontAlgn="base">
              <a:spcBef>
                <a:spcPct val="0"/>
              </a:spcBef>
              <a:spcAft>
                <a:spcPct val="0"/>
              </a:spcAft>
              <a:defRPr>
                <a:solidFill>
                  <a:schemeClr val="tx1"/>
                </a:solidFill>
                <a:latin typeface="Salesforce Sans" charset="0"/>
                <a:ea typeface="ＭＳ Ｐゴシック" charset="0"/>
              </a:defRPr>
            </a:lvl8pPr>
            <a:lvl9pPr marL="3886200" indent="-228600" fontAlgn="base">
              <a:spcBef>
                <a:spcPct val="0"/>
              </a:spcBef>
              <a:spcAft>
                <a:spcPct val="0"/>
              </a:spcAft>
              <a:defRPr>
                <a:solidFill>
                  <a:schemeClr val="tx1"/>
                </a:solidFill>
                <a:latin typeface="Salesforce Sans" charset="0"/>
                <a:ea typeface="ＭＳ Ｐゴシック" charset="0"/>
              </a:defRPr>
            </a:lvl9pPr>
          </a:lstStyle>
          <a:p>
            <a:pPr algn="r">
              <a:spcBef>
                <a:spcPts val="300"/>
              </a:spcBef>
              <a:spcAft>
                <a:spcPts val="1000"/>
              </a:spcAft>
            </a:pPr>
            <a:r>
              <a:rPr lang="en-US" sz="1200">
                <a:solidFill>
                  <a:srgbClr val="19325C"/>
                </a:solidFill>
              </a:rPr>
              <a:t>The left and right top and bottom corners only area you should work within on your slides.</a:t>
            </a:r>
          </a:p>
        </p:txBody>
      </p:sp>
      <p:cxnSp>
        <p:nvCxnSpPr>
          <p:cNvPr id="18" name="Straight Connector 17"/>
          <p:cNvCxnSpPr/>
          <p:nvPr userDrawn="1"/>
        </p:nvCxnSpPr>
        <p:spPr>
          <a:xfrm rot="16200000">
            <a:off x="6094413" y="-5414963"/>
            <a:ext cx="0" cy="12188825"/>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rot="16200000">
            <a:off x="6094413" y="-4626507"/>
            <a:ext cx="0" cy="12188825"/>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16200000">
            <a:off x="6094413" y="427037"/>
            <a:ext cx="0" cy="12188825"/>
          </a:xfrm>
          <a:prstGeom prst="line">
            <a:avLst/>
          </a:prstGeom>
          <a:ln w="63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7122510" y="5632798"/>
            <a:ext cx="3980779" cy="841224"/>
          </a:xfrm>
          <a:prstGeom prst="rect">
            <a:avLst/>
          </a:prstGeom>
        </p:spPr>
        <p:txBody>
          <a:bodyPr wrap="square" lIns="121888" tIns="60944" rIns="121888" bIns="60944">
            <a:spAutoFit/>
          </a:bodyPr>
          <a:lstStyle/>
          <a:p>
            <a:pPr defTabSz="542902">
              <a:spcBef>
                <a:spcPts val="800"/>
              </a:spcBef>
              <a:buFont typeface="Salesforce Sans" charset="0"/>
              <a:buNone/>
            </a:pPr>
            <a:r>
              <a:rPr lang="en-US" sz="1600" b="1" dirty="0">
                <a:solidFill>
                  <a:srgbClr val="00A1E0"/>
                </a:solidFill>
                <a:cs typeface="Salesforce Sans" charset="0"/>
              </a:rPr>
              <a:t>How to Create a New Guide Line</a:t>
            </a:r>
          </a:p>
          <a:p>
            <a:pPr defTabSz="542902">
              <a:spcBef>
                <a:spcPts val="800"/>
              </a:spcBef>
              <a:buFont typeface="Salesforce Sans" charset="0"/>
              <a:buNone/>
            </a:pPr>
            <a:r>
              <a:rPr lang="en-US" sz="1200" dirty="0">
                <a:solidFill>
                  <a:srgbClr val="7C868D"/>
                </a:solidFill>
                <a:cs typeface="Salesforce Sans" charset="0"/>
              </a:rPr>
              <a:t>Select a guide, hold down the Option key and drag.  This will duplicate the line</a:t>
            </a:r>
            <a:endParaRPr lang="en-US" sz="1300" dirty="0">
              <a:solidFill>
                <a:srgbClr val="7C868D"/>
              </a:solidFill>
              <a:cs typeface="Salesforce Sans" charset="0"/>
            </a:endParaRPr>
          </a:p>
        </p:txBody>
      </p:sp>
      <p:sp>
        <p:nvSpPr>
          <p:cNvPr id="6" name="Title Placeholder 1"/>
          <p:cNvSpPr>
            <a:spLocks noGrp="1"/>
          </p:cNvSpPr>
          <p:nvPr>
            <p:ph type="title" hasCustomPrompt="1"/>
          </p:nvPr>
        </p:nvSpPr>
        <p:spPr>
          <a:xfrm>
            <a:off x="571500" y="63500"/>
            <a:ext cx="11617326" cy="990119"/>
          </a:xfrm>
          <a:prstGeom prst="rect">
            <a:avLst/>
          </a:prstGeom>
          <a:effectLst/>
        </p:spPr>
        <p:txBody>
          <a:bodyPr rtlCol="0">
            <a:noAutofit/>
          </a:bodyPr>
          <a:lstStyle>
            <a:lvl1pPr>
              <a:lnSpc>
                <a:spcPct val="95000"/>
              </a:lnSpc>
              <a:defRPr/>
            </a:lvl1pPr>
          </a:lstStyle>
          <a:p>
            <a:r>
              <a:rPr lang="en-US"/>
              <a:t>Drawing Guide Placement and Realignment Tool (Margins)</a:t>
            </a:r>
            <a:endParaRPr lang="en-US" dirty="0"/>
          </a:p>
        </p:txBody>
      </p:sp>
      <p:sp>
        <p:nvSpPr>
          <p:cNvPr id="4" name="Footer Placeholder 3"/>
          <p:cNvSpPr>
            <a:spLocks noGrp="1"/>
          </p:cNvSpPr>
          <p:nvPr>
            <p:ph type="ftr" sz="quarter" idx="17"/>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2997144011"/>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p:cSld name="Logo_Slide">
    <p:bg>
      <p:bgPr>
        <a:solidFill>
          <a:schemeClr val="bg1"/>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4422729" y="2251662"/>
            <a:ext cx="3346788" cy="2347326"/>
            <a:chOff x="3073406" y="1312864"/>
            <a:chExt cx="6038864" cy="4235448"/>
          </a:xfrm>
        </p:grpSpPr>
        <p:sp>
          <p:nvSpPr>
            <p:cNvPr id="6"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7"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8"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9"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0"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1"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2"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3"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4"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5"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6"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4217514272"/>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Title Slide_A">
    <p:bg>
      <p:bgPr>
        <a:gradFill>
          <a:gsLst>
            <a:gs pos="79000">
              <a:srgbClr val="4CC0D9"/>
            </a:gs>
            <a:gs pos="0">
              <a:srgbClr val="118ED9"/>
            </a:gs>
            <a:gs pos="100000">
              <a:srgbClr val="68E2B3"/>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714"/>
            <a:ext cx="12185904" cy="6854571"/>
          </a:xfrm>
          <a:prstGeom prst="rect">
            <a:avLst/>
          </a:prstGeom>
        </p:spPr>
      </p:pic>
      <p:sp>
        <p:nvSpPr>
          <p:cNvPr id="55" name="Content Placeholder 7"/>
          <p:cNvSpPr>
            <a:spLocks noGrp="1"/>
          </p:cNvSpPr>
          <p:nvPr>
            <p:ph sz="quarter" idx="10" hasCustomPrompt="1"/>
          </p:nvPr>
        </p:nvSpPr>
        <p:spPr>
          <a:xfrm>
            <a:off x="562424" y="4481184"/>
            <a:ext cx="8552736" cy="611350"/>
          </a:xfrm>
          <a:prstGeom prst="rect">
            <a:avLst/>
          </a:prstGeom>
        </p:spPr>
        <p:txBody>
          <a:bodyPr/>
          <a:lstStyle>
            <a:lvl1pPr>
              <a:lnSpc>
                <a:spcPct val="100000"/>
              </a:lnSpc>
              <a:spcBef>
                <a:spcPts val="0"/>
              </a:spcBef>
              <a:spcAft>
                <a:spcPts val="300"/>
              </a:spcAft>
              <a:buNone/>
              <a:defRPr sz="1800" baseline="0">
                <a:solidFill>
                  <a:schemeClr val="bg1"/>
                </a:solidFill>
              </a:defRPr>
            </a:lvl1pPr>
            <a:lvl2pPr marL="0" indent="0">
              <a:spcBef>
                <a:spcPts val="0"/>
              </a:spcBef>
              <a:buNone/>
              <a:defRPr>
                <a:solidFill>
                  <a:schemeClr val="bg1"/>
                </a:solidFill>
              </a:defRPr>
            </a:lvl2pPr>
          </a:lstStyle>
          <a:p>
            <a:pPr lvl="0"/>
            <a:r>
              <a:rPr lang="en-US" dirty="0"/>
              <a:t>Name and Title</a:t>
            </a:r>
          </a:p>
          <a:p>
            <a:pPr lvl="1"/>
            <a:r>
              <a:rPr lang="en-US" dirty="0"/>
              <a:t>Second level</a:t>
            </a:r>
          </a:p>
        </p:txBody>
      </p:sp>
      <p:sp>
        <p:nvSpPr>
          <p:cNvPr id="11" name="Text Placeholder 6"/>
          <p:cNvSpPr>
            <a:spLocks noGrp="1"/>
          </p:cNvSpPr>
          <p:nvPr>
            <p:ph type="body" sz="quarter" idx="16" hasCustomPrompt="1"/>
          </p:nvPr>
        </p:nvSpPr>
        <p:spPr bwMode="invGray">
          <a:xfrm>
            <a:off x="562424" y="5351041"/>
            <a:ext cx="8552736" cy="970824"/>
          </a:xfrm>
          <a:prstGeom prst="rect">
            <a:avLst/>
          </a:prstGeom>
        </p:spPr>
        <p:txBody>
          <a:bodyPr/>
          <a:lstStyle>
            <a:lvl1pPr marL="0" indent="0" algn="l">
              <a:spcBef>
                <a:spcPts val="0"/>
              </a:spcBef>
              <a:spcAft>
                <a:spcPts val="0"/>
              </a:spcAft>
              <a:buFontTx/>
              <a:buNone/>
              <a:defRPr lang="en-US" sz="1400" kern="1200" spc="0" baseline="0" dirty="0" smtClean="0">
                <a:solidFill>
                  <a:schemeClr val="bg1"/>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a:t>Twitter and Email</a:t>
            </a:r>
          </a:p>
        </p:txBody>
      </p:sp>
      <p:sp>
        <p:nvSpPr>
          <p:cNvPr id="2" name="Title 1"/>
          <p:cNvSpPr>
            <a:spLocks noGrp="1"/>
          </p:cNvSpPr>
          <p:nvPr>
            <p:ph type="ctrTitle"/>
          </p:nvPr>
        </p:nvSpPr>
        <p:spPr>
          <a:xfrm>
            <a:off x="562424" y="823982"/>
            <a:ext cx="11065468" cy="1874128"/>
          </a:xfrm>
        </p:spPr>
        <p:txBody>
          <a:bodyPr>
            <a:noAutofit/>
          </a:bodyPr>
          <a:lstStyle>
            <a:lvl1pPr algn="l">
              <a:lnSpc>
                <a:spcPct val="90000"/>
              </a:lnSpc>
              <a:defRPr sz="5400" spc="0">
                <a:solidFill>
                  <a:schemeClr val="bg1"/>
                </a:solidFill>
                <a:latin typeface="Salesforce Sans Light" panose="020B0305020202020203" pitchFamily="34" charset="0"/>
              </a:defRPr>
            </a:lvl1pPr>
          </a:lstStyle>
          <a:p>
            <a:r>
              <a:rPr lang="en-US" dirty="0"/>
              <a:t>Click to edit Master title style</a:t>
            </a:r>
          </a:p>
        </p:txBody>
      </p:sp>
      <p:sp>
        <p:nvSpPr>
          <p:cNvPr id="3" name="Subtitle 2"/>
          <p:cNvSpPr>
            <a:spLocks noGrp="1"/>
          </p:cNvSpPr>
          <p:nvPr>
            <p:ph type="subTitle" idx="1"/>
          </p:nvPr>
        </p:nvSpPr>
        <p:spPr>
          <a:xfrm>
            <a:off x="562424" y="2823977"/>
            <a:ext cx="11065468" cy="529086"/>
          </a:xfrm>
          <a:prstGeom prst="rect">
            <a:avLst/>
          </a:prstGeom>
        </p:spPr>
        <p:txBody>
          <a:bodyPr>
            <a:noAutofit/>
          </a:bodyPr>
          <a:lstStyle>
            <a:lvl1pPr marL="342900" indent="-342900" algn="l">
              <a:spcBef>
                <a:spcPts val="0"/>
              </a:spcBef>
              <a:spcAft>
                <a:spcPts val="0"/>
              </a:spcAft>
              <a:buNone/>
              <a:defRPr lang="en-US" sz="2400" kern="1200" spc="0" baseline="0" dirty="0">
                <a:solidFill>
                  <a:schemeClr val="bg1"/>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p>
        </p:txBody>
      </p:sp>
      <p:grpSp>
        <p:nvGrpSpPr>
          <p:cNvPr id="9" name="Group 8"/>
          <p:cNvGrpSpPr/>
          <p:nvPr userDrawn="1"/>
        </p:nvGrpSpPr>
        <p:grpSpPr>
          <a:xfrm>
            <a:off x="10542417" y="5764029"/>
            <a:ext cx="1085476" cy="761317"/>
            <a:chOff x="3073406" y="1312864"/>
            <a:chExt cx="6038864" cy="4235448"/>
          </a:xfrm>
        </p:grpSpPr>
        <p:sp>
          <p:nvSpPr>
            <p:cNvPr id="10"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2"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4"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5"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6"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7"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8"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9"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0"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1"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2"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3058686120"/>
      </p:ext>
    </p:extLst>
  </p:cSld>
  <p:clrMapOvr>
    <a:masterClrMapping/>
  </p:clrMapOvr>
  <p:transition>
    <p:fade/>
  </p:transition>
  <p:hf sldNum="0" hdr="0" dt="0"/>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Title Slide_B">
    <p:bg>
      <p:bgPr>
        <a:solidFill>
          <a:srgbClr val="178BD1"/>
        </a:solidFill>
        <a:effectLst/>
      </p:bgPr>
    </p:bg>
    <p:spTree>
      <p:nvGrpSpPr>
        <p:cNvPr id="1" name=""/>
        <p:cNvGrpSpPr/>
        <p:nvPr/>
      </p:nvGrpSpPr>
      <p:grpSpPr>
        <a:xfrm>
          <a:off x="0" y="0"/>
          <a:ext cx="0" cy="0"/>
          <a:chOff x="0" y="0"/>
          <a:chExt cx="0" cy="0"/>
        </a:xfrm>
      </p:grpSpPr>
      <p:sp>
        <p:nvSpPr>
          <p:cNvPr id="200" name="Shape 1368"/>
          <p:cNvSpPr/>
          <p:nvPr userDrawn="1"/>
        </p:nvSpPr>
        <p:spPr>
          <a:xfrm>
            <a:off x="-1" y="-20226"/>
            <a:ext cx="12188825" cy="2411795"/>
          </a:xfrm>
          <a:prstGeom prst="rect">
            <a:avLst/>
          </a:prstGeom>
          <a:gradFill flip="none" rotWithShape="1">
            <a:gsLst>
              <a:gs pos="0">
                <a:srgbClr val="309FFF"/>
              </a:gs>
              <a:gs pos="100000">
                <a:srgbClr val="68E2B3"/>
              </a:gs>
            </a:gsLst>
            <a:lin ang="5400000" scaled="0"/>
            <a:tileRect/>
          </a:gradFill>
          <a:ln w="12700">
            <a:miter lim="400000"/>
          </a:ln>
          <a:extLst>
            <a:ext uri="{C572A759-6A51-4108-AA02-DFA0A04FC94B}">
              <ma14:wrappingTextBoxFlag xmlns:ma14="http://schemas.microsoft.com/office/mac/drawingml/2011/main" xmlns="" val="1"/>
            </a:ext>
          </a:extLst>
        </p:spPr>
        <p:txBody>
          <a:bodyPr lIns="76200" tIns="76200" rIns="76200" bIns="76200" anchor="ctr"/>
          <a:lstStyle/>
          <a:p>
            <a:pPr algn="ctr">
              <a:lnSpc>
                <a:spcPct val="90000"/>
              </a:lnSpc>
            </a:pPr>
            <a:r>
              <a:rPr sz="2600">
                <a:solidFill>
                  <a:srgbClr val="1C1C1C"/>
                </a:solidFill>
              </a:rPr>
              <a:t> </a:t>
            </a:r>
          </a:p>
        </p:txBody>
      </p:sp>
      <p:pic>
        <p:nvPicPr>
          <p:cNvPr id="201" name="pasted-image.pdf"/>
          <p:cNvPicPr>
            <a:picLocks noChangeAspect="1"/>
          </p:cNvPicPr>
          <p:nvPr userDrawn="1"/>
        </p:nvPicPr>
        <p:blipFill>
          <a:blip r:embed="rId2">
            <a:extLst/>
          </a:blip>
          <a:stretch>
            <a:fillRect/>
          </a:stretch>
        </p:blipFill>
        <p:spPr>
          <a:xfrm>
            <a:off x="4039473" y="145338"/>
            <a:ext cx="5052084" cy="5052084"/>
          </a:xfrm>
          <a:prstGeom prst="rect">
            <a:avLst/>
          </a:prstGeom>
          <a:ln w="12700">
            <a:miter lim="400000"/>
          </a:ln>
        </p:spPr>
      </p:pic>
      <p:sp>
        <p:nvSpPr>
          <p:cNvPr id="202" name="Shape 1370"/>
          <p:cNvSpPr/>
          <p:nvPr userDrawn="1"/>
        </p:nvSpPr>
        <p:spPr>
          <a:xfrm>
            <a:off x="9764421" y="1725989"/>
            <a:ext cx="2024196" cy="514886"/>
          </a:xfrm>
          <a:custGeom>
            <a:avLst/>
            <a:gdLst/>
            <a:ahLst/>
            <a:cxnLst>
              <a:cxn ang="0">
                <a:pos x="wd2" y="hd2"/>
              </a:cxn>
              <a:cxn ang="5400000">
                <a:pos x="wd2" y="hd2"/>
              </a:cxn>
              <a:cxn ang="10800000">
                <a:pos x="wd2" y="hd2"/>
              </a:cxn>
              <a:cxn ang="16200000">
                <a:pos x="wd2" y="hd2"/>
              </a:cxn>
            </a:cxnLst>
            <a:rect l="0" t="0" r="r" b="b"/>
            <a:pathLst>
              <a:path w="21600" h="21600" extrusionOk="0">
                <a:moveTo>
                  <a:pt x="2094" y="6506"/>
                </a:moveTo>
                <a:lnTo>
                  <a:pt x="12156" y="0"/>
                </a:lnTo>
                <a:lnTo>
                  <a:pt x="21600" y="8067"/>
                </a:lnTo>
                <a:lnTo>
                  <a:pt x="15907" y="21600"/>
                </a:lnTo>
                <a:lnTo>
                  <a:pt x="0" y="20646"/>
                </a:lnTo>
                <a:lnTo>
                  <a:pt x="2094" y="6506"/>
                </a:lnTo>
                <a:close/>
              </a:path>
            </a:pathLst>
          </a:custGeom>
          <a:gradFill>
            <a:gsLst>
              <a:gs pos="0">
                <a:srgbClr val="00A1E0"/>
              </a:gs>
              <a:gs pos="41658">
                <a:srgbClr val="18A0F0"/>
              </a:gs>
              <a:gs pos="100000">
                <a:srgbClr val="309FFF"/>
              </a:gs>
            </a:gsLst>
            <a:path>
              <a:fillToRect l="35278" t="-633" r="64721" b="100633"/>
            </a:path>
          </a:gra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03" name="Shape 1371"/>
          <p:cNvSpPr/>
          <p:nvPr userDrawn="1"/>
        </p:nvSpPr>
        <p:spPr>
          <a:xfrm>
            <a:off x="-940478" y="915000"/>
            <a:ext cx="7257472" cy="1409942"/>
          </a:xfrm>
          <a:custGeom>
            <a:avLst/>
            <a:gdLst/>
            <a:ahLst/>
            <a:cxnLst>
              <a:cxn ang="0">
                <a:pos x="wd2" y="hd2"/>
              </a:cxn>
              <a:cxn ang="5400000">
                <a:pos x="wd2" y="hd2"/>
              </a:cxn>
              <a:cxn ang="10800000">
                <a:pos x="wd2" y="hd2"/>
              </a:cxn>
              <a:cxn ang="16200000">
                <a:pos x="wd2" y="hd2"/>
              </a:cxn>
            </a:cxnLst>
            <a:rect l="0" t="0" r="r" b="b"/>
            <a:pathLst>
              <a:path w="21600" h="21600" extrusionOk="0">
                <a:moveTo>
                  <a:pt x="7060" y="5711"/>
                </a:moveTo>
                <a:lnTo>
                  <a:pt x="8991" y="3620"/>
                </a:lnTo>
                <a:lnTo>
                  <a:pt x="11809" y="0"/>
                </a:lnTo>
                <a:lnTo>
                  <a:pt x="13200" y="6862"/>
                </a:lnTo>
                <a:lnTo>
                  <a:pt x="16583" y="9173"/>
                </a:lnTo>
                <a:lnTo>
                  <a:pt x="17049" y="12878"/>
                </a:lnTo>
                <a:lnTo>
                  <a:pt x="17873" y="12549"/>
                </a:lnTo>
                <a:lnTo>
                  <a:pt x="18355" y="13933"/>
                </a:lnTo>
                <a:lnTo>
                  <a:pt x="21600" y="21600"/>
                </a:lnTo>
                <a:lnTo>
                  <a:pt x="19173" y="20834"/>
                </a:lnTo>
                <a:lnTo>
                  <a:pt x="0" y="20948"/>
                </a:lnTo>
                <a:lnTo>
                  <a:pt x="1381" y="2746"/>
                </a:lnTo>
                <a:lnTo>
                  <a:pt x="7060" y="5711"/>
                </a:lnTo>
                <a:close/>
              </a:path>
            </a:pathLst>
          </a:custGeom>
          <a:gradFill>
            <a:gsLst>
              <a:gs pos="0">
                <a:srgbClr val="00A1E0"/>
              </a:gs>
              <a:gs pos="41658">
                <a:srgbClr val="18A0F0"/>
              </a:gs>
              <a:gs pos="100000">
                <a:srgbClr val="309FFF"/>
              </a:gs>
            </a:gsLst>
            <a:path>
              <a:fillToRect l="35278" t="-633" r="64721" b="100633"/>
            </a:path>
          </a:gra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04" name="Shape 1372"/>
          <p:cNvSpPr/>
          <p:nvPr userDrawn="1"/>
        </p:nvSpPr>
        <p:spPr>
          <a:xfrm flipH="1">
            <a:off x="1297071" y="1035507"/>
            <a:ext cx="1624215" cy="1037007"/>
          </a:xfrm>
          <a:custGeom>
            <a:avLst/>
            <a:gdLst/>
            <a:ahLst/>
            <a:cxnLst>
              <a:cxn ang="0">
                <a:pos x="wd2" y="hd2"/>
              </a:cxn>
              <a:cxn ang="5400000">
                <a:pos x="wd2" y="hd2"/>
              </a:cxn>
              <a:cxn ang="10800000">
                <a:pos x="wd2" y="hd2"/>
              </a:cxn>
              <a:cxn ang="16200000">
                <a:pos x="wd2" y="hd2"/>
              </a:cxn>
            </a:cxnLst>
            <a:rect l="0" t="0" r="r" b="b"/>
            <a:pathLst>
              <a:path w="21600" h="21600" extrusionOk="0">
                <a:moveTo>
                  <a:pt x="7149" y="4700"/>
                </a:moveTo>
                <a:lnTo>
                  <a:pt x="0" y="0"/>
                </a:lnTo>
                <a:lnTo>
                  <a:pt x="17327" y="21600"/>
                </a:lnTo>
                <a:lnTo>
                  <a:pt x="21600" y="16877"/>
                </a:lnTo>
                <a:lnTo>
                  <a:pt x="7149" y="4700"/>
                </a:lnTo>
                <a:close/>
              </a:path>
            </a:pathLst>
          </a:custGeom>
          <a:solidFill>
            <a:srgbClr val="64CCC9">
              <a:alpha val="41376"/>
            </a:srgbClr>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05" name="Shape 1373"/>
          <p:cNvSpPr/>
          <p:nvPr userDrawn="1"/>
        </p:nvSpPr>
        <p:spPr>
          <a:xfrm flipH="1">
            <a:off x="2908411" y="1367806"/>
            <a:ext cx="647335" cy="199191"/>
          </a:xfrm>
          <a:custGeom>
            <a:avLst/>
            <a:gdLst/>
            <a:ahLst/>
            <a:cxnLst>
              <a:cxn ang="0">
                <a:pos x="wd2" y="hd2"/>
              </a:cxn>
              <a:cxn ang="5400000">
                <a:pos x="wd2" y="hd2"/>
              </a:cxn>
              <a:cxn ang="10800000">
                <a:pos x="wd2" y="hd2"/>
              </a:cxn>
              <a:cxn ang="16200000">
                <a:pos x="wd2" y="hd2"/>
              </a:cxn>
            </a:cxnLst>
            <a:rect l="0" t="0" r="r" b="b"/>
            <a:pathLst>
              <a:path w="21600" h="21600" extrusionOk="0">
                <a:moveTo>
                  <a:pt x="1834" y="0"/>
                </a:moveTo>
                <a:lnTo>
                  <a:pt x="0" y="1017"/>
                </a:lnTo>
                <a:lnTo>
                  <a:pt x="13466" y="21600"/>
                </a:lnTo>
                <a:lnTo>
                  <a:pt x="21600" y="14060"/>
                </a:lnTo>
                <a:lnTo>
                  <a:pt x="1834" y="0"/>
                </a:lnTo>
                <a:close/>
              </a:path>
            </a:pathLst>
          </a:custGeom>
          <a:solidFill>
            <a:srgbClr val="64CCC9">
              <a:alpha val="41376"/>
            </a:srgbClr>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06" name="Shape 1374"/>
          <p:cNvSpPr/>
          <p:nvPr userDrawn="1"/>
        </p:nvSpPr>
        <p:spPr>
          <a:xfrm flipH="1">
            <a:off x="3232015" y="1464073"/>
            <a:ext cx="1172490" cy="196410"/>
          </a:xfrm>
          <a:custGeom>
            <a:avLst/>
            <a:gdLst/>
            <a:ahLst/>
            <a:cxnLst>
              <a:cxn ang="0">
                <a:pos x="wd2" y="hd2"/>
              </a:cxn>
              <a:cxn ang="5400000">
                <a:pos x="wd2" y="hd2"/>
              </a:cxn>
              <a:cxn ang="10800000">
                <a:pos x="wd2" y="hd2"/>
              </a:cxn>
              <a:cxn ang="16200000">
                <a:pos x="wd2" y="hd2"/>
              </a:cxn>
            </a:cxnLst>
            <a:rect l="0" t="0" r="r" b="b"/>
            <a:pathLst>
              <a:path w="21600" h="21600" extrusionOk="0">
                <a:moveTo>
                  <a:pt x="8806" y="0"/>
                </a:moveTo>
                <a:lnTo>
                  <a:pt x="0" y="8417"/>
                </a:lnTo>
                <a:lnTo>
                  <a:pt x="17109" y="21600"/>
                </a:lnTo>
                <a:lnTo>
                  <a:pt x="21600" y="13953"/>
                </a:lnTo>
                <a:lnTo>
                  <a:pt x="8806" y="0"/>
                </a:lnTo>
                <a:close/>
              </a:path>
            </a:pathLst>
          </a:custGeom>
          <a:solidFill>
            <a:srgbClr val="64CCC9">
              <a:alpha val="41376"/>
            </a:srgbClr>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07" name="Shape 1375"/>
          <p:cNvSpPr/>
          <p:nvPr userDrawn="1"/>
        </p:nvSpPr>
        <p:spPr>
          <a:xfrm>
            <a:off x="10686" y="2424590"/>
            <a:ext cx="12678310" cy="4468104"/>
          </a:xfrm>
          <a:prstGeom prst="rect">
            <a:avLst/>
          </a:prstGeom>
          <a:gradFill>
            <a:gsLst>
              <a:gs pos="0">
                <a:srgbClr val="B2CCA1"/>
              </a:gs>
              <a:gs pos="100000">
                <a:srgbClr val="E3E9CD"/>
              </a:gs>
            </a:gsLst>
            <a:lin ang="5400000"/>
          </a:gradFill>
          <a:ln w="12700">
            <a:miter lim="400000"/>
          </a:ln>
          <a:extLst>
            <a:ext uri="{C572A759-6A51-4108-AA02-DFA0A04FC94B}">
              <ma14:wrappingTextBoxFlag xmlns:ma14="http://schemas.microsoft.com/office/mac/drawingml/2011/main" xmlns="" val="1"/>
            </a:ext>
          </a:extLst>
        </p:spPr>
        <p:txBody>
          <a:bodyPr lIns="22854" rIns="22854"/>
          <a:lstStyle>
            <a:lvl1pPr algn="l" defTabSz="914400">
              <a:lnSpc>
                <a:spcPct val="100000"/>
              </a:lnSpc>
              <a:spcBef>
                <a:spcPts val="0"/>
              </a:spcBef>
              <a:defRPr sz="1800">
                <a:solidFill>
                  <a:srgbClr val="000000"/>
                </a:solidFill>
                <a:latin typeface="Calibri"/>
                <a:ea typeface="Calibri"/>
                <a:cs typeface="Calibri"/>
                <a:sym typeface="Calibri"/>
              </a:defRPr>
            </a:lvl1pPr>
          </a:lstStyle>
          <a:p>
            <a:r>
              <a:rPr sz="900"/>
              <a:t> </a:t>
            </a:r>
          </a:p>
        </p:txBody>
      </p:sp>
      <p:sp>
        <p:nvSpPr>
          <p:cNvPr id="208" name="Shape 1376"/>
          <p:cNvSpPr/>
          <p:nvPr userDrawn="1"/>
        </p:nvSpPr>
        <p:spPr>
          <a:xfrm>
            <a:off x="8126525" y="1455106"/>
            <a:ext cx="2489643" cy="1083533"/>
          </a:xfrm>
          <a:custGeom>
            <a:avLst/>
            <a:gdLst/>
            <a:ahLst/>
            <a:cxnLst>
              <a:cxn ang="0">
                <a:pos x="wd2" y="hd2"/>
              </a:cxn>
              <a:cxn ang="5400000">
                <a:pos x="wd2" y="hd2"/>
              </a:cxn>
              <a:cxn ang="10800000">
                <a:pos x="wd2" y="hd2"/>
              </a:cxn>
              <a:cxn ang="16200000">
                <a:pos x="wd2" y="hd2"/>
              </a:cxn>
            </a:cxnLst>
            <a:rect l="0" t="0" r="r" b="b"/>
            <a:pathLst>
              <a:path w="21600" h="21600" extrusionOk="0">
                <a:moveTo>
                  <a:pt x="126" y="9769"/>
                </a:moveTo>
                <a:lnTo>
                  <a:pt x="10477" y="4740"/>
                </a:lnTo>
                <a:lnTo>
                  <a:pt x="17926" y="6827"/>
                </a:lnTo>
                <a:lnTo>
                  <a:pt x="21600" y="0"/>
                </a:lnTo>
                <a:lnTo>
                  <a:pt x="14478" y="21600"/>
                </a:lnTo>
                <a:lnTo>
                  <a:pt x="0" y="10099"/>
                </a:lnTo>
                <a:lnTo>
                  <a:pt x="126" y="9769"/>
                </a:lnTo>
                <a:close/>
              </a:path>
            </a:pathLst>
          </a:custGeom>
          <a:gradFill>
            <a:gsLst>
              <a:gs pos="0">
                <a:srgbClr val="00A1E0"/>
              </a:gs>
              <a:gs pos="41658">
                <a:srgbClr val="18A0F0"/>
              </a:gs>
              <a:gs pos="100000">
                <a:srgbClr val="309FFF"/>
              </a:gs>
            </a:gsLst>
            <a:path>
              <a:fillToRect l="35278" t="-633" r="64721" b="100633"/>
            </a:path>
          </a:gra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09" name="Shape 1377"/>
          <p:cNvSpPr/>
          <p:nvPr userDrawn="1"/>
        </p:nvSpPr>
        <p:spPr>
          <a:xfrm>
            <a:off x="8294536" y="1693763"/>
            <a:ext cx="1213804" cy="462332"/>
          </a:xfrm>
          <a:custGeom>
            <a:avLst/>
            <a:gdLst/>
            <a:ahLst/>
            <a:cxnLst>
              <a:cxn ang="0">
                <a:pos x="wd2" y="hd2"/>
              </a:cxn>
              <a:cxn ang="5400000">
                <a:pos x="wd2" y="hd2"/>
              </a:cxn>
              <a:cxn ang="10800000">
                <a:pos x="wd2" y="hd2"/>
              </a:cxn>
              <a:cxn ang="16200000">
                <a:pos x="wd2" y="hd2"/>
              </a:cxn>
            </a:cxnLst>
            <a:rect l="0" t="0" r="r" b="b"/>
            <a:pathLst>
              <a:path w="21600" h="21089" extrusionOk="0">
                <a:moveTo>
                  <a:pt x="17888" y="37"/>
                </a:moveTo>
                <a:cubicBezTo>
                  <a:pt x="17767" y="-511"/>
                  <a:pt x="21600" y="5202"/>
                  <a:pt x="21600" y="5202"/>
                </a:cubicBezTo>
                <a:cubicBezTo>
                  <a:pt x="7940" y="21089"/>
                  <a:pt x="7940" y="21089"/>
                  <a:pt x="7940" y="21089"/>
                </a:cubicBezTo>
                <a:cubicBezTo>
                  <a:pt x="0" y="18350"/>
                  <a:pt x="0" y="18350"/>
                  <a:pt x="0" y="18350"/>
                </a:cubicBezTo>
                <a:cubicBezTo>
                  <a:pt x="9096" y="8567"/>
                  <a:pt x="9096" y="8567"/>
                  <a:pt x="9096" y="8567"/>
                </a:cubicBezTo>
                <a:cubicBezTo>
                  <a:pt x="10617" y="10211"/>
                  <a:pt x="10617" y="10211"/>
                  <a:pt x="10617" y="10211"/>
                </a:cubicBezTo>
                <a:lnTo>
                  <a:pt x="17888" y="37"/>
                </a:lnTo>
                <a:close/>
              </a:path>
            </a:pathLst>
          </a:custGeom>
          <a:solidFill>
            <a:srgbClr val="3BB3DF"/>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10" name="Shape 1378"/>
          <p:cNvSpPr/>
          <p:nvPr userDrawn="1"/>
        </p:nvSpPr>
        <p:spPr>
          <a:xfrm>
            <a:off x="9993756" y="1457173"/>
            <a:ext cx="1430925" cy="467325"/>
          </a:xfrm>
          <a:custGeom>
            <a:avLst/>
            <a:gdLst/>
            <a:ahLst/>
            <a:cxnLst>
              <a:cxn ang="0">
                <a:pos x="wd2" y="hd2"/>
              </a:cxn>
              <a:cxn ang="5400000">
                <a:pos x="wd2" y="hd2"/>
              </a:cxn>
              <a:cxn ang="10800000">
                <a:pos x="wd2" y="hd2"/>
              </a:cxn>
              <a:cxn ang="16200000">
                <a:pos x="wd2" y="hd2"/>
              </a:cxn>
            </a:cxnLst>
            <a:rect l="0" t="0" r="r" b="b"/>
            <a:pathLst>
              <a:path w="21600" h="21600" extrusionOk="0">
                <a:moveTo>
                  <a:pt x="9333" y="0"/>
                </a:moveTo>
                <a:lnTo>
                  <a:pt x="17449" y="10227"/>
                </a:lnTo>
                <a:lnTo>
                  <a:pt x="21600" y="12998"/>
                </a:lnTo>
                <a:lnTo>
                  <a:pt x="16231" y="18350"/>
                </a:lnTo>
                <a:lnTo>
                  <a:pt x="0" y="21600"/>
                </a:lnTo>
                <a:lnTo>
                  <a:pt x="7273" y="7359"/>
                </a:lnTo>
                <a:lnTo>
                  <a:pt x="9333" y="0"/>
                </a:lnTo>
                <a:close/>
              </a:path>
            </a:pathLst>
          </a:custGeom>
          <a:gradFill>
            <a:gsLst>
              <a:gs pos="0">
                <a:srgbClr val="00A1E0"/>
              </a:gs>
              <a:gs pos="41658">
                <a:srgbClr val="18A0F0"/>
              </a:gs>
              <a:gs pos="100000">
                <a:srgbClr val="309FFF"/>
              </a:gs>
            </a:gsLst>
            <a:path>
              <a:fillToRect l="35278" t="-633" r="64721" b="100633"/>
            </a:path>
          </a:gra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11" name="Shape 1379"/>
          <p:cNvSpPr/>
          <p:nvPr userDrawn="1"/>
        </p:nvSpPr>
        <p:spPr>
          <a:xfrm>
            <a:off x="9147967" y="1465509"/>
            <a:ext cx="1675170" cy="1005023"/>
          </a:xfrm>
          <a:custGeom>
            <a:avLst/>
            <a:gdLst/>
            <a:ahLst/>
            <a:cxnLst>
              <a:cxn ang="0">
                <a:pos x="wd2" y="hd2"/>
              </a:cxn>
              <a:cxn ang="5400000">
                <a:pos x="wd2" y="hd2"/>
              </a:cxn>
              <a:cxn ang="10800000">
                <a:pos x="wd2" y="hd2"/>
              </a:cxn>
              <a:cxn ang="16200000">
                <a:pos x="wd2" y="hd2"/>
              </a:cxn>
            </a:cxnLst>
            <a:rect l="0" t="0" r="r" b="b"/>
            <a:pathLst>
              <a:path w="21600" h="21600" extrusionOk="0">
                <a:moveTo>
                  <a:pt x="18878" y="0"/>
                </a:moveTo>
                <a:lnTo>
                  <a:pt x="13281" y="7112"/>
                </a:lnTo>
                <a:lnTo>
                  <a:pt x="10989" y="7734"/>
                </a:lnTo>
                <a:lnTo>
                  <a:pt x="6366" y="8286"/>
                </a:lnTo>
                <a:lnTo>
                  <a:pt x="0" y="16074"/>
                </a:lnTo>
                <a:lnTo>
                  <a:pt x="10524" y="21600"/>
                </a:lnTo>
                <a:cubicBezTo>
                  <a:pt x="10524" y="21600"/>
                  <a:pt x="10525" y="21600"/>
                  <a:pt x="11736" y="20665"/>
                </a:cubicBezTo>
                <a:cubicBezTo>
                  <a:pt x="12948" y="19731"/>
                  <a:pt x="15371" y="17861"/>
                  <a:pt x="20214" y="14121"/>
                </a:cubicBezTo>
                <a:cubicBezTo>
                  <a:pt x="20214" y="14121"/>
                  <a:pt x="20213" y="14119"/>
                  <a:pt x="18734" y="14302"/>
                </a:cubicBezTo>
                <a:cubicBezTo>
                  <a:pt x="17255" y="14484"/>
                  <a:pt x="14298" y="14851"/>
                  <a:pt x="8385" y="15588"/>
                </a:cubicBezTo>
                <a:cubicBezTo>
                  <a:pt x="8385" y="15588"/>
                  <a:pt x="10681" y="13904"/>
                  <a:pt x="12997" y="12213"/>
                </a:cubicBezTo>
                <a:cubicBezTo>
                  <a:pt x="15313" y="10523"/>
                  <a:pt x="17648" y="8826"/>
                  <a:pt x="17727" y="8800"/>
                </a:cubicBezTo>
                <a:lnTo>
                  <a:pt x="17758" y="8800"/>
                </a:lnTo>
                <a:lnTo>
                  <a:pt x="21600" y="5330"/>
                </a:lnTo>
                <a:lnTo>
                  <a:pt x="18878" y="0"/>
                </a:lnTo>
                <a:close/>
              </a:path>
            </a:pathLst>
          </a:custGeom>
          <a:solidFill>
            <a:srgbClr val="3BB3DF"/>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12" name="Shape 1380"/>
          <p:cNvSpPr/>
          <p:nvPr userDrawn="1"/>
        </p:nvSpPr>
        <p:spPr>
          <a:xfrm>
            <a:off x="10817129" y="1713988"/>
            <a:ext cx="1708720" cy="9921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680" y="531"/>
                </a:lnTo>
                <a:lnTo>
                  <a:pt x="10817" y="2467"/>
                </a:lnTo>
                <a:lnTo>
                  <a:pt x="21014" y="7246"/>
                </a:lnTo>
                <a:lnTo>
                  <a:pt x="21600" y="21600"/>
                </a:lnTo>
                <a:lnTo>
                  <a:pt x="916" y="13047"/>
                </a:lnTo>
                <a:lnTo>
                  <a:pt x="10712" y="4718"/>
                </a:lnTo>
                <a:lnTo>
                  <a:pt x="0" y="0"/>
                </a:lnTo>
                <a:close/>
              </a:path>
            </a:pathLst>
          </a:custGeom>
          <a:solidFill>
            <a:srgbClr val="3BB3DF"/>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13" name="Shape 1381"/>
          <p:cNvSpPr/>
          <p:nvPr userDrawn="1"/>
        </p:nvSpPr>
        <p:spPr>
          <a:xfrm>
            <a:off x="-673590" y="1717052"/>
            <a:ext cx="1945809" cy="906783"/>
          </a:xfrm>
          <a:custGeom>
            <a:avLst/>
            <a:gdLst/>
            <a:ahLst/>
            <a:cxnLst>
              <a:cxn ang="0">
                <a:pos x="wd2" y="hd2"/>
              </a:cxn>
              <a:cxn ang="5400000">
                <a:pos x="wd2" y="hd2"/>
              </a:cxn>
              <a:cxn ang="10800000">
                <a:pos x="wd2" y="hd2"/>
              </a:cxn>
              <a:cxn ang="16200000">
                <a:pos x="wd2" y="hd2"/>
              </a:cxn>
            </a:cxnLst>
            <a:rect l="0" t="0" r="r" b="b"/>
            <a:pathLst>
              <a:path w="21600" h="21600" extrusionOk="0">
                <a:moveTo>
                  <a:pt x="19511" y="4433"/>
                </a:moveTo>
                <a:lnTo>
                  <a:pt x="21600" y="0"/>
                </a:lnTo>
                <a:lnTo>
                  <a:pt x="0" y="9506"/>
                </a:lnTo>
                <a:lnTo>
                  <a:pt x="620" y="21600"/>
                </a:lnTo>
                <a:lnTo>
                  <a:pt x="19511" y="4433"/>
                </a:lnTo>
                <a:close/>
              </a:path>
            </a:pathLst>
          </a:custGeom>
          <a:gradFill>
            <a:gsLst>
              <a:gs pos="0">
                <a:srgbClr val="1B6524"/>
              </a:gs>
              <a:gs pos="26867">
                <a:srgbClr val="1B6823"/>
              </a:gs>
              <a:gs pos="100000">
                <a:srgbClr val="1B6B22"/>
              </a:gs>
            </a:gsLst>
            <a:path>
              <a:fillToRect l="41743" t="17871" r="58256" b="82128"/>
            </a:path>
          </a:gra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14" name="Shape 1382"/>
          <p:cNvSpPr/>
          <p:nvPr userDrawn="1"/>
        </p:nvSpPr>
        <p:spPr>
          <a:xfrm>
            <a:off x="9709864" y="2095590"/>
            <a:ext cx="1044028" cy="446492"/>
          </a:xfrm>
          <a:custGeom>
            <a:avLst/>
            <a:gdLst/>
            <a:ahLst/>
            <a:cxnLst>
              <a:cxn ang="0">
                <a:pos x="wd2" y="hd2"/>
              </a:cxn>
              <a:cxn ang="5400000">
                <a:pos x="wd2" y="hd2"/>
              </a:cxn>
              <a:cxn ang="10800000">
                <a:pos x="wd2" y="hd2"/>
              </a:cxn>
              <a:cxn ang="16200000">
                <a:pos x="wd2" y="hd2"/>
              </a:cxn>
            </a:cxnLst>
            <a:rect l="0" t="0" r="r" b="b"/>
            <a:pathLst>
              <a:path w="21600" h="21600" extrusionOk="0">
                <a:moveTo>
                  <a:pt x="19439" y="12390"/>
                </a:moveTo>
                <a:lnTo>
                  <a:pt x="17754" y="6615"/>
                </a:lnTo>
                <a:lnTo>
                  <a:pt x="21600" y="0"/>
                </a:lnTo>
                <a:lnTo>
                  <a:pt x="9913" y="6001"/>
                </a:lnTo>
                <a:lnTo>
                  <a:pt x="0" y="15987"/>
                </a:lnTo>
                <a:lnTo>
                  <a:pt x="12106" y="21600"/>
                </a:lnTo>
                <a:lnTo>
                  <a:pt x="19439" y="12390"/>
                </a:lnTo>
                <a:close/>
              </a:path>
            </a:pathLst>
          </a:custGeom>
          <a:solidFill>
            <a:srgbClr val="3BB3DF"/>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15" name="Shape 1383"/>
          <p:cNvSpPr/>
          <p:nvPr userDrawn="1"/>
        </p:nvSpPr>
        <p:spPr>
          <a:xfrm>
            <a:off x="9543813" y="2114883"/>
            <a:ext cx="3479682" cy="702874"/>
          </a:xfrm>
          <a:custGeom>
            <a:avLst/>
            <a:gdLst/>
            <a:ahLst/>
            <a:cxnLst>
              <a:cxn ang="0">
                <a:pos x="wd2" y="hd2"/>
              </a:cxn>
              <a:cxn ang="5400000">
                <a:pos x="wd2" y="hd2"/>
              </a:cxn>
              <a:cxn ang="10800000">
                <a:pos x="wd2" y="hd2"/>
              </a:cxn>
              <a:cxn ang="16200000">
                <a:pos x="wd2" y="hd2"/>
              </a:cxn>
            </a:cxnLst>
            <a:rect l="0" t="0" r="r" b="b"/>
            <a:pathLst>
              <a:path w="21600" h="21600" extrusionOk="0">
                <a:moveTo>
                  <a:pt x="0" y="20859"/>
                </a:moveTo>
                <a:lnTo>
                  <a:pt x="7087" y="19482"/>
                </a:lnTo>
                <a:lnTo>
                  <a:pt x="21600" y="21600"/>
                </a:lnTo>
                <a:lnTo>
                  <a:pt x="7358" y="0"/>
                </a:lnTo>
                <a:lnTo>
                  <a:pt x="3388" y="7412"/>
                </a:lnTo>
                <a:lnTo>
                  <a:pt x="0" y="20859"/>
                </a:lnTo>
                <a:close/>
              </a:path>
            </a:pathLst>
          </a:custGeom>
          <a:gradFill>
            <a:gsLst>
              <a:gs pos="0">
                <a:srgbClr val="00A1E0"/>
              </a:gs>
              <a:gs pos="41658">
                <a:srgbClr val="18A0F0"/>
              </a:gs>
              <a:gs pos="100000">
                <a:srgbClr val="309FFF"/>
              </a:gs>
            </a:gsLst>
            <a:path>
              <a:fillToRect l="35278" t="-633" r="64721" b="100633"/>
            </a:path>
          </a:gra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16" name="Shape 1384"/>
          <p:cNvSpPr/>
          <p:nvPr userDrawn="1"/>
        </p:nvSpPr>
        <p:spPr>
          <a:xfrm>
            <a:off x="950863" y="1287557"/>
            <a:ext cx="10641019" cy="1768610"/>
          </a:xfrm>
          <a:custGeom>
            <a:avLst/>
            <a:gdLst/>
            <a:ahLst/>
            <a:cxnLst>
              <a:cxn ang="0">
                <a:pos x="wd2" y="hd2"/>
              </a:cxn>
              <a:cxn ang="5400000">
                <a:pos x="wd2" y="hd2"/>
              </a:cxn>
              <a:cxn ang="10800000">
                <a:pos x="wd2" y="hd2"/>
              </a:cxn>
              <a:cxn ang="16200000">
                <a:pos x="wd2" y="hd2"/>
              </a:cxn>
            </a:cxnLst>
            <a:rect l="0" t="0" r="r" b="b"/>
            <a:pathLst>
              <a:path w="21600" h="21600" extrusionOk="0">
                <a:moveTo>
                  <a:pt x="7373" y="0"/>
                </a:moveTo>
                <a:lnTo>
                  <a:pt x="5387" y="6278"/>
                </a:lnTo>
                <a:lnTo>
                  <a:pt x="4514" y="5078"/>
                </a:lnTo>
                <a:lnTo>
                  <a:pt x="2905" y="5112"/>
                </a:lnTo>
                <a:lnTo>
                  <a:pt x="0" y="10884"/>
                </a:lnTo>
                <a:lnTo>
                  <a:pt x="869" y="16282"/>
                </a:lnTo>
                <a:lnTo>
                  <a:pt x="5583" y="15366"/>
                </a:lnTo>
                <a:lnTo>
                  <a:pt x="6783" y="16333"/>
                </a:lnTo>
                <a:lnTo>
                  <a:pt x="9745" y="15269"/>
                </a:lnTo>
                <a:lnTo>
                  <a:pt x="11367" y="16262"/>
                </a:lnTo>
                <a:lnTo>
                  <a:pt x="11129" y="18651"/>
                </a:lnTo>
                <a:lnTo>
                  <a:pt x="13021" y="18315"/>
                </a:lnTo>
                <a:lnTo>
                  <a:pt x="12985" y="15989"/>
                </a:lnTo>
                <a:lnTo>
                  <a:pt x="18895" y="21600"/>
                </a:lnTo>
                <a:lnTo>
                  <a:pt x="20116" y="18586"/>
                </a:lnTo>
                <a:lnTo>
                  <a:pt x="21600" y="17929"/>
                </a:lnTo>
                <a:lnTo>
                  <a:pt x="18724" y="13701"/>
                </a:lnTo>
                <a:lnTo>
                  <a:pt x="18720" y="13697"/>
                </a:lnTo>
                <a:lnTo>
                  <a:pt x="18735" y="13488"/>
                </a:lnTo>
                <a:lnTo>
                  <a:pt x="18181" y="13101"/>
                </a:lnTo>
                <a:lnTo>
                  <a:pt x="17920" y="12812"/>
                </a:lnTo>
                <a:lnTo>
                  <a:pt x="17704" y="11797"/>
                </a:lnTo>
                <a:lnTo>
                  <a:pt x="16986" y="11458"/>
                </a:lnTo>
                <a:lnTo>
                  <a:pt x="16592" y="10271"/>
                </a:lnTo>
                <a:lnTo>
                  <a:pt x="14087" y="6188"/>
                </a:lnTo>
                <a:lnTo>
                  <a:pt x="13365" y="8596"/>
                </a:lnTo>
                <a:lnTo>
                  <a:pt x="12259" y="7148"/>
                </a:lnTo>
                <a:lnTo>
                  <a:pt x="12238" y="7492"/>
                </a:lnTo>
                <a:lnTo>
                  <a:pt x="11633" y="13585"/>
                </a:lnTo>
                <a:lnTo>
                  <a:pt x="9245" y="6164"/>
                </a:lnTo>
                <a:lnTo>
                  <a:pt x="8887" y="6503"/>
                </a:lnTo>
                <a:lnTo>
                  <a:pt x="7373" y="0"/>
                </a:lnTo>
                <a:close/>
              </a:path>
            </a:pathLst>
          </a:custGeom>
          <a:gradFill>
            <a:gsLst>
              <a:gs pos="0">
                <a:srgbClr val="83BF00"/>
              </a:gs>
              <a:gs pos="100000">
                <a:srgbClr val="83BF00"/>
              </a:gs>
            </a:gsLst>
            <a:path>
              <a:fillToRect l="35076" t="-969" r="64923" b="100969"/>
            </a:path>
          </a:gra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pic>
        <p:nvPicPr>
          <p:cNvPr id="217" name="pasted-image.pdf"/>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950862" y="1287557"/>
            <a:ext cx="10641020" cy="1768610"/>
          </a:xfrm>
          <a:custGeom>
            <a:avLst/>
            <a:gdLst/>
            <a:ahLst/>
            <a:cxnLst>
              <a:cxn ang="0">
                <a:pos x="wd2" y="hd2"/>
              </a:cxn>
              <a:cxn ang="5400000">
                <a:pos x="wd2" y="hd2"/>
              </a:cxn>
              <a:cxn ang="10800000">
                <a:pos x="wd2" y="hd2"/>
              </a:cxn>
              <a:cxn ang="16200000">
                <a:pos x="wd2" y="hd2"/>
              </a:cxn>
            </a:cxnLst>
            <a:rect l="0" t="0" r="r" b="b"/>
            <a:pathLst>
              <a:path w="21600" h="21600" extrusionOk="0">
                <a:moveTo>
                  <a:pt x="7373" y="0"/>
                </a:moveTo>
                <a:lnTo>
                  <a:pt x="5387" y="6278"/>
                </a:lnTo>
                <a:lnTo>
                  <a:pt x="4514" y="5078"/>
                </a:lnTo>
                <a:lnTo>
                  <a:pt x="2905" y="5112"/>
                </a:lnTo>
                <a:lnTo>
                  <a:pt x="0" y="10884"/>
                </a:lnTo>
                <a:lnTo>
                  <a:pt x="869" y="16282"/>
                </a:lnTo>
                <a:lnTo>
                  <a:pt x="5583" y="15366"/>
                </a:lnTo>
                <a:lnTo>
                  <a:pt x="6783" y="16333"/>
                </a:lnTo>
                <a:lnTo>
                  <a:pt x="9745" y="15269"/>
                </a:lnTo>
                <a:lnTo>
                  <a:pt x="11367" y="16262"/>
                </a:lnTo>
                <a:lnTo>
                  <a:pt x="11129" y="18651"/>
                </a:lnTo>
                <a:lnTo>
                  <a:pt x="13021" y="18315"/>
                </a:lnTo>
                <a:lnTo>
                  <a:pt x="12985" y="15989"/>
                </a:lnTo>
                <a:lnTo>
                  <a:pt x="18895" y="21600"/>
                </a:lnTo>
                <a:lnTo>
                  <a:pt x="20116" y="18586"/>
                </a:lnTo>
                <a:lnTo>
                  <a:pt x="21600" y="17929"/>
                </a:lnTo>
                <a:lnTo>
                  <a:pt x="18724" y="13701"/>
                </a:lnTo>
                <a:lnTo>
                  <a:pt x="18720" y="13697"/>
                </a:lnTo>
                <a:lnTo>
                  <a:pt x="18735" y="13488"/>
                </a:lnTo>
                <a:lnTo>
                  <a:pt x="18181" y="13101"/>
                </a:lnTo>
                <a:lnTo>
                  <a:pt x="17920" y="12812"/>
                </a:lnTo>
                <a:lnTo>
                  <a:pt x="17704" y="11797"/>
                </a:lnTo>
                <a:lnTo>
                  <a:pt x="16986" y="11458"/>
                </a:lnTo>
                <a:lnTo>
                  <a:pt x="16592" y="10271"/>
                </a:lnTo>
                <a:lnTo>
                  <a:pt x="14087" y="6188"/>
                </a:lnTo>
                <a:lnTo>
                  <a:pt x="13365" y="8596"/>
                </a:lnTo>
                <a:lnTo>
                  <a:pt x="12259" y="7148"/>
                </a:lnTo>
                <a:lnTo>
                  <a:pt x="12238" y="7492"/>
                </a:lnTo>
                <a:lnTo>
                  <a:pt x="11633" y="13585"/>
                </a:lnTo>
                <a:lnTo>
                  <a:pt x="9245" y="6164"/>
                </a:lnTo>
                <a:lnTo>
                  <a:pt x="8887" y="6503"/>
                </a:lnTo>
                <a:lnTo>
                  <a:pt x="7373" y="0"/>
                </a:lnTo>
                <a:close/>
              </a:path>
            </a:pathLst>
          </a:custGeom>
          <a:ln w="12700">
            <a:miter lim="400000"/>
          </a:ln>
        </p:spPr>
      </p:pic>
      <p:sp>
        <p:nvSpPr>
          <p:cNvPr id="218" name="Shape 1386"/>
          <p:cNvSpPr/>
          <p:nvPr userDrawn="1"/>
        </p:nvSpPr>
        <p:spPr>
          <a:xfrm>
            <a:off x="1518065" y="1703292"/>
            <a:ext cx="1655809" cy="462930"/>
          </a:xfrm>
          <a:custGeom>
            <a:avLst/>
            <a:gdLst/>
            <a:ahLst/>
            <a:cxnLst>
              <a:cxn ang="0">
                <a:pos x="wd2" y="hd2"/>
              </a:cxn>
              <a:cxn ang="5400000">
                <a:pos x="wd2" y="hd2"/>
              </a:cxn>
              <a:cxn ang="10800000">
                <a:pos x="wd2" y="hd2"/>
              </a:cxn>
              <a:cxn ang="16200000">
                <a:pos x="wd2" y="hd2"/>
              </a:cxn>
            </a:cxnLst>
            <a:rect l="0" t="0" r="r" b="b"/>
            <a:pathLst>
              <a:path w="21600" h="21600" extrusionOk="0">
                <a:moveTo>
                  <a:pt x="14583" y="9656"/>
                </a:moveTo>
                <a:lnTo>
                  <a:pt x="18510" y="6684"/>
                </a:lnTo>
                <a:lnTo>
                  <a:pt x="21600" y="58"/>
                </a:lnTo>
                <a:lnTo>
                  <a:pt x="11028" y="0"/>
                </a:lnTo>
                <a:lnTo>
                  <a:pt x="0" y="13830"/>
                </a:lnTo>
                <a:lnTo>
                  <a:pt x="1904" y="21600"/>
                </a:lnTo>
                <a:lnTo>
                  <a:pt x="14583" y="9656"/>
                </a:lnTo>
                <a:close/>
              </a:path>
            </a:pathLst>
          </a:custGeom>
          <a:solidFill>
            <a:srgbClr val="9CD036"/>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19" name="Shape 1387"/>
          <p:cNvSpPr/>
          <p:nvPr userDrawn="1"/>
        </p:nvSpPr>
        <p:spPr>
          <a:xfrm rot="21592048">
            <a:off x="-619366" y="1463947"/>
            <a:ext cx="1836644" cy="740044"/>
          </a:xfrm>
          <a:custGeom>
            <a:avLst/>
            <a:gdLst/>
            <a:ahLst/>
            <a:cxnLst>
              <a:cxn ang="0">
                <a:pos x="wd2" y="hd2"/>
              </a:cxn>
              <a:cxn ang="5400000">
                <a:pos x="wd2" y="hd2"/>
              </a:cxn>
              <a:cxn ang="10800000">
                <a:pos x="wd2" y="hd2"/>
              </a:cxn>
              <a:cxn ang="16200000">
                <a:pos x="wd2" y="hd2"/>
              </a:cxn>
            </a:cxnLst>
            <a:rect l="0" t="0" r="r" b="b"/>
            <a:pathLst>
              <a:path w="21574" h="21592" extrusionOk="0">
                <a:moveTo>
                  <a:pt x="19679" y="0"/>
                </a:moveTo>
                <a:cubicBezTo>
                  <a:pt x="19653" y="-8"/>
                  <a:pt x="15040" y="525"/>
                  <a:pt x="10556" y="4073"/>
                </a:cubicBezTo>
                <a:cubicBezTo>
                  <a:pt x="5952" y="7717"/>
                  <a:pt x="1774" y="14401"/>
                  <a:pt x="621" y="16463"/>
                </a:cubicBezTo>
                <a:cubicBezTo>
                  <a:pt x="344" y="17529"/>
                  <a:pt x="155" y="18720"/>
                  <a:pt x="65" y="19968"/>
                </a:cubicBezTo>
                <a:cubicBezTo>
                  <a:pt x="-26" y="21222"/>
                  <a:pt x="5" y="21412"/>
                  <a:pt x="4" y="21592"/>
                </a:cubicBezTo>
                <a:lnTo>
                  <a:pt x="21574" y="9324"/>
                </a:lnTo>
                <a:lnTo>
                  <a:pt x="19679" y="0"/>
                </a:lnTo>
                <a:close/>
              </a:path>
            </a:pathLst>
          </a:custGeom>
          <a:solidFill>
            <a:srgbClr val="64CCC9"/>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20" name="Shape 1388"/>
          <p:cNvSpPr/>
          <p:nvPr userDrawn="1"/>
        </p:nvSpPr>
        <p:spPr>
          <a:xfrm>
            <a:off x="2463718" y="1289551"/>
            <a:ext cx="3044051" cy="1335568"/>
          </a:xfrm>
          <a:custGeom>
            <a:avLst/>
            <a:gdLst/>
            <a:ahLst/>
            <a:cxnLst>
              <a:cxn ang="0">
                <a:pos x="wd2" y="hd2"/>
              </a:cxn>
              <a:cxn ang="5400000">
                <a:pos x="wd2" y="hd2"/>
              </a:cxn>
              <a:cxn ang="10800000">
                <a:pos x="wd2" y="hd2"/>
              </a:cxn>
              <a:cxn ang="16200000">
                <a:pos x="wd2" y="hd2"/>
              </a:cxn>
            </a:cxnLst>
            <a:rect l="0" t="0" r="r" b="b"/>
            <a:pathLst>
              <a:path w="21600" h="21600" extrusionOk="0">
                <a:moveTo>
                  <a:pt x="7783" y="20154"/>
                </a:moveTo>
                <a:lnTo>
                  <a:pt x="12599" y="21600"/>
                </a:lnTo>
                <a:lnTo>
                  <a:pt x="21600" y="8179"/>
                </a:lnTo>
                <a:lnTo>
                  <a:pt x="18188" y="9077"/>
                </a:lnTo>
                <a:lnTo>
                  <a:pt x="14795" y="0"/>
                </a:lnTo>
                <a:lnTo>
                  <a:pt x="0" y="17663"/>
                </a:lnTo>
                <a:lnTo>
                  <a:pt x="7783" y="20154"/>
                </a:lnTo>
                <a:close/>
              </a:path>
            </a:pathLst>
          </a:custGeom>
          <a:solidFill>
            <a:srgbClr val="9CD036"/>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grpSp>
        <p:nvGrpSpPr>
          <p:cNvPr id="221" name="Group 1395"/>
          <p:cNvGrpSpPr/>
          <p:nvPr userDrawn="1"/>
        </p:nvGrpSpPr>
        <p:grpSpPr>
          <a:xfrm flipH="1">
            <a:off x="2977122" y="2061885"/>
            <a:ext cx="595240" cy="658650"/>
            <a:chOff x="0" y="0"/>
            <a:chExt cx="1190789" cy="1317643"/>
          </a:xfrm>
        </p:grpSpPr>
        <p:sp>
          <p:nvSpPr>
            <p:cNvPr id="222" name="Shape 1389"/>
            <p:cNvSpPr/>
            <p:nvPr/>
          </p:nvSpPr>
          <p:spPr>
            <a:xfrm>
              <a:off x="511507" y="1042657"/>
              <a:ext cx="157136" cy="274987"/>
            </a:xfrm>
            <a:prstGeom prst="rect">
              <a:avLst/>
            </a:prstGeom>
            <a:solidFill>
              <a:srgbClr val="5D3E16"/>
            </a:solidFill>
            <a:ln w="12700" cap="flat">
              <a:noFill/>
              <a:miter lim="400000"/>
            </a:ln>
            <a:effectLst>
              <a:outerShdw blurRad="711200" rotWithShape="0">
                <a:srgbClr val="000000">
                  <a:alpha val="75000"/>
                </a:srgbClr>
              </a:outerShdw>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3" name="Shape 1390"/>
            <p:cNvSpPr/>
            <p:nvPr/>
          </p:nvSpPr>
          <p:spPr>
            <a:xfrm>
              <a:off x="-1" y="-1"/>
              <a:ext cx="1190791" cy="1138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600" y="0"/>
                  </a:lnTo>
                  <a:lnTo>
                    <a:pt x="21600" y="2160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4" name="Shape 1391"/>
            <p:cNvSpPr/>
            <p:nvPr/>
          </p:nvSpPr>
          <p:spPr>
            <a:xfrm>
              <a:off x="584346" y="-1"/>
              <a:ext cx="606444" cy="1138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5" name="Shape 1392"/>
            <p:cNvSpPr/>
            <p:nvPr/>
          </p:nvSpPr>
          <p:spPr>
            <a:xfrm>
              <a:off x="500050" y="-1"/>
              <a:ext cx="168593" cy="16204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lnTo>
                    <a:pt x="0" y="2160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6" name="Shape 1393"/>
            <p:cNvSpPr/>
            <p:nvPr/>
          </p:nvSpPr>
          <p:spPr>
            <a:xfrm>
              <a:off x="584346" y="-1"/>
              <a:ext cx="84297" cy="16204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21600" y="21600"/>
                  </a:lnTo>
                  <a:close/>
                </a:path>
              </a:pathLst>
            </a:custGeom>
            <a:solidFill>
              <a:srgbClr val="91CD7D"/>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7" name="Shape 1394"/>
            <p:cNvSpPr/>
            <p:nvPr/>
          </p:nvSpPr>
          <p:spPr>
            <a:xfrm>
              <a:off x="584346" y="-1"/>
              <a:ext cx="84297" cy="1620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91CD7D"/>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sp>
        <p:nvSpPr>
          <p:cNvPr id="228" name="Shape 1396"/>
          <p:cNvSpPr/>
          <p:nvPr userDrawn="1"/>
        </p:nvSpPr>
        <p:spPr>
          <a:xfrm>
            <a:off x="-975656" y="1461496"/>
            <a:ext cx="5108328" cy="1644063"/>
          </a:xfrm>
          <a:custGeom>
            <a:avLst/>
            <a:gdLst/>
            <a:ahLst/>
            <a:cxnLst>
              <a:cxn ang="0">
                <a:pos x="wd2" y="hd2"/>
              </a:cxn>
              <a:cxn ang="5400000">
                <a:pos x="wd2" y="hd2"/>
              </a:cxn>
              <a:cxn ang="10800000">
                <a:pos x="wd2" y="hd2"/>
              </a:cxn>
              <a:cxn ang="16200000">
                <a:pos x="wd2" y="hd2"/>
              </a:cxn>
            </a:cxnLst>
            <a:rect l="0" t="0" r="r" b="b"/>
            <a:pathLst>
              <a:path w="21600" h="21600" extrusionOk="0">
                <a:moveTo>
                  <a:pt x="0" y="14235"/>
                </a:moveTo>
                <a:lnTo>
                  <a:pt x="8574" y="0"/>
                </a:lnTo>
                <a:lnTo>
                  <a:pt x="9671" y="3041"/>
                </a:lnTo>
                <a:lnTo>
                  <a:pt x="12450" y="11481"/>
                </a:lnTo>
                <a:lnTo>
                  <a:pt x="15795" y="11665"/>
                </a:lnTo>
                <a:lnTo>
                  <a:pt x="17023" y="17045"/>
                </a:lnTo>
                <a:lnTo>
                  <a:pt x="21600" y="19988"/>
                </a:lnTo>
                <a:lnTo>
                  <a:pt x="20537" y="21600"/>
                </a:lnTo>
                <a:lnTo>
                  <a:pt x="16318" y="19847"/>
                </a:lnTo>
                <a:lnTo>
                  <a:pt x="14291" y="20004"/>
                </a:lnTo>
                <a:lnTo>
                  <a:pt x="11980" y="18261"/>
                </a:lnTo>
                <a:lnTo>
                  <a:pt x="11922" y="18326"/>
                </a:lnTo>
                <a:lnTo>
                  <a:pt x="3419" y="17910"/>
                </a:lnTo>
                <a:lnTo>
                  <a:pt x="156" y="18748"/>
                </a:lnTo>
                <a:lnTo>
                  <a:pt x="0" y="14235"/>
                </a:lnTo>
                <a:close/>
              </a:path>
            </a:pathLst>
          </a:custGeom>
          <a:solidFill>
            <a:srgbClr val="00B2A9"/>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29" name="Shape 1397"/>
          <p:cNvSpPr/>
          <p:nvPr userDrawn="1"/>
        </p:nvSpPr>
        <p:spPr>
          <a:xfrm>
            <a:off x="-370479" y="2043378"/>
            <a:ext cx="2039843" cy="653979"/>
          </a:xfrm>
          <a:custGeom>
            <a:avLst/>
            <a:gdLst/>
            <a:ahLst/>
            <a:cxnLst>
              <a:cxn ang="0">
                <a:pos x="wd2" y="hd2"/>
              </a:cxn>
              <a:cxn ang="5400000">
                <a:pos x="wd2" y="hd2"/>
              </a:cxn>
              <a:cxn ang="10800000">
                <a:pos x="wd2" y="hd2"/>
              </a:cxn>
              <a:cxn ang="16200000">
                <a:pos x="wd2" y="hd2"/>
              </a:cxn>
            </a:cxnLst>
            <a:rect l="0" t="0" r="r" b="b"/>
            <a:pathLst>
              <a:path w="21600" h="21600" extrusionOk="0">
                <a:moveTo>
                  <a:pt x="21600" y="3442"/>
                </a:moveTo>
                <a:lnTo>
                  <a:pt x="18827" y="0"/>
                </a:lnTo>
                <a:lnTo>
                  <a:pt x="0" y="5897"/>
                </a:lnTo>
                <a:lnTo>
                  <a:pt x="591" y="21600"/>
                </a:lnTo>
                <a:lnTo>
                  <a:pt x="21600" y="3442"/>
                </a:lnTo>
                <a:close/>
              </a:path>
            </a:pathLst>
          </a:custGeom>
          <a:solidFill>
            <a:srgbClr val="64CCC9"/>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30" name="Shape 1398"/>
          <p:cNvSpPr/>
          <p:nvPr userDrawn="1"/>
        </p:nvSpPr>
        <p:spPr>
          <a:xfrm>
            <a:off x="5094984" y="1794226"/>
            <a:ext cx="5207580" cy="1276268"/>
          </a:xfrm>
          <a:custGeom>
            <a:avLst/>
            <a:gdLst/>
            <a:ahLst/>
            <a:cxnLst>
              <a:cxn ang="0">
                <a:pos x="wd2" y="hd2"/>
              </a:cxn>
              <a:cxn ang="5400000">
                <a:pos x="wd2" y="hd2"/>
              </a:cxn>
              <a:cxn ang="10800000">
                <a:pos x="wd2" y="hd2"/>
              </a:cxn>
              <a:cxn ang="16200000">
                <a:pos x="wd2" y="hd2"/>
              </a:cxn>
            </a:cxnLst>
            <a:rect l="0" t="0" r="r" b="b"/>
            <a:pathLst>
              <a:path w="21600" h="21600" extrusionOk="0">
                <a:moveTo>
                  <a:pt x="0" y="15195"/>
                </a:moveTo>
                <a:lnTo>
                  <a:pt x="5579" y="17216"/>
                </a:lnTo>
                <a:lnTo>
                  <a:pt x="9407" y="16755"/>
                </a:lnTo>
                <a:lnTo>
                  <a:pt x="21600" y="21600"/>
                </a:lnTo>
                <a:lnTo>
                  <a:pt x="20578" y="15005"/>
                </a:lnTo>
                <a:lnTo>
                  <a:pt x="17155" y="10701"/>
                </a:lnTo>
                <a:lnTo>
                  <a:pt x="17209" y="7436"/>
                </a:lnTo>
                <a:lnTo>
                  <a:pt x="14435" y="7066"/>
                </a:lnTo>
                <a:lnTo>
                  <a:pt x="10565" y="13041"/>
                </a:lnTo>
                <a:lnTo>
                  <a:pt x="12775" y="3174"/>
                </a:lnTo>
                <a:lnTo>
                  <a:pt x="11596" y="0"/>
                </a:lnTo>
                <a:lnTo>
                  <a:pt x="9120" y="5076"/>
                </a:lnTo>
                <a:lnTo>
                  <a:pt x="7866" y="1332"/>
                </a:lnTo>
                <a:lnTo>
                  <a:pt x="0" y="15195"/>
                </a:lnTo>
                <a:close/>
              </a:path>
            </a:pathLst>
          </a:custGeom>
          <a:solidFill>
            <a:srgbClr val="9CD036"/>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31" name="Shape 1399"/>
          <p:cNvSpPr/>
          <p:nvPr userDrawn="1"/>
        </p:nvSpPr>
        <p:spPr>
          <a:xfrm>
            <a:off x="1592308" y="2338130"/>
            <a:ext cx="1207981" cy="519942"/>
          </a:xfrm>
          <a:custGeom>
            <a:avLst/>
            <a:gdLst/>
            <a:ahLst/>
            <a:cxnLst>
              <a:cxn ang="0">
                <a:pos x="wd2" y="hd2"/>
              </a:cxn>
              <a:cxn ang="5400000">
                <a:pos x="wd2" y="hd2"/>
              </a:cxn>
              <a:cxn ang="10800000">
                <a:pos x="wd2" y="hd2"/>
              </a:cxn>
              <a:cxn ang="16200000">
                <a:pos x="wd2" y="hd2"/>
              </a:cxn>
            </a:cxnLst>
            <a:rect l="0" t="0" r="r" b="b"/>
            <a:pathLst>
              <a:path w="21600" h="21600" extrusionOk="0">
                <a:moveTo>
                  <a:pt x="4779" y="21375"/>
                </a:moveTo>
                <a:lnTo>
                  <a:pt x="21600" y="9851"/>
                </a:lnTo>
                <a:lnTo>
                  <a:pt x="20807" y="335"/>
                </a:lnTo>
                <a:lnTo>
                  <a:pt x="6886" y="0"/>
                </a:lnTo>
                <a:lnTo>
                  <a:pt x="6428" y="6587"/>
                </a:lnTo>
                <a:lnTo>
                  <a:pt x="0" y="21600"/>
                </a:lnTo>
                <a:lnTo>
                  <a:pt x="4779" y="21375"/>
                </a:lnTo>
                <a:close/>
              </a:path>
            </a:pathLst>
          </a:custGeom>
          <a:solidFill>
            <a:srgbClr val="64CCC9">
              <a:alpha val="59959"/>
            </a:srgbClr>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32" name="Shape 1400"/>
          <p:cNvSpPr/>
          <p:nvPr userDrawn="1"/>
        </p:nvSpPr>
        <p:spPr>
          <a:xfrm>
            <a:off x="2885762" y="2756244"/>
            <a:ext cx="1015870" cy="348334"/>
          </a:xfrm>
          <a:custGeom>
            <a:avLst/>
            <a:gdLst/>
            <a:ahLst/>
            <a:cxnLst>
              <a:cxn ang="0">
                <a:pos x="wd2" y="hd2"/>
              </a:cxn>
              <a:cxn ang="5400000">
                <a:pos x="wd2" y="hd2"/>
              </a:cxn>
              <a:cxn ang="10800000">
                <a:pos x="wd2" y="hd2"/>
              </a:cxn>
              <a:cxn ang="16200000">
                <a:pos x="wd2" y="hd2"/>
              </a:cxn>
            </a:cxnLst>
            <a:rect l="0" t="0" r="r" b="b"/>
            <a:pathLst>
              <a:path w="21600" h="21600" extrusionOk="0">
                <a:moveTo>
                  <a:pt x="21150" y="21600"/>
                </a:moveTo>
                <a:lnTo>
                  <a:pt x="21600" y="11132"/>
                </a:lnTo>
                <a:lnTo>
                  <a:pt x="3372" y="0"/>
                </a:lnTo>
                <a:lnTo>
                  <a:pt x="0" y="13883"/>
                </a:lnTo>
                <a:lnTo>
                  <a:pt x="21150" y="21600"/>
                </a:lnTo>
                <a:close/>
              </a:path>
            </a:pathLst>
          </a:custGeom>
          <a:solidFill>
            <a:srgbClr val="64CCC9">
              <a:alpha val="59959"/>
            </a:srgbClr>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33" name="Shape 1401"/>
          <p:cNvSpPr/>
          <p:nvPr userDrawn="1"/>
        </p:nvSpPr>
        <p:spPr>
          <a:xfrm>
            <a:off x="5017835" y="1780723"/>
            <a:ext cx="603171" cy="708025"/>
          </a:xfrm>
          <a:custGeom>
            <a:avLst/>
            <a:gdLst/>
            <a:ahLst/>
            <a:cxnLst>
              <a:cxn ang="0">
                <a:pos x="wd2" y="hd2"/>
              </a:cxn>
              <a:cxn ang="5400000">
                <a:pos x="wd2" y="hd2"/>
              </a:cxn>
              <a:cxn ang="10800000">
                <a:pos x="wd2" y="hd2"/>
              </a:cxn>
              <a:cxn ang="16200000">
                <a:pos x="wd2" y="hd2"/>
              </a:cxn>
            </a:cxnLst>
            <a:rect l="0" t="0" r="r" b="b"/>
            <a:pathLst>
              <a:path w="21600" h="21600" extrusionOk="0">
                <a:moveTo>
                  <a:pt x="9891" y="19118"/>
                </a:moveTo>
                <a:lnTo>
                  <a:pt x="21600" y="7412"/>
                </a:lnTo>
                <a:lnTo>
                  <a:pt x="16796" y="0"/>
                </a:lnTo>
                <a:lnTo>
                  <a:pt x="0" y="21600"/>
                </a:lnTo>
                <a:lnTo>
                  <a:pt x="9891" y="19118"/>
                </a:lnTo>
                <a:close/>
              </a:path>
            </a:pathLst>
          </a:custGeom>
          <a:solidFill>
            <a:srgbClr val="9CD036"/>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34" name="Shape 1402"/>
          <p:cNvSpPr/>
          <p:nvPr userDrawn="1"/>
        </p:nvSpPr>
        <p:spPr>
          <a:xfrm>
            <a:off x="2409781" y="2628643"/>
            <a:ext cx="496231" cy="366738"/>
          </a:xfrm>
          <a:custGeom>
            <a:avLst/>
            <a:gdLst/>
            <a:ahLst/>
            <a:cxnLst>
              <a:cxn ang="0">
                <a:pos x="wd2" y="hd2"/>
              </a:cxn>
              <a:cxn ang="5400000">
                <a:pos x="wd2" y="hd2"/>
              </a:cxn>
              <a:cxn ang="10800000">
                <a:pos x="wd2" y="hd2"/>
              </a:cxn>
              <a:cxn ang="16200000">
                <a:pos x="wd2" y="hd2"/>
              </a:cxn>
            </a:cxnLst>
            <a:rect l="0" t="0" r="r" b="b"/>
            <a:pathLst>
              <a:path w="21600" h="21600" extrusionOk="0">
                <a:moveTo>
                  <a:pt x="19808" y="20192"/>
                </a:moveTo>
                <a:lnTo>
                  <a:pt x="21600" y="7321"/>
                </a:lnTo>
                <a:lnTo>
                  <a:pt x="17559" y="0"/>
                </a:lnTo>
                <a:lnTo>
                  <a:pt x="0" y="21600"/>
                </a:lnTo>
                <a:lnTo>
                  <a:pt x="19808" y="20192"/>
                </a:lnTo>
                <a:close/>
              </a:path>
            </a:pathLst>
          </a:custGeom>
          <a:solidFill>
            <a:srgbClr val="64CCC9">
              <a:alpha val="59959"/>
            </a:srgbClr>
          </a:solidFill>
          <a:ln w="12700">
            <a:miter lim="400000"/>
          </a:ln>
        </p:spPr>
        <p:txBody>
          <a:bodyPr tIns="45708" bIns="45708"/>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grpSp>
        <p:nvGrpSpPr>
          <p:cNvPr id="235" name="Group 1407"/>
          <p:cNvGrpSpPr/>
          <p:nvPr userDrawn="1"/>
        </p:nvGrpSpPr>
        <p:grpSpPr>
          <a:xfrm>
            <a:off x="1913493" y="2570050"/>
            <a:ext cx="468300" cy="708025"/>
            <a:chOff x="0" y="0"/>
            <a:chExt cx="936843" cy="1416418"/>
          </a:xfrm>
        </p:grpSpPr>
        <p:pic>
          <p:nvPicPr>
            <p:cNvPr id="236" name="image1.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0800000">
              <a:off x="392631" y="1212409"/>
              <a:ext cx="151582" cy="204010"/>
            </a:xfrm>
            <a:prstGeom prst="rect">
              <a:avLst/>
            </a:prstGeom>
            <a:ln w="12700" cap="flat">
              <a:noFill/>
              <a:miter lim="400000"/>
            </a:ln>
            <a:effectLst>
              <a:outerShdw blurRad="711200" rotWithShape="0">
                <a:srgbClr val="000000">
                  <a:alpha val="75000"/>
                </a:srgbClr>
              </a:outerShdw>
            </a:effectLst>
          </p:spPr>
        </p:pic>
        <p:grpSp>
          <p:nvGrpSpPr>
            <p:cNvPr id="237" name="Group 1406"/>
            <p:cNvGrpSpPr/>
            <p:nvPr/>
          </p:nvGrpSpPr>
          <p:grpSpPr>
            <a:xfrm>
              <a:off x="-1" y="0"/>
              <a:ext cx="936845" cy="1220633"/>
              <a:chOff x="0" y="0"/>
              <a:chExt cx="936843" cy="1220632"/>
            </a:xfrm>
          </p:grpSpPr>
          <p:sp>
            <p:nvSpPr>
              <p:cNvPr id="238" name="Shape 1404"/>
              <p:cNvSpPr/>
              <p:nvPr/>
            </p:nvSpPr>
            <p:spPr>
              <a:xfrm>
                <a:off x="-1" y="-1"/>
                <a:ext cx="468423" cy="122063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39" name="Shape 1405"/>
              <p:cNvSpPr/>
              <p:nvPr/>
            </p:nvSpPr>
            <p:spPr>
              <a:xfrm>
                <a:off x="468421" y="-1"/>
                <a:ext cx="468423" cy="12206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grpSp>
      <p:grpSp>
        <p:nvGrpSpPr>
          <p:cNvPr id="240" name="Group 1414"/>
          <p:cNvGrpSpPr/>
          <p:nvPr userDrawn="1"/>
        </p:nvGrpSpPr>
        <p:grpSpPr>
          <a:xfrm flipH="1">
            <a:off x="2755561" y="1742466"/>
            <a:ext cx="165725" cy="183380"/>
            <a:chOff x="0" y="0"/>
            <a:chExt cx="331535" cy="366854"/>
          </a:xfrm>
        </p:grpSpPr>
        <p:sp>
          <p:nvSpPr>
            <p:cNvPr id="241" name="Shape 1408"/>
            <p:cNvSpPr/>
            <p:nvPr/>
          </p:nvSpPr>
          <p:spPr>
            <a:xfrm>
              <a:off x="142412" y="290293"/>
              <a:ext cx="43750" cy="76562"/>
            </a:xfrm>
            <a:prstGeom prst="rect">
              <a:avLst/>
            </a:prstGeom>
            <a:solidFill>
              <a:srgbClr val="5D3E16"/>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42" name="Shape 1409"/>
            <p:cNvSpPr/>
            <p:nvPr/>
          </p:nvSpPr>
          <p:spPr>
            <a:xfrm>
              <a:off x="-1" y="-1"/>
              <a:ext cx="331537" cy="31695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600" y="0"/>
                  </a:lnTo>
                  <a:lnTo>
                    <a:pt x="21600" y="2160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43" name="Shape 1410"/>
            <p:cNvSpPr/>
            <p:nvPr/>
          </p:nvSpPr>
          <p:spPr>
            <a:xfrm>
              <a:off x="162691" y="-1"/>
              <a:ext cx="168845" cy="3169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44" name="Shape 1411"/>
            <p:cNvSpPr/>
            <p:nvPr/>
          </p:nvSpPr>
          <p:spPr>
            <a:xfrm>
              <a:off x="139222" y="-1"/>
              <a:ext cx="46940" cy="45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lnTo>
                    <a:pt x="0" y="2160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45" name="Shape 1412"/>
            <p:cNvSpPr/>
            <p:nvPr/>
          </p:nvSpPr>
          <p:spPr>
            <a:xfrm>
              <a:off x="162691" y="-1"/>
              <a:ext cx="23471" cy="451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21600" y="21600"/>
                  </a:lnTo>
                  <a:close/>
                </a:path>
              </a:pathLst>
            </a:custGeom>
            <a:solidFill>
              <a:srgbClr val="91CD7D"/>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46" name="Shape 1413"/>
            <p:cNvSpPr/>
            <p:nvPr/>
          </p:nvSpPr>
          <p:spPr>
            <a:xfrm>
              <a:off x="162691" y="-1"/>
              <a:ext cx="23471" cy="451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91CD7D"/>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grpSp>
        <p:nvGrpSpPr>
          <p:cNvPr id="247" name="Group 1419"/>
          <p:cNvGrpSpPr/>
          <p:nvPr userDrawn="1"/>
        </p:nvGrpSpPr>
        <p:grpSpPr>
          <a:xfrm>
            <a:off x="1016471" y="2628280"/>
            <a:ext cx="393052" cy="594256"/>
            <a:chOff x="0" y="0"/>
            <a:chExt cx="786306" cy="1188820"/>
          </a:xfrm>
        </p:grpSpPr>
        <p:pic>
          <p:nvPicPr>
            <p:cNvPr id="248" name="image1.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10800000">
              <a:off x="329541" y="1017593"/>
              <a:ext cx="127225" cy="171228"/>
            </a:xfrm>
            <a:prstGeom prst="rect">
              <a:avLst/>
            </a:prstGeom>
            <a:ln w="12700" cap="flat">
              <a:noFill/>
              <a:miter lim="400000"/>
            </a:ln>
            <a:effectLst/>
          </p:spPr>
        </p:pic>
        <p:grpSp>
          <p:nvGrpSpPr>
            <p:cNvPr id="249" name="Group 1418"/>
            <p:cNvGrpSpPr/>
            <p:nvPr/>
          </p:nvGrpSpPr>
          <p:grpSpPr>
            <a:xfrm>
              <a:off x="-1" y="0"/>
              <a:ext cx="786308" cy="1024495"/>
              <a:chOff x="0" y="0"/>
              <a:chExt cx="786306" cy="1024494"/>
            </a:xfrm>
          </p:grpSpPr>
          <p:sp>
            <p:nvSpPr>
              <p:cNvPr id="250" name="Shape 1416"/>
              <p:cNvSpPr/>
              <p:nvPr/>
            </p:nvSpPr>
            <p:spPr>
              <a:xfrm>
                <a:off x="-1" y="-1"/>
                <a:ext cx="393155" cy="102449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51" name="Shape 1417"/>
              <p:cNvSpPr/>
              <p:nvPr/>
            </p:nvSpPr>
            <p:spPr>
              <a:xfrm>
                <a:off x="393153" y="-1"/>
                <a:ext cx="393154" cy="10244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grpSp>
      <p:grpSp>
        <p:nvGrpSpPr>
          <p:cNvPr id="252" name="Group 1424"/>
          <p:cNvGrpSpPr/>
          <p:nvPr userDrawn="1"/>
        </p:nvGrpSpPr>
        <p:grpSpPr>
          <a:xfrm>
            <a:off x="11364806" y="1984209"/>
            <a:ext cx="766294" cy="1158565"/>
            <a:chOff x="0" y="0"/>
            <a:chExt cx="865330" cy="1308297"/>
          </a:xfrm>
        </p:grpSpPr>
        <p:pic>
          <p:nvPicPr>
            <p:cNvPr id="253" name="image1.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rot="10800000">
              <a:off x="362660" y="1119861"/>
              <a:ext cx="140011" cy="188437"/>
            </a:xfrm>
            <a:prstGeom prst="rect">
              <a:avLst/>
            </a:prstGeom>
            <a:ln w="12700" cap="flat">
              <a:noFill/>
              <a:miter lim="400000"/>
            </a:ln>
            <a:effectLst>
              <a:outerShdw blurRad="711200" rotWithShape="0">
                <a:srgbClr val="000000">
                  <a:alpha val="75000"/>
                </a:srgbClr>
              </a:outerShdw>
            </a:effectLst>
          </p:spPr>
        </p:pic>
        <p:grpSp>
          <p:nvGrpSpPr>
            <p:cNvPr id="254" name="Group 1423"/>
            <p:cNvGrpSpPr/>
            <p:nvPr/>
          </p:nvGrpSpPr>
          <p:grpSpPr>
            <a:xfrm>
              <a:off x="-1" y="0"/>
              <a:ext cx="865332" cy="1127457"/>
              <a:chOff x="0" y="0"/>
              <a:chExt cx="865330" cy="1127456"/>
            </a:xfrm>
          </p:grpSpPr>
          <p:sp>
            <p:nvSpPr>
              <p:cNvPr id="255" name="Shape 1421"/>
              <p:cNvSpPr/>
              <p:nvPr/>
            </p:nvSpPr>
            <p:spPr>
              <a:xfrm>
                <a:off x="-1" y="-1"/>
                <a:ext cx="432667" cy="112745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56" name="Shape 1422"/>
              <p:cNvSpPr/>
              <p:nvPr/>
            </p:nvSpPr>
            <p:spPr>
              <a:xfrm>
                <a:off x="432665" y="-1"/>
                <a:ext cx="432666" cy="11274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grpSp>
      <p:grpSp>
        <p:nvGrpSpPr>
          <p:cNvPr id="257" name="Group 1436"/>
          <p:cNvGrpSpPr/>
          <p:nvPr userDrawn="1"/>
        </p:nvGrpSpPr>
        <p:grpSpPr>
          <a:xfrm>
            <a:off x="3518360" y="1700079"/>
            <a:ext cx="6357761" cy="4449427"/>
            <a:chOff x="-1201834" y="5330"/>
            <a:chExt cx="12718833" cy="8901170"/>
          </a:xfrm>
        </p:grpSpPr>
        <p:sp>
          <p:nvSpPr>
            <p:cNvPr id="258" name="Shape 1430"/>
            <p:cNvSpPr/>
            <p:nvPr/>
          </p:nvSpPr>
          <p:spPr>
            <a:xfrm>
              <a:off x="7530654" y="7172186"/>
              <a:ext cx="729581" cy="16678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4A3116"/>
            </a:solidFill>
            <a:ln w="12700" cap="flat">
              <a:noFill/>
              <a:miter lim="400000"/>
            </a:ln>
            <a:effectLst/>
          </p:spPr>
          <p:txBody>
            <a:bodyPr wrap="square" lIns="19045" tIns="19045" rIns="19045" bIns="19045"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59" name="Shape 1431"/>
            <p:cNvSpPr/>
            <p:nvPr/>
          </p:nvSpPr>
          <p:spPr>
            <a:xfrm>
              <a:off x="2076631" y="7202844"/>
              <a:ext cx="747741" cy="1637238"/>
            </a:xfrm>
            <a:custGeom>
              <a:avLst/>
              <a:gdLst/>
              <a:ahLst/>
              <a:cxnLst>
                <a:cxn ang="0">
                  <a:pos x="wd2" y="hd2"/>
                </a:cxn>
                <a:cxn ang="5400000">
                  <a:pos x="wd2" y="hd2"/>
                </a:cxn>
                <a:cxn ang="10800000">
                  <a:pos x="wd2" y="hd2"/>
                </a:cxn>
                <a:cxn ang="16200000">
                  <a:pos x="wd2" y="hd2"/>
                </a:cxn>
              </a:cxnLst>
              <a:rect l="0" t="0" r="r" b="b"/>
              <a:pathLst>
                <a:path w="21600" h="21600" extrusionOk="0">
                  <a:moveTo>
                    <a:pt x="21589" y="0"/>
                  </a:moveTo>
                  <a:lnTo>
                    <a:pt x="0" y="887"/>
                  </a:lnTo>
                  <a:lnTo>
                    <a:pt x="525" y="1379"/>
                  </a:lnTo>
                  <a:lnTo>
                    <a:pt x="525" y="21600"/>
                  </a:lnTo>
                  <a:lnTo>
                    <a:pt x="21600" y="21600"/>
                  </a:lnTo>
                  <a:lnTo>
                    <a:pt x="21600" y="0"/>
                  </a:lnTo>
                  <a:cubicBezTo>
                    <a:pt x="21600" y="0"/>
                    <a:pt x="21589" y="0"/>
                    <a:pt x="21589" y="0"/>
                  </a:cubicBezTo>
                  <a:close/>
                </a:path>
              </a:pathLst>
            </a:custGeom>
            <a:solidFill>
              <a:srgbClr val="4A3116"/>
            </a:solidFill>
            <a:ln w="12700" cap="flat">
              <a:noFill/>
              <a:miter lim="400000"/>
            </a:ln>
            <a:effectLst/>
          </p:spPr>
          <p:txBody>
            <a:bodyPr wrap="square" lIns="19045" tIns="19045" rIns="19045" bIns="19045"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60" name="Shape 1432"/>
            <p:cNvSpPr/>
            <p:nvPr/>
          </p:nvSpPr>
          <p:spPr>
            <a:xfrm>
              <a:off x="-1201835" y="5330"/>
              <a:ext cx="12718835" cy="5657016"/>
            </a:xfrm>
            <a:custGeom>
              <a:avLst/>
              <a:gdLst/>
              <a:ahLst/>
              <a:cxnLst>
                <a:cxn ang="0">
                  <a:pos x="wd2" y="hd2"/>
                </a:cxn>
                <a:cxn ang="5400000">
                  <a:pos x="wd2" y="hd2"/>
                </a:cxn>
                <a:cxn ang="10800000">
                  <a:pos x="wd2" y="hd2"/>
                </a:cxn>
                <a:cxn ang="16200000">
                  <a:pos x="wd2" y="hd2"/>
                </a:cxn>
              </a:cxnLst>
              <a:rect l="0" t="0" r="r" b="b"/>
              <a:pathLst>
                <a:path w="21339" h="21070" extrusionOk="0">
                  <a:moveTo>
                    <a:pt x="21322" y="8870"/>
                  </a:moveTo>
                  <a:cubicBezTo>
                    <a:pt x="21393" y="6965"/>
                    <a:pt x="21344" y="3888"/>
                    <a:pt x="19046" y="3134"/>
                  </a:cubicBezTo>
                  <a:cubicBezTo>
                    <a:pt x="13946" y="1461"/>
                    <a:pt x="7446" y="767"/>
                    <a:pt x="2299" y="67"/>
                  </a:cubicBezTo>
                  <a:cubicBezTo>
                    <a:pt x="1593" y="-29"/>
                    <a:pt x="-207" y="-530"/>
                    <a:pt x="19" y="3782"/>
                  </a:cubicBezTo>
                  <a:cubicBezTo>
                    <a:pt x="373" y="10526"/>
                    <a:pt x="1972" y="21055"/>
                    <a:pt x="1988" y="21070"/>
                  </a:cubicBezTo>
                  <a:lnTo>
                    <a:pt x="20321" y="21070"/>
                  </a:lnTo>
                  <a:lnTo>
                    <a:pt x="21322" y="8870"/>
                  </a:lnTo>
                  <a:close/>
                </a:path>
              </a:pathLst>
            </a:custGeom>
            <a:solidFill>
              <a:srgbClr val="4A3116"/>
            </a:solidFill>
            <a:ln w="12700" cap="flat">
              <a:noFill/>
              <a:miter lim="400000"/>
            </a:ln>
            <a:effectLst/>
          </p:spPr>
          <p:txBody>
            <a:bodyPr wrap="square" lIns="19045" tIns="19045" rIns="19045" bIns="19045"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61" name="Shape 1433"/>
            <p:cNvSpPr/>
            <p:nvPr/>
          </p:nvSpPr>
          <p:spPr>
            <a:xfrm>
              <a:off x="-17247" y="5658488"/>
              <a:ext cx="10931229" cy="2121841"/>
            </a:xfrm>
            <a:custGeom>
              <a:avLst/>
              <a:gdLst/>
              <a:ahLst/>
              <a:cxnLst>
                <a:cxn ang="0">
                  <a:pos x="wd2" y="hd2"/>
                </a:cxn>
                <a:cxn ang="5400000">
                  <a:pos x="wd2" y="hd2"/>
                </a:cxn>
                <a:cxn ang="10800000">
                  <a:pos x="wd2" y="hd2"/>
                </a:cxn>
                <a:cxn ang="16200000">
                  <a:pos x="wd2" y="hd2"/>
                </a:cxn>
              </a:cxnLst>
              <a:rect l="0" t="0" r="r" b="b"/>
              <a:pathLst>
                <a:path w="21600" h="21327" extrusionOk="0">
                  <a:moveTo>
                    <a:pt x="21600" y="0"/>
                  </a:moveTo>
                  <a:lnTo>
                    <a:pt x="0" y="0"/>
                  </a:lnTo>
                  <a:cubicBezTo>
                    <a:pt x="361" y="5218"/>
                    <a:pt x="585" y="7925"/>
                    <a:pt x="919" y="12458"/>
                  </a:cubicBezTo>
                  <a:cubicBezTo>
                    <a:pt x="1200" y="16267"/>
                    <a:pt x="1527" y="21065"/>
                    <a:pt x="3172" y="20701"/>
                  </a:cubicBezTo>
                  <a:cubicBezTo>
                    <a:pt x="3376" y="21557"/>
                    <a:pt x="16716" y="21600"/>
                    <a:pt x="19150" y="20422"/>
                  </a:cubicBezTo>
                  <a:cubicBezTo>
                    <a:pt x="20313" y="19859"/>
                    <a:pt x="21317" y="14543"/>
                    <a:pt x="21600" y="0"/>
                  </a:cubicBezTo>
                </a:path>
              </a:pathLst>
            </a:custGeom>
            <a:solidFill>
              <a:srgbClr val="E1C276"/>
            </a:solidFill>
            <a:ln w="12700" cap="flat">
              <a:noFill/>
              <a:miter lim="400000"/>
            </a:ln>
            <a:effectLst/>
          </p:spPr>
          <p:txBody>
            <a:bodyPr wrap="square" lIns="19045" tIns="19045" rIns="19045" bIns="19045"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62" name="Shape 1434"/>
            <p:cNvSpPr/>
            <p:nvPr/>
          </p:nvSpPr>
          <p:spPr>
            <a:xfrm>
              <a:off x="7108387" y="8253604"/>
              <a:ext cx="1484774" cy="652897"/>
            </a:xfrm>
            <a:custGeom>
              <a:avLst/>
              <a:gdLst/>
              <a:ahLst/>
              <a:cxnLst>
                <a:cxn ang="0">
                  <a:pos x="wd2" y="hd2"/>
                </a:cxn>
                <a:cxn ang="5400000">
                  <a:pos x="wd2" y="hd2"/>
                </a:cxn>
                <a:cxn ang="10800000">
                  <a:pos x="wd2" y="hd2"/>
                </a:cxn>
                <a:cxn ang="16200000">
                  <a:pos x="wd2" y="hd2"/>
                </a:cxn>
              </a:cxnLst>
              <a:rect l="0" t="0" r="r" b="b"/>
              <a:pathLst>
                <a:path w="21348" h="21600" extrusionOk="0">
                  <a:moveTo>
                    <a:pt x="9637" y="12777"/>
                  </a:moveTo>
                  <a:cubicBezTo>
                    <a:pt x="9637" y="12777"/>
                    <a:pt x="4898" y="3854"/>
                    <a:pt x="8" y="3854"/>
                  </a:cubicBezTo>
                  <a:cubicBezTo>
                    <a:pt x="-252" y="3854"/>
                    <a:pt x="5994" y="15211"/>
                    <a:pt x="5994" y="15211"/>
                  </a:cubicBezTo>
                  <a:lnTo>
                    <a:pt x="5083" y="20687"/>
                  </a:lnTo>
                  <a:lnTo>
                    <a:pt x="10678" y="20079"/>
                  </a:lnTo>
                  <a:lnTo>
                    <a:pt x="15915" y="21600"/>
                  </a:lnTo>
                  <a:lnTo>
                    <a:pt x="21348" y="7098"/>
                  </a:lnTo>
                  <a:cubicBezTo>
                    <a:pt x="21348" y="7098"/>
                    <a:pt x="16283" y="8519"/>
                    <a:pt x="15112" y="12169"/>
                  </a:cubicBezTo>
                  <a:cubicBezTo>
                    <a:pt x="13941" y="15819"/>
                    <a:pt x="16849" y="0"/>
                    <a:pt x="16849" y="0"/>
                  </a:cubicBezTo>
                  <a:cubicBezTo>
                    <a:pt x="16849" y="0"/>
                    <a:pt x="9637" y="12777"/>
                    <a:pt x="9637" y="12777"/>
                  </a:cubicBezTo>
                  <a:close/>
                </a:path>
              </a:pathLst>
            </a:custGeom>
            <a:solidFill>
              <a:srgbClr val="76C05C"/>
            </a:solidFill>
            <a:ln w="12700" cap="flat">
              <a:noFill/>
              <a:miter lim="400000"/>
            </a:ln>
            <a:effectLst/>
          </p:spPr>
          <p:txBody>
            <a:bodyPr wrap="square" lIns="19045" tIns="19045" rIns="19045" bIns="19045"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63" name="Shape 1435"/>
            <p:cNvSpPr/>
            <p:nvPr/>
          </p:nvSpPr>
          <p:spPr>
            <a:xfrm>
              <a:off x="1675972" y="8253604"/>
              <a:ext cx="1485050" cy="652897"/>
            </a:xfrm>
            <a:custGeom>
              <a:avLst/>
              <a:gdLst/>
              <a:ahLst/>
              <a:cxnLst>
                <a:cxn ang="0">
                  <a:pos x="wd2" y="hd2"/>
                </a:cxn>
                <a:cxn ang="5400000">
                  <a:pos x="wd2" y="hd2"/>
                </a:cxn>
                <a:cxn ang="10800000">
                  <a:pos x="wd2" y="hd2"/>
                </a:cxn>
                <a:cxn ang="16200000">
                  <a:pos x="wd2" y="hd2"/>
                </a:cxn>
              </a:cxnLst>
              <a:rect l="0" t="0" r="r" b="b"/>
              <a:pathLst>
                <a:path w="21348" h="21600" extrusionOk="0">
                  <a:moveTo>
                    <a:pt x="9637" y="12777"/>
                  </a:moveTo>
                  <a:cubicBezTo>
                    <a:pt x="9637" y="12777"/>
                    <a:pt x="4898" y="3854"/>
                    <a:pt x="8" y="3854"/>
                  </a:cubicBezTo>
                  <a:cubicBezTo>
                    <a:pt x="-252" y="3854"/>
                    <a:pt x="5994" y="15211"/>
                    <a:pt x="5994" y="15211"/>
                  </a:cubicBezTo>
                  <a:lnTo>
                    <a:pt x="5083" y="20687"/>
                  </a:lnTo>
                  <a:lnTo>
                    <a:pt x="10678" y="20079"/>
                  </a:lnTo>
                  <a:lnTo>
                    <a:pt x="15915" y="21600"/>
                  </a:lnTo>
                  <a:lnTo>
                    <a:pt x="21348" y="7098"/>
                  </a:lnTo>
                  <a:cubicBezTo>
                    <a:pt x="21348" y="7098"/>
                    <a:pt x="16283" y="8519"/>
                    <a:pt x="15112" y="12169"/>
                  </a:cubicBezTo>
                  <a:cubicBezTo>
                    <a:pt x="13941" y="15819"/>
                    <a:pt x="16849" y="0"/>
                    <a:pt x="16849" y="0"/>
                  </a:cubicBezTo>
                  <a:cubicBezTo>
                    <a:pt x="16849" y="0"/>
                    <a:pt x="9637" y="12777"/>
                    <a:pt x="9637" y="12777"/>
                  </a:cubicBezTo>
                  <a:close/>
                </a:path>
              </a:pathLst>
            </a:custGeom>
            <a:solidFill>
              <a:srgbClr val="76C05C"/>
            </a:solidFill>
            <a:ln w="12700" cap="flat">
              <a:noFill/>
              <a:miter lim="400000"/>
            </a:ln>
            <a:effectLst/>
          </p:spPr>
          <p:txBody>
            <a:bodyPr wrap="square" lIns="19045" tIns="19045" rIns="19045" bIns="19045"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grpSp>
      <p:pic>
        <p:nvPicPr>
          <p:cNvPr id="265" name="pasted-image.pdf"/>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9462497" y="274635"/>
            <a:ext cx="997114" cy="1456488"/>
          </a:xfrm>
          <a:prstGeom prst="rect">
            <a:avLst/>
          </a:prstGeom>
          <a:ln w="12700">
            <a:miter lim="400000"/>
          </a:ln>
        </p:spPr>
      </p:pic>
      <p:grpSp>
        <p:nvGrpSpPr>
          <p:cNvPr id="266" name="Group 265"/>
          <p:cNvGrpSpPr/>
          <p:nvPr userDrawn="1"/>
        </p:nvGrpSpPr>
        <p:grpSpPr>
          <a:xfrm>
            <a:off x="9740809" y="2570610"/>
            <a:ext cx="2067553" cy="3247630"/>
            <a:chOff x="9914517" y="2523683"/>
            <a:chExt cx="2274308" cy="3572393"/>
          </a:xfrm>
        </p:grpSpPr>
        <p:pic>
          <p:nvPicPr>
            <p:cNvPr id="267" name="Picture 266"/>
            <p:cNvPicPr>
              <a:picLocks noChangeAspect="1"/>
            </p:cNvPicPr>
            <p:nvPr userDrawn="1"/>
          </p:nvPicPr>
          <p:blipFill>
            <a:blip r:embed="rId8" cstate="email">
              <a:alphaModFix amt="37000"/>
              <a:extLst>
                <a:ext uri="{28A0092B-C50C-407E-A947-70E740481C1C}">
                  <a14:useLocalDpi xmlns:a14="http://schemas.microsoft.com/office/drawing/2010/main"/>
                </a:ext>
              </a:extLst>
            </a:blip>
            <a:stretch>
              <a:fillRect/>
            </a:stretch>
          </p:blipFill>
          <p:spPr>
            <a:xfrm>
              <a:off x="10304904" y="5785297"/>
              <a:ext cx="1575931" cy="310779"/>
            </a:xfrm>
            <a:prstGeom prst="rect">
              <a:avLst/>
            </a:prstGeom>
            <a:noFill/>
            <a:ln>
              <a:noFill/>
            </a:ln>
          </p:spPr>
        </p:pic>
        <p:grpSp>
          <p:nvGrpSpPr>
            <p:cNvPr id="268" name="Group 1449"/>
            <p:cNvGrpSpPr/>
            <p:nvPr userDrawn="1"/>
          </p:nvGrpSpPr>
          <p:grpSpPr>
            <a:xfrm>
              <a:off x="9914517" y="2523683"/>
              <a:ext cx="2274308" cy="3438540"/>
              <a:chOff x="-635178" y="3810989"/>
              <a:chExt cx="3418334" cy="5168193"/>
            </a:xfrm>
          </p:grpSpPr>
          <p:pic>
            <p:nvPicPr>
              <p:cNvPr id="269" name="image1.png"/>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rot="10800000">
                <a:off x="797445" y="8234801"/>
                <a:ext cx="553088" cy="744381"/>
              </a:xfrm>
              <a:prstGeom prst="rect">
                <a:avLst/>
              </a:prstGeom>
              <a:ln w="12700" cap="flat">
                <a:noFill/>
                <a:miter lim="400000"/>
              </a:ln>
              <a:effectLst/>
            </p:spPr>
          </p:pic>
          <p:grpSp>
            <p:nvGrpSpPr>
              <p:cNvPr id="270" name="Group 1448"/>
              <p:cNvGrpSpPr/>
              <p:nvPr userDrawn="1"/>
            </p:nvGrpSpPr>
            <p:grpSpPr>
              <a:xfrm>
                <a:off x="-635178" y="3810989"/>
                <a:ext cx="3418334" cy="4453813"/>
                <a:chOff x="-635178" y="3810989"/>
                <a:chExt cx="3418334" cy="4453813"/>
              </a:xfrm>
            </p:grpSpPr>
            <p:sp>
              <p:nvSpPr>
                <p:cNvPr id="271" name="Shape 1446"/>
                <p:cNvSpPr/>
                <p:nvPr userDrawn="1"/>
              </p:nvSpPr>
              <p:spPr>
                <a:xfrm>
                  <a:off x="-635178" y="3810989"/>
                  <a:ext cx="1709165" cy="44538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72" name="Shape 1447"/>
                <p:cNvSpPr/>
                <p:nvPr userDrawn="1"/>
              </p:nvSpPr>
              <p:spPr>
                <a:xfrm>
                  <a:off x="1073989" y="3810989"/>
                  <a:ext cx="1709167" cy="44538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129948"/>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grpSp>
      </p:grpSp>
      <p:grpSp>
        <p:nvGrpSpPr>
          <p:cNvPr id="273" name="Group 272"/>
          <p:cNvGrpSpPr/>
          <p:nvPr userDrawn="1"/>
        </p:nvGrpSpPr>
        <p:grpSpPr>
          <a:xfrm>
            <a:off x="2538173" y="4428544"/>
            <a:ext cx="1583389" cy="2164144"/>
            <a:chOff x="1720835" y="4124431"/>
            <a:chExt cx="1423029" cy="1944967"/>
          </a:xfrm>
        </p:grpSpPr>
        <p:pic>
          <p:nvPicPr>
            <p:cNvPr id="274" name="Picture 273"/>
            <p:cNvPicPr>
              <a:picLocks noChangeAspect="1"/>
            </p:cNvPicPr>
            <p:nvPr userDrawn="1"/>
          </p:nvPicPr>
          <p:blipFill>
            <a:blip r:embed="rId10" cstate="email">
              <a:alphaModFix amt="61000"/>
              <a:extLst>
                <a:ext uri="{28A0092B-C50C-407E-A947-70E740481C1C}">
                  <a14:useLocalDpi xmlns:a14="http://schemas.microsoft.com/office/drawing/2010/main"/>
                </a:ext>
              </a:extLst>
            </a:blip>
            <a:stretch>
              <a:fillRect/>
            </a:stretch>
          </p:blipFill>
          <p:spPr>
            <a:xfrm>
              <a:off x="1860768" y="5681489"/>
              <a:ext cx="766684" cy="376043"/>
            </a:xfrm>
            <a:prstGeom prst="rect">
              <a:avLst/>
            </a:prstGeom>
            <a:noFill/>
            <a:ln>
              <a:noFill/>
            </a:ln>
          </p:spPr>
        </p:pic>
        <p:pic>
          <p:nvPicPr>
            <p:cNvPr id="275" name="Picture 274"/>
            <p:cNvPicPr>
              <a:picLocks noChangeAspect="1"/>
            </p:cNvPicPr>
            <p:nvPr userDrawn="1"/>
          </p:nvPicPr>
          <p:blipFill>
            <a:blip r:embed="rId10" cstate="email">
              <a:alphaModFix amt="61000"/>
              <a:extLst>
                <a:ext uri="{28A0092B-C50C-407E-A947-70E740481C1C}">
                  <a14:useLocalDpi xmlns:a14="http://schemas.microsoft.com/office/drawing/2010/main"/>
                </a:ext>
              </a:extLst>
            </a:blip>
            <a:stretch>
              <a:fillRect/>
            </a:stretch>
          </p:blipFill>
          <p:spPr>
            <a:xfrm>
              <a:off x="2369827" y="5693355"/>
              <a:ext cx="766684" cy="376043"/>
            </a:xfrm>
            <a:prstGeom prst="rect">
              <a:avLst/>
            </a:prstGeom>
            <a:noFill/>
            <a:ln>
              <a:noFill/>
            </a:ln>
          </p:spPr>
        </p:pic>
        <p:pic>
          <p:nvPicPr>
            <p:cNvPr id="276" name="pasted-image.pdf"/>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1720835" y="4124431"/>
              <a:ext cx="1423029" cy="1831050"/>
            </a:xfrm>
            <a:prstGeom prst="rect">
              <a:avLst/>
            </a:prstGeom>
            <a:ln w="12700">
              <a:miter lim="400000"/>
            </a:ln>
            <a:effectLst/>
          </p:spPr>
        </p:pic>
      </p:grpSp>
      <p:pic>
        <p:nvPicPr>
          <p:cNvPr id="277" name="Picture 276"/>
          <p:cNvPicPr>
            <a:picLocks noChangeAspect="1"/>
          </p:cNvPicPr>
          <p:nvPr userDrawn="1"/>
        </p:nvPicPr>
        <p:blipFill>
          <a:blip r:embed="rId12" cstate="email">
            <a:alphaModFix amt="61000"/>
            <a:extLst>
              <a:ext uri="{28A0092B-C50C-407E-A947-70E740481C1C}">
                <a14:useLocalDpi xmlns:a14="http://schemas.microsoft.com/office/drawing/2010/main"/>
              </a:ext>
            </a:extLst>
          </a:blip>
          <a:stretch>
            <a:fillRect/>
          </a:stretch>
        </p:blipFill>
        <p:spPr>
          <a:xfrm>
            <a:off x="-138694" y="5426918"/>
            <a:ext cx="1906876" cy="376043"/>
          </a:xfrm>
          <a:prstGeom prst="rect">
            <a:avLst/>
          </a:prstGeom>
          <a:noFill/>
          <a:ln>
            <a:noFill/>
          </a:ln>
        </p:spPr>
      </p:pic>
      <p:grpSp>
        <p:nvGrpSpPr>
          <p:cNvPr id="278" name="Group 1429"/>
          <p:cNvGrpSpPr/>
          <p:nvPr userDrawn="1"/>
        </p:nvGrpSpPr>
        <p:grpSpPr>
          <a:xfrm>
            <a:off x="-916624" y="427527"/>
            <a:ext cx="3436430" cy="5195555"/>
            <a:chOff x="0" y="0"/>
            <a:chExt cx="6874650" cy="10393815"/>
          </a:xfrm>
        </p:grpSpPr>
        <p:pic>
          <p:nvPicPr>
            <p:cNvPr id="279" name="image1.png"/>
            <p:cNvPicPr>
              <a:picLocks noChangeAspect="1"/>
            </p:cNvPicPr>
            <p:nvPr/>
          </p:nvPicPr>
          <p:blipFill>
            <a:blip r:embed="rId13">
              <a:extLst/>
            </a:blip>
            <a:stretch>
              <a:fillRect/>
            </a:stretch>
          </p:blipFill>
          <p:spPr>
            <a:xfrm rot="10800000">
              <a:off x="2881165" y="8896780"/>
              <a:ext cx="1112323" cy="1497036"/>
            </a:xfrm>
            <a:prstGeom prst="rect">
              <a:avLst/>
            </a:prstGeom>
            <a:ln w="12700" cap="flat">
              <a:noFill/>
              <a:miter lim="400000"/>
            </a:ln>
            <a:effectLst/>
          </p:spPr>
        </p:pic>
        <p:grpSp>
          <p:nvGrpSpPr>
            <p:cNvPr id="280" name="Group 1428"/>
            <p:cNvGrpSpPr/>
            <p:nvPr/>
          </p:nvGrpSpPr>
          <p:grpSpPr>
            <a:xfrm>
              <a:off x="-1" y="-1"/>
              <a:ext cx="6874652" cy="8957119"/>
              <a:chOff x="0" y="0"/>
              <a:chExt cx="6874650" cy="8957117"/>
            </a:xfrm>
          </p:grpSpPr>
          <p:sp>
            <p:nvSpPr>
              <p:cNvPr id="281" name="Shape 1426"/>
              <p:cNvSpPr/>
              <p:nvPr/>
            </p:nvSpPr>
            <p:spPr>
              <a:xfrm>
                <a:off x="-1" y="-1"/>
                <a:ext cx="3437326" cy="89571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82" name="Shape 1427"/>
              <p:cNvSpPr/>
              <p:nvPr/>
            </p:nvSpPr>
            <p:spPr>
              <a:xfrm>
                <a:off x="3437325" y="-1"/>
                <a:ext cx="3437326" cy="895711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grpSp>
      <p:sp>
        <p:nvSpPr>
          <p:cNvPr id="3" name="Subtitle 2"/>
          <p:cNvSpPr>
            <a:spLocks noGrp="1"/>
          </p:cNvSpPr>
          <p:nvPr userDrawn="1">
            <p:ph type="subTitle" idx="1"/>
          </p:nvPr>
        </p:nvSpPr>
        <p:spPr>
          <a:xfrm>
            <a:off x="4099093" y="3732838"/>
            <a:ext cx="5422392" cy="795528"/>
          </a:xfrm>
          <a:prstGeom prst="rect">
            <a:avLst/>
          </a:prstGeom>
        </p:spPr>
        <p:txBody>
          <a:bodyPr>
            <a:noAutofit/>
          </a:bodyPr>
          <a:lstStyle>
            <a:lvl1pPr marL="342900" indent="-342900" algn="ctr">
              <a:spcBef>
                <a:spcPts val="0"/>
              </a:spcBef>
              <a:spcAft>
                <a:spcPts val="0"/>
              </a:spcAft>
              <a:buNone/>
              <a:defRPr lang="en-US" sz="2400" kern="1200" spc="0" baseline="0" dirty="0">
                <a:solidFill>
                  <a:srgbClr val="AA8D54"/>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p>
        </p:txBody>
      </p:sp>
      <p:sp>
        <p:nvSpPr>
          <p:cNvPr id="11" name="Text Placeholder 6"/>
          <p:cNvSpPr>
            <a:spLocks noGrp="1"/>
          </p:cNvSpPr>
          <p:nvPr userDrawn="1">
            <p:ph type="body" sz="quarter" idx="16" hasCustomPrompt="1"/>
          </p:nvPr>
        </p:nvSpPr>
        <p:spPr bwMode="invGray">
          <a:xfrm>
            <a:off x="5689454" y="5708557"/>
            <a:ext cx="2052206" cy="377826"/>
          </a:xfrm>
          <a:prstGeom prst="rect">
            <a:avLst/>
          </a:prstGeom>
        </p:spPr>
        <p:txBody>
          <a:bodyPr/>
          <a:lstStyle>
            <a:lvl1pPr marL="0" indent="0" algn="ctr">
              <a:spcBef>
                <a:spcPts val="0"/>
              </a:spcBef>
              <a:spcAft>
                <a:spcPts val="0"/>
              </a:spcAft>
              <a:buFontTx/>
              <a:buNone/>
              <a:defRPr lang="en-US" sz="1400" kern="1200" spc="0" baseline="0" dirty="0" smtClean="0">
                <a:solidFill>
                  <a:srgbClr val="4A3116"/>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a:t>Twitter and Email</a:t>
            </a:r>
          </a:p>
        </p:txBody>
      </p:sp>
      <p:sp>
        <p:nvSpPr>
          <p:cNvPr id="6" name="Text Placeholder 5"/>
          <p:cNvSpPr>
            <a:spLocks noGrp="1"/>
          </p:cNvSpPr>
          <p:nvPr userDrawn="1">
            <p:ph type="body" sz="quarter" idx="17" hasCustomPrompt="1"/>
          </p:nvPr>
        </p:nvSpPr>
        <p:spPr>
          <a:xfrm>
            <a:off x="4729869" y="4682216"/>
            <a:ext cx="4233588" cy="801511"/>
          </a:xfrm>
        </p:spPr>
        <p:txBody>
          <a:bodyPr/>
          <a:lstStyle>
            <a:lvl1pPr algn="ctr">
              <a:spcBef>
                <a:spcPts val="0"/>
              </a:spcBef>
              <a:defRPr>
                <a:solidFill>
                  <a:srgbClr val="5B4127"/>
                </a:solidFill>
              </a:defRPr>
            </a:lvl1pPr>
          </a:lstStyle>
          <a:p>
            <a:r>
              <a:rPr lang="en-US" dirty="0"/>
              <a:t>Name of Presenter</a:t>
            </a:r>
            <a:r>
              <a:rPr lang="en-US" baseline="0" dirty="0"/>
              <a:t> </a:t>
            </a:r>
          </a:p>
          <a:p>
            <a:r>
              <a:rPr lang="en-US" baseline="0" dirty="0"/>
              <a:t>Title</a:t>
            </a:r>
          </a:p>
        </p:txBody>
      </p:sp>
      <p:sp>
        <p:nvSpPr>
          <p:cNvPr id="2" name="Title 1"/>
          <p:cNvSpPr>
            <a:spLocks noGrp="1"/>
          </p:cNvSpPr>
          <p:nvPr userDrawn="1">
            <p:ph type="ctrTitle"/>
          </p:nvPr>
        </p:nvSpPr>
        <p:spPr>
          <a:xfrm>
            <a:off x="4117381" y="2342950"/>
            <a:ext cx="5394960" cy="1298448"/>
          </a:xfrm>
        </p:spPr>
        <p:txBody>
          <a:bodyPr>
            <a:noAutofit/>
          </a:bodyPr>
          <a:lstStyle>
            <a:lvl1pPr algn="ctr">
              <a:lnSpc>
                <a:spcPct val="90000"/>
              </a:lnSpc>
              <a:defRPr sz="3800" spc="0">
                <a:solidFill>
                  <a:srgbClr val="E1C276"/>
                </a:solidFill>
                <a:latin typeface="Salesforce Sans Light" panose="020B0305020202020203" pitchFamily="34" charset="0"/>
              </a:defRPr>
            </a:lvl1pPr>
          </a:lstStyle>
          <a:p>
            <a:r>
              <a:rPr lang="en-US" dirty="0"/>
              <a:t>Click to edit Master title style</a:t>
            </a:r>
          </a:p>
        </p:txBody>
      </p:sp>
      <p:grpSp>
        <p:nvGrpSpPr>
          <p:cNvPr id="284" name="Group 283"/>
          <p:cNvGrpSpPr/>
          <p:nvPr userDrawn="1"/>
        </p:nvGrpSpPr>
        <p:grpSpPr>
          <a:xfrm>
            <a:off x="3789232" y="1984208"/>
            <a:ext cx="972173" cy="681850"/>
            <a:chOff x="3073406" y="1312864"/>
            <a:chExt cx="6038864" cy="4235448"/>
          </a:xfrm>
        </p:grpSpPr>
        <p:sp>
          <p:nvSpPr>
            <p:cNvPr id="285"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86"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87"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88"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89"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90"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91"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92"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93"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94"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95"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2957737821"/>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p:cSld name="Title Slide_C">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457136" y="457200"/>
            <a:ext cx="11274552" cy="5943600"/>
          </a:xfrm>
          <a:prstGeom prst="rect">
            <a:avLst/>
          </a:prstGeom>
          <a:solidFill>
            <a:schemeClr val="bg2">
              <a:alpha val="55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893"/>
            <a:ext cx="12188825" cy="6856214"/>
          </a:xfrm>
          <a:prstGeom prst="rect">
            <a:avLst/>
          </a:prstGeom>
        </p:spPr>
      </p:pic>
      <p:sp>
        <p:nvSpPr>
          <p:cNvPr id="12" name="Rectangle 11"/>
          <p:cNvSpPr/>
          <p:nvPr userDrawn="1"/>
        </p:nvSpPr>
        <p:spPr>
          <a:xfrm>
            <a:off x="457136" y="456306"/>
            <a:ext cx="11274552" cy="5943600"/>
          </a:xfrm>
          <a:prstGeom prst="rect">
            <a:avLst/>
          </a:prstGeom>
          <a:gradFill flip="none" rotWithShape="1">
            <a:gsLst>
              <a:gs pos="64000">
                <a:srgbClr val="E2E8EF">
                  <a:alpha val="50000"/>
                </a:srgbClr>
              </a:gs>
              <a:gs pos="100000">
                <a:srgbClr val="E2E8EF">
                  <a:alpha val="90000"/>
                </a:srgbClr>
              </a:gs>
              <a:gs pos="0">
                <a:srgbClr val="E2E8EF">
                  <a:alpha val="0"/>
                </a:srgb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sp>
        <p:nvSpPr>
          <p:cNvPr id="2" name="Title 1"/>
          <p:cNvSpPr>
            <a:spLocks noGrp="1"/>
          </p:cNvSpPr>
          <p:nvPr>
            <p:ph type="ctrTitle"/>
          </p:nvPr>
        </p:nvSpPr>
        <p:spPr>
          <a:xfrm>
            <a:off x="896112" y="1796716"/>
            <a:ext cx="6629400" cy="2208356"/>
          </a:xfrm>
        </p:spPr>
        <p:txBody>
          <a:bodyPr>
            <a:noAutofit/>
          </a:bodyPr>
          <a:lstStyle>
            <a:lvl1pPr algn="l">
              <a:lnSpc>
                <a:spcPct val="90000"/>
              </a:lnSpc>
              <a:defRPr sz="5400" spc="0">
                <a:solidFill>
                  <a:srgbClr val="0A3B61"/>
                </a:solidFill>
                <a:latin typeface="Salesforce Sans Light" panose="020B0305020202020203" pitchFamily="34" charset="0"/>
              </a:defRPr>
            </a:lvl1pPr>
          </a:lstStyle>
          <a:p>
            <a:r>
              <a:rPr lang="en-US" dirty="0"/>
              <a:t>Click to edit Master title style</a:t>
            </a:r>
          </a:p>
        </p:txBody>
      </p:sp>
      <p:sp>
        <p:nvSpPr>
          <p:cNvPr id="3" name="Subtitle 2"/>
          <p:cNvSpPr>
            <a:spLocks noGrp="1"/>
          </p:cNvSpPr>
          <p:nvPr>
            <p:ph type="subTitle" idx="1"/>
          </p:nvPr>
        </p:nvSpPr>
        <p:spPr>
          <a:xfrm>
            <a:off x="914400" y="4169664"/>
            <a:ext cx="6638544" cy="384048"/>
          </a:xfrm>
          <a:prstGeom prst="rect">
            <a:avLst/>
          </a:prstGeom>
        </p:spPr>
        <p:txBody>
          <a:bodyPr>
            <a:noAutofit/>
          </a:bodyPr>
          <a:lstStyle>
            <a:lvl1pPr marL="342900" indent="-342900" algn="l">
              <a:spcBef>
                <a:spcPts val="0"/>
              </a:spcBef>
              <a:spcAft>
                <a:spcPts val="0"/>
              </a:spcAft>
              <a:buNone/>
              <a:defRPr lang="en-US" sz="2400" kern="1200" spc="0" baseline="0" dirty="0">
                <a:solidFill>
                  <a:schemeClr val="bg2">
                    <a:lumMod val="50000"/>
                  </a:schemeClr>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p>
        </p:txBody>
      </p:sp>
      <p:sp>
        <p:nvSpPr>
          <p:cNvPr id="55" name="Content Placeholder 7"/>
          <p:cNvSpPr>
            <a:spLocks noGrp="1"/>
          </p:cNvSpPr>
          <p:nvPr>
            <p:ph sz="quarter" idx="10" hasCustomPrompt="1"/>
          </p:nvPr>
        </p:nvSpPr>
        <p:spPr>
          <a:xfrm>
            <a:off x="914400" y="5047488"/>
            <a:ext cx="6638544" cy="611350"/>
          </a:xfrm>
          <a:prstGeom prst="rect">
            <a:avLst/>
          </a:prstGeom>
        </p:spPr>
        <p:txBody>
          <a:bodyPr/>
          <a:lstStyle>
            <a:lvl1pPr>
              <a:lnSpc>
                <a:spcPct val="100000"/>
              </a:lnSpc>
              <a:spcBef>
                <a:spcPts val="0"/>
              </a:spcBef>
              <a:spcAft>
                <a:spcPts val="0"/>
              </a:spcAft>
              <a:buNone/>
              <a:defRPr sz="1800" baseline="0">
                <a:solidFill>
                  <a:schemeClr val="bg2">
                    <a:lumMod val="50000"/>
                  </a:schemeClr>
                </a:solidFill>
              </a:defRPr>
            </a:lvl1pPr>
            <a:lvl2pPr marL="0" indent="0">
              <a:spcBef>
                <a:spcPts val="0"/>
              </a:spcBef>
              <a:spcAft>
                <a:spcPts val="0"/>
              </a:spcAft>
              <a:buNone/>
              <a:defRPr>
                <a:solidFill>
                  <a:schemeClr val="bg2">
                    <a:lumMod val="50000"/>
                  </a:schemeClr>
                </a:solidFill>
              </a:defRPr>
            </a:lvl2pPr>
          </a:lstStyle>
          <a:p>
            <a:pPr lvl="0"/>
            <a:r>
              <a:rPr lang="en-US" dirty="0"/>
              <a:t>Name and Title</a:t>
            </a:r>
          </a:p>
          <a:p>
            <a:pPr lvl="1"/>
            <a:r>
              <a:rPr lang="en-US" dirty="0"/>
              <a:t>Second level</a:t>
            </a:r>
          </a:p>
        </p:txBody>
      </p:sp>
      <p:sp>
        <p:nvSpPr>
          <p:cNvPr id="11" name="Text Placeholder 6"/>
          <p:cNvSpPr>
            <a:spLocks noGrp="1"/>
          </p:cNvSpPr>
          <p:nvPr>
            <p:ph type="body" sz="quarter" idx="16" hasCustomPrompt="1"/>
          </p:nvPr>
        </p:nvSpPr>
        <p:spPr bwMode="invGray">
          <a:xfrm>
            <a:off x="914400" y="5687568"/>
            <a:ext cx="6638544" cy="548640"/>
          </a:xfrm>
          <a:prstGeom prst="rect">
            <a:avLst/>
          </a:prstGeom>
        </p:spPr>
        <p:txBody>
          <a:bodyPr/>
          <a:lstStyle>
            <a:lvl1pPr marL="0" indent="0" algn="l">
              <a:spcBef>
                <a:spcPts val="0"/>
              </a:spcBef>
              <a:spcAft>
                <a:spcPts val="0"/>
              </a:spcAft>
              <a:buFontTx/>
              <a:buNone/>
              <a:defRPr lang="en-US" sz="1400" kern="1200" spc="0" baseline="0" dirty="0" smtClean="0">
                <a:solidFill>
                  <a:schemeClr val="bg2">
                    <a:lumMod val="50000"/>
                  </a:schemeClr>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a:t>Twitter and Email</a:t>
            </a:r>
          </a:p>
        </p:txBody>
      </p:sp>
      <p:sp>
        <p:nvSpPr>
          <p:cNvPr id="10" name="Picture Placeholder 7"/>
          <p:cNvSpPr>
            <a:spLocks noGrp="1"/>
          </p:cNvSpPr>
          <p:nvPr>
            <p:ph type="pic" sz="quarter" idx="17"/>
          </p:nvPr>
        </p:nvSpPr>
        <p:spPr>
          <a:xfrm>
            <a:off x="8078850" y="457200"/>
            <a:ext cx="3657600" cy="5943600"/>
          </a:xfrm>
          <a:prstGeom prst="rect">
            <a:avLst/>
          </a:prstGeom>
          <a:solidFill>
            <a:schemeClr val="bg1">
              <a:lumMod val="75000"/>
            </a:schemeClr>
          </a:solidFill>
          <a:ln>
            <a:noFill/>
          </a:ln>
        </p:spPr>
        <p:txBody>
          <a:bodyPr rtlCol="0" anchor="ctr">
            <a:noAutofit/>
          </a:bodyPr>
          <a:lstStyle>
            <a:lvl1pPr marL="0" indent="0" algn="ctr">
              <a:buNone/>
              <a:defRPr sz="1600" baseline="0">
                <a:solidFill>
                  <a:schemeClr val="bg1"/>
                </a:solidFill>
              </a:defRPr>
            </a:lvl1pPr>
          </a:lstStyle>
          <a:p>
            <a:pPr lvl="0"/>
            <a:r>
              <a:rPr lang="en-US" noProof="0"/>
              <a:t>Drag picture to placeholder or click icon to add</a:t>
            </a:r>
            <a:endParaRPr lang="en-US" noProof="0" dirty="0"/>
          </a:p>
        </p:txBody>
      </p:sp>
      <p:grpSp>
        <p:nvGrpSpPr>
          <p:cNvPr id="14" name="Group 13"/>
          <p:cNvGrpSpPr/>
          <p:nvPr userDrawn="1"/>
        </p:nvGrpSpPr>
        <p:grpSpPr>
          <a:xfrm>
            <a:off x="896112" y="896688"/>
            <a:ext cx="1582227" cy="1109721"/>
            <a:chOff x="3073406" y="1312864"/>
            <a:chExt cx="6038864" cy="4235448"/>
          </a:xfrm>
        </p:grpSpPr>
        <p:sp>
          <p:nvSpPr>
            <p:cNvPr id="15"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7"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8"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9"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0"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1"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2"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3"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4"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5"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6"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514622083"/>
      </p:ext>
    </p:extLst>
  </p:cSld>
  <p:clrMapOvr>
    <a:masterClrMapping/>
  </p:clrMapOvr>
  <p:transition>
    <p:fade/>
  </p:transition>
  <p:hf sldNum="0" hdr="0" dt="0"/>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p:cSld name="Title Slide_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457136" y="457200"/>
            <a:ext cx="11274552" cy="5943600"/>
          </a:xfrm>
          <a:prstGeom prst="rect">
            <a:avLst/>
          </a:prstGeom>
          <a:solidFill>
            <a:schemeClr val="bg2">
              <a:alpha val="55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b="-5801"/>
          <a:stretch/>
        </p:blipFill>
        <p:spPr>
          <a:xfrm>
            <a:off x="0" y="0"/>
            <a:ext cx="12188825" cy="6856214"/>
          </a:xfrm>
          <a:prstGeom prst="rect">
            <a:avLst/>
          </a:prstGeom>
        </p:spPr>
      </p:pic>
      <p:sp>
        <p:nvSpPr>
          <p:cNvPr id="14" name="Rectangle 13"/>
          <p:cNvSpPr/>
          <p:nvPr userDrawn="1"/>
        </p:nvSpPr>
        <p:spPr>
          <a:xfrm>
            <a:off x="457136" y="456306"/>
            <a:ext cx="11274552" cy="5943600"/>
          </a:xfrm>
          <a:prstGeom prst="rect">
            <a:avLst/>
          </a:prstGeom>
          <a:gradFill flip="none" rotWithShape="1">
            <a:gsLst>
              <a:gs pos="33000">
                <a:srgbClr val="E2E8EF">
                  <a:alpha val="50000"/>
                </a:srgbClr>
              </a:gs>
              <a:gs pos="100000">
                <a:srgbClr val="E2E8EF"/>
              </a:gs>
              <a:gs pos="0">
                <a:srgbClr val="E2E8EF">
                  <a:alpha val="0"/>
                </a:srgb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sp>
        <p:nvSpPr>
          <p:cNvPr id="2" name="Title 1"/>
          <p:cNvSpPr>
            <a:spLocks noGrp="1"/>
          </p:cNvSpPr>
          <p:nvPr>
            <p:ph type="ctrTitle"/>
          </p:nvPr>
        </p:nvSpPr>
        <p:spPr>
          <a:xfrm>
            <a:off x="896112" y="457199"/>
            <a:ext cx="10058400" cy="2750771"/>
          </a:xfrm>
        </p:spPr>
        <p:txBody>
          <a:bodyPr>
            <a:noAutofit/>
          </a:bodyPr>
          <a:lstStyle>
            <a:lvl1pPr algn="l">
              <a:lnSpc>
                <a:spcPct val="90000"/>
              </a:lnSpc>
              <a:defRPr sz="5400" spc="0">
                <a:solidFill>
                  <a:srgbClr val="0A3B61"/>
                </a:solidFill>
                <a:latin typeface="Salesforce Sans Light" panose="020B0305020202020203" pitchFamily="34" charset="0"/>
              </a:defRPr>
            </a:lvl1pPr>
          </a:lstStyle>
          <a:p>
            <a:r>
              <a:rPr lang="en-US" dirty="0"/>
              <a:t>Click to edit Master title style</a:t>
            </a:r>
          </a:p>
        </p:txBody>
      </p:sp>
      <p:sp>
        <p:nvSpPr>
          <p:cNvPr id="3" name="Subtitle 2"/>
          <p:cNvSpPr>
            <a:spLocks noGrp="1"/>
          </p:cNvSpPr>
          <p:nvPr>
            <p:ph type="subTitle" idx="1"/>
          </p:nvPr>
        </p:nvSpPr>
        <p:spPr>
          <a:xfrm>
            <a:off x="914400" y="3145536"/>
            <a:ext cx="10021824" cy="384048"/>
          </a:xfrm>
          <a:prstGeom prst="rect">
            <a:avLst/>
          </a:prstGeom>
        </p:spPr>
        <p:txBody>
          <a:bodyPr>
            <a:noAutofit/>
          </a:bodyPr>
          <a:lstStyle>
            <a:lvl1pPr marL="342900" indent="-342900" algn="l">
              <a:spcBef>
                <a:spcPts val="0"/>
              </a:spcBef>
              <a:spcAft>
                <a:spcPts val="0"/>
              </a:spcAft>
              <a:buNone/>
              <a:defRPr lang="en-US" sz="2400" kern="1200" spc="0" baseline="0" dirty="0">
                <a:solidFill>
                  <a:schemeClr val="bg2">
                    <a:lumMod val="50000"/>
                  </a:schemeClr>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p>
        </p:txBody>
      </p:sp>
      <p:sp>
        <p:nvSpPr>
          <p:cNvPr id="55" name="Content Placeholder 7"/>
          <p:cNvSpPr>
            <a:spLocks noGrp="1"/>
          </p:cNvSpPr>
          <p:nvPr>
            <p:ph sz="quarter" idx="10"/>
          </p:nvPr>
        </p:nvSpPr>
        <p:spPr>
          <a:xfrm>
            <a:off x="914400" y="4434840"/>
            <a:ext cx="7464056" cy="611350"/>
          </a:xfrm>
          <a:prstGeom prst="rect">
            <a:avLst/>
          </a:prstGeom>
        </p:spPr>
        <p:txBody>
          <a:bodyPr/>
          <a:lstStyle>
            <a:lvl1pPr>
              <a:lnSpc>
                <a:spcPct val="100000"/>
              </a:lnSpc>
              <a:spcBef>
                <a:spcPts val="0"/>
              </a:spcBef>
              <a:spcAft>
                <a:spcPts val="0"/>
              </a:spcAft>
              <a:buNone/>
              <a:defRPr sz="1800" baseline="0">
                <a:solidFill>
                  <a:schemeClr val="bg2">
                    <a:lumMod val="50000"/>
                  </a:schemeClr>
                </a:solidFill>
              </a:defRPr>
            </a:lvl1pPr>
            <a:lvl2pPr marL="0" indent="0">
              <a:spcBef>
                <a:spcPts val="0"/>
              </a:spcBef>
              <a:spcAft>
                <a:spcPts val="0"/>
              </a:spcAft>
              <a:buNone/>
              <a:defRPr>
                <a:solidFill>
                  <a:schemeClr val="bg2">
                    <a:lumMod val="50000"/>
                  </a:schemeClr>
                </a:solidFill>
              </a:defRPr>
            </a:lvl2pPr>
          </a:lstStyle>
          <a:p>
            <a:pPr lvl="0"/>
            <a:r>
              <a:rPr lang="en-US" dirty="0"/>
              <a:t>Click to edit Master text styles</a:t>
            </a:r>
          </a:p>
          <a:p>
            <a:pPr lvl="1"/>
            <a:r>
              <a:rPr lang="en-US" dirty="0"/>
              <a:t>Second level</a:t>
            </a:r>
          </a:p>
        </p:txBody>
      </p:sp>
      <p:sp>
        <p:nvSpPr>
          <p:cNvPr id="11" name="Text Placeholder 6"/>
          <p:cNvSpPr>
            <a:spLocks noGrp="1"/>
          </p:cNvSpPr>
          <p:nvPr>
            <p:ph type="body" sz="quarter" idx="16"/>
          </p:nvPr>
        </p:nvSpPr>
        <p:spPr bwMode="invGray">
          <a:xfrm>
            <a:off x="914400" y="5285232"/>
            <a:ext cx="7464056" cy="970824"/>
          </a:xfrm>
          <a:prstGeom prst="rect">
            <a:avLst/>
          </a:prstGeom>
        </p:spPr>
        <p:txBody>
          <a:bodyPr/>
          <a:lstStyle>
            <a:lvl1pPr marL="0" indent="0" algn="l">
              <a:spcBef>
                <a:spcPts val="0"/>
              </a:spcBef>
              <a:spcAft>
                <a:spcPts val="0"/>
              </a:spcAft>
              <a:buFontTx/>
              <a:buNone/>
              <a:defRPr lang="en-US" sz="1400" kern="1200" spc="0" baseline="0" dirty="0" smtClean="0">
                <a:solidFill>
                  <a:schemeClr val="bg2">
                    <a:lumMod val="50000"/>
                  </a:schemeClr>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a:t>Click to edit Master text styles</a:t>
            </a:r>
          </a:p>
        </p:txBody>
      </p:sp>
      <p:grpSp>
        <p:nvGrpSpPr>
          <p:cNvPr id="15" name="Group 14"/>
          <p:cNvGrpSpPr/>
          <p:nvPr userDrawn="1"/>
        </p:nvGrpSpPr>
        <p:grpSpPr>
          <a:xfrm>
            <a:off x="9627393" y="4951868"/>
            <a:ext cx="1563939" cy="1096895"/>
            <a:chOff x="3073406" y="1312864"/>
            <a:chExt cx="6038864" cy="4235448"/>
          </a:xfrm>
        </p:grpSpPr>
        <p:sp>
          <p:nvSpPr>
            <p:cNvPr id="16"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8"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9"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0"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1"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2"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3"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4"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5"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6"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7"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3776897984"/>
      </p:ext>
    </p:extLst>
  </p:cSld>
  <p:clrMapOvr>
    <a:masterClrMapping/>
  </p:clrMapOvr>
  <p:transition>
    <p:fade/>
  </p:transition>
  <p:hf sldNum="0" hdr="0" dt="0"/>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p:cSld name="Title Slide_E">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457136" y="457200"/>
            <a:ext cx="11274552" cy="5943600"/>
          </a:xfrm>
          <a:prstGeom prst="rect">
            <a:avLst/>
          </a:prstGeom>
          <a:solidFill>
            <a:schemeClr val="bg2">
              <a:alpha val="55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pic>
        <p:nvPicPr>
          <p:cNvPr id="14" name="Picture 13"/>
          <p:cNvPicPr>
            <a:picLocks noChangeAspect="1"/>
          </p:cNvPicPr>
          <p:nvPr userDrawn="1"/>
        </p:nvPicPr>
        <p:blipFill>
          <a:blip r:embed="rId2" cstate="email">
            <a:alphaModFix amt="60000"/>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9" name="Rectangle 8"/>
          <p:cNvSpPr/>
          <p:nvPr userDrawn="1"/>
        </p:nvSpPr>
        <p:spPr>
          <a:xfrm>
            <a:off x="457136" y="2648339"/>
            <a:ext cx="11274552" cy="3752461"/>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sp>
        <p:nvSpPr>
          <p:cNvPr id="2" name="Title 1"/>
          <p:cNvSpPr>
            <a:spLocks noGrp="1"/>
          </p:cNvSpPr>
          <p:nvPr>
            <p:ph type="ctrTitle"/>
          </p:nvPr>
        </p:nvSpPr>
        <p:spPr>
          <a:xfrm>
            <a:off x="896112" y="535616"/>
            <a:ext cx="8183720" cy="2026591"/>
          </a:xfrm>
        </p:spPr>
        <p:txBody>
          <a:bodyPr anchor="b">
            <a:noAutofit/>
          </a:bodyPr>
          <a:lstStyle>
            <a:lvl1pPr algn="l">
              <a:lnSpc>
                <a:spcPct val="90000"/>
              </a:lnSpc>
              <a:defRPr sz="4800" spc="0">
                <a:solidFill>
                  <a:srgbClr val="0A3B61"/>
                </a:solidFill>
                <a:latin typeface="Salesforce Sans Light" panose="020B0305020202020203" pitchFamily="34" charset="0"/>
              </a:defRPr>
            </a:lvl1pPr>
          </a:lstStyle>
          <a:p>
            <a:r>
              <a:rPr lang="en-US" dirty="0"/>
              <a:t>Click to edit Master title style</a:t>
            </a:r>
          </a:p>
        </p:txBody>
      </p:sp>
      <p:sp>
        <p:nvSpPr>
          <p:cNvPr id="3" name="Subtitle 2"/>
          <p:cNvSpPr>
            <a:spLocks noGrp="1"/>
          </p:cNvSpPr>
          <p:nvPr>
            <p:ph type="subTitle" idx="1"/>
          </p:nvPr>
        </p:nvSpPr>
        <p:spPr>
          <a:xfrm>
            <a:off x="914400" y="2696772"/>
            <a:ext cx="7464056" cy="431439"/>
          </a:xfrm>
          <a:prstGeom prst="rect">
            <a:avLst/>
          </a:prstGeom>
        </p:spPr>
        <p:txBody>
          <a:bodyPr anchor="b">
            <a:noAutofit/>
          </a:bodyPr>
          <a:lstStyle>
            <a:lvl1pPr marL="342900" indent="-342900" algn="l">
              <a:spcBef>
                <a:spcPts val="0"/>
              </a:spcBef>
              <a:spcAft>
                <a:spcPts val="0"/>
              </a:spcAft>
              <a:buNone/>
              <a:defRPr lang="en-US" sz="2400" kern="1200" spc="0" baseline="0" dirty="0">
                <a:solidFill>
                  <a:schemeClr val="bg1"/>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p>
        </p:txBody>
      </p:sp>
      <p:sp>
        <p:nvSpPr>
          <p:cNvPr id="55" name="Content Placeholder 7"/>
          <p:cNvSpPr>
            <a:spLocks noGrp="1"/>
          </p:cNvSpPr>
          <p:nvPr>
            <p:ph sz="quarter" idx="10"/>
          </p:nvPr>
        </p:nvSpPr>
        <p:spPr>
          <a:xfrm>
            <a:off x="914400" y="5032698"/>
            <a:ext cx="7464056" cy="607851"/>
          </a:xfrm>
          <a:prstGeom prst="rect">
            <a:avLst/>
          </a:prstGeom>
        </p:spPr>
        <p:txBody>
          <a:bodyPr/>
          <a:lstStyle>
            <a:lvl1pPr>
              <a:lnSpc>
                <a:spcPct val="100000"/>
              </a:lnSpc>
              <a:spcBef>
                <a:spcPts val="0"/>
              </a:spcBef>
              <a:spcAft>
                <a:spcPts val="0"/>
              </a:spcAft>
              <a:buNone/>
              <a:defRPr sz="1800" baseline="0">
                <a:solidFill>
                  <a:schemeClr val="bg1"/>
                </a:solidFill>
              </a:defRPr>
            </a:lvl1pPr>
            <a:lvl2pPr marL="0" indent="0">
              <a:spcBef>
                <a:spcPts val="0"/>
              </a:spcBef>
              <a:spcAft>
                <a:spcPts val="0"/>
              </a:spcAft>
              <a:buNone/>
              <a:defRPr>
                <a:solidFill>
                  <a:schemeClr val="bg1"/>
                </a:solidFill>
              </a:defRPr>
            </a:lvl2pPr>
          </a:lstStyle>
          <a:p>
            <a:pPr lvl="0"/>
            <a:r>
              <a:rPr lang="en-US" dirty="0"/>
              <a:t>Click to edit Master text styles</a:t>
            </a:r>
          </a:p>
          <a:p>
            <a:pPr lvl="1"/>
            <a:r>
              <a:rPr lang="en-US" dirty="0"/>
              <a:t>Second level</a:t>
            </a:r>
          </a:p>
        </p:txBody>
      </p:sp>
      <p:sp>
        <p:nvSpPr>
          <p:cNvPr id="11" name="Text Placeholder 6"/>
          <p:cNvSpPr>
            <a:spLocks noGrp="1"/>
          </p:cNvSpPr>
          <p:nvPr>
            <p:ph type="body" sz="quarter" idx="16"/>
          </p:nvPr>
        </p:nvSpPr>
        <p:spPr bwMode="invGray">
          <a:xfrm>
            <a:off x="914400" y="5645856"/>
            <a:ext cx="7464056" cy="610200"/>
          </a:xfrm>
          <a:prstGeom prst="rect">
            <a:avLst/>
          </a:prstGeom>
        </p:spPr>
        <p:txBody>
          <a:bodyPr/>
          <a:lstStyle>
            <a:lvl1pPr marL="0" indent="0" algn="l">
              <a:spcBef>
                <a:spcPts val="0"/>
              </a:spcBef>
              <a:spcAft>
                <a:spcPts val="0"/>
              </a:spcAft>
              <a:buFontTx/>
              <a:buNone/>
              <a:defRPr lang="en-US" sz="1400" kern="1200" spc="0" baseline="0" dirty="0" smtClean="0">
                <a:solidFill>
                  <a:schemeClr val="bg1"/>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a:t>Click to edit Master text styles</a:t>
            </a:r>
          </a:p>
        </p:txBody>
      </p:sp>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421285" y="1639753"/>
            <a:ext cx="2688020" cy="2926199"/>
          </a:xfrm>
          <a:prstGeom prst="rect">
            <a:avLst/>
          </a:prstGeom>
        </p:spPr>
      </p:pic>
    </p:spTree>
    <p:extLst>
      <p:ext uri="{BB962C8B-B14F-4D97-AF65-F5344CB8AC3E}">
        <p14:creationId xmlns:p14="http://schemas.microsoft.com/office/powerpoint/2010/main" val="3397384715"/>
      </p:ext>
    </p:extLst>
  </p:cSld>
  <p:clrMapOvr>
    <a:masterClrMapping/>
  </p:clrMapOvr>
  <p:transition>
    <p:fade/>
  </p:transition>
  <p:hf sldNum="0" hdr="0" dt="0"/>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grpSp>
        <p:nvGrpSpPr>
          <p:cNvPr id="5" name="GRID" hidden="1"/>
          <p:cNvGrpSpPr>
            <a:grpSpLocks/>
          </p:cNvGrpSpPr>
          <p:nvPr/>
        </p:nvGrpSpPr>
        <p:grpSpPr bwMode="auto">
          <a:xfrm>
            <a:off x="0" y="0"/>
            <a:ext cx="12192000" cy="6858000"/>
            <a:chOff x="-326" y="-4"/>
            <a:chExt cx="12192006" cy="6858004"/>
          </a:xfrm>
        </p:grpSpPr>
        <p:pic>
          <p:nvPicPr>
            <p:cNvPr id="6" name="Picture 9"/>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6" y="-4"/>
              <a:ext cx="12192006" cy="68580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 name="Group 10"/>
            <p:cNvGrpSpPr>
              <a:grpSpLocks/>
            </p:cNvGrpSpPr>
            <p:nvPr/>
          </p:nvGrpSpPr>
          <p:grpSpPr bwMode="auto">
            <a:xfrm>
              <a:off x="575284" y="71336"/>
              <a:ext cx="11046027" cy="1828800"/>
              <a:chOff x="575284" y="71336"/>
              <a:chExt cx="11046027" cy="1828800"/>
            </a:xfrm>
          </p:grpSpPr>
          <p:cxnSp>
            <p:nvCxnSpPr>
              <p:cNvPr id="8" name="Straight Connector 7"/>
              <p:cNvCxnSpPr/>
              <p:nvPr/>
            </p:nvCxnSpPr>
            <p:spPr>
              <a:xfrm>
                <a:off x="575937" y="15954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5937" y="1747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5937" y="19002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5937" y="12906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5937" y="14430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5937" y="15954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5937" y="985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75937" y="11382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5937" y="12906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5937" y="6810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75937" y="8334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937" y="985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75937" y="3762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75937" y="5286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5937" y="6810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75937" y="714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5937" y="2238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5937" y="3762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dirty="0"/>
              <a:t>Click to edit Master title style</a:t>
            </a:r>
          </a:p>
        </p:txBody>
      </p:sp>
      <p:sp>
        <p:nvSpPr>
          <p:cNvPr id="33" name="Content Placeholder 32"/>
          <p:cNvSpPr>
            <a:spLocks noGrp="1"/>
          </p:cNvSpPr>
          <p:nvPr>
            <p:ph sz="quarter" idx="10"/>
          </p:nvPr>
        </p:nvSpPr>
        <p:spPr>
          <a:xfrm>
            <a:off x="571500" y="1764285"/>
            <a:ext cx="11045952"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grpSp>
        <p:nvGrpSpPr>
          <p:cNvPr id="27" name="GRID" hidden="1"/>
          <p:cNvGrpSpPr/>
          <p:nvPr userDrawn="1"/>
        </p:nvGrpSpPr>
        <p:grpSpPr>
          <a:xfrm>
            <a:off x="-326" y="-4"/>
            <a:ext cx="12192006" cy="6858004"/>
            <a:chOff x="-326" y="-4"/>
            <a:chExt cx="12192006" cy="6858004"/>
          </a:xfrm>
        </p:grpSpPr>
        <p:pic>
          <p:nvPicPr>
            <p:cNvPr id="30" name="Picture 2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6" y="-4"/>
              <a:ext cx="12192006" cy="6858004"/>
            </a:xfrm>
            <a:prstGeom prst="rect">
              <a:avLst/>
            </a:prstGeom>
          </p:spPr>
        </p:pic>
        <p:grpSp>
          <p:nvGrpSpPr>
            <p:cNvPr id="31" name="Group 30"/>
            <p:cNvGrpSpPr/>
            <p:nvPr userDrawn="1"/>
          </p:nvGrpSpPr>
          <p:grpSpPr>
            <a:xfrm>
              <a:off x="575284" y="71336"/>
              <a:ext cx="11046027" cy="1828800"/>
              <a:chOff x="575284" y="71336"/>
              <a:chExt cx="11046027" cy="1828800"/>
            </a:xfrm>
          </p:grpSpPr>
          <p:cxnSp>
            <p:nvCxnSpPr>
              <p:cNvPr id="32" name="Straight Connector 31"/>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575284" y="1747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575284" y="1900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575284" y="1442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575284" y="1138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575284" y="833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75284" y="528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75284" y="71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575284" y="223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51" name="Footer Placeholder 3"/>
          <p:cNvSpPr>
            <a:spLocks noGrp="1"/>
          </p:cNvSpPr>
          <p:nvPr>
            <p:ph type="ftr" sz="quarter" idx="3"/>
          </p:nvPr>
        </p:nvSpPr>
        <p:spPr>
          <a:xfrm>
            <a:off x="577851" y="6554117"/>
            <a:ext cx="10587082" cy="181067"/>
          </a:xfrm>
          <a:prstGeom prst="rect">
            <a:avLst/>
          </a:prstGeom>
        </p:spPr>
        <p:txBody>
          <a:bodyPr vert="horz" lIns="0" tIns="0" rIns="0" bIns="0" rtlCol="0" anchor="t"/>
          <a:lstStyle>
            <a:lvl1pPr algn="l" fontAlgn="auto">
              <a:spcBef>
                <a:spcPts val="0"/>
              </a:spcBef>
              <a:spcAft>
                <a:spcPts val="0"/>
              </a:spcAft>
              <a:defRPr sz="1000" spc="0" dirty="0">
                <a:solidFill>
                  <a:schemeClr val="accent2">
                    <a:lumMod val="60000"/>
                    <a:lumOff val="40000"/>
                  </a:schemeClr>
                </a:solidFill>
                <a:latin typeface="+mn-lt"/>
                <a:ea typeface="+mn-ea"/>
                <a:cs typeface="+mn-cs"/>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3015190946"/>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Basic_MtnFooter">
    <p:spTree>
      <p:nvGrpSpPr>
        <p:cNvPr id="1" name=""/>
        <p:cNvGrpSpPr/>
        <p:nvPr/>
      </p:nvGrpSpPr>
      <p:grpSpPr>
        <a:xfrm>
          <a:off x="0" y="0"/>
          <a:ext cx="0" cy="0"/>
          <a:chOff x="0" y="0"/>
          <a:chExt cx="0" cy="0"/>
        </a:xfrm>
      </p:grpSpPr>
      <p:grpSp>
        <p:nvGrpSpPr>
          <p:cNvPr id="104" name="Group 103"/>
          <p:cNvGrpSpPr/>
          <p:nvPr userDrawn="1"/>
        </p:nvGrpSpPr>
        <p:grpSpPr>
          <a:xfrm>
            <a:off x="389" y="6142153"/>
            <a:ext cx="12198206" cy="733518"/>
            <a:chOff x="389" y="6150391"/>
            <a:chExt cx="12198206" cy="733518"/>
          </a:xfrm>
        </p:grpSpPr>
        <p:sp>
          <p:nvSpPr>
            <p:cNvPr id="105" name="Shape 602"/>
            <p:cNvSpPr/>
            <p:nvPr userDrawn="1"/>
          </p:nvSpPr>
          <p:spPr>
            <a:xfrm>
              <a:off x="11917768" y="6405357"/>
              <a:ext cx="146727" cy="1992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6" name="Shape 602"/>
            <p:cNvSpPr/>
            <p:nvPr userDrawn="1"/>
          </p:nvSpPr>
          <p:spPr>
            <a:xfrm>
              <a:off x="11687027" y="6446518"/>
              <a:ext cx="100216"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7" name="Shape 575"/>
            <p:cNvSpPr/>
            <p:nvPr/>
          </p:nvSpPr>
          <p:spPr>
            <a:xfrm>
              <a:off x="5543882" y="6582796"/>
              <a:ext cx="1893429" cy="2996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50" y="5858"/>
                  </a:lnTo>
                  <a:lnTo>
                    <a:pt x="14853" y="10752"/>
                  </a:lnTo>
                  <a:lnTo>
                    <a:pt x="12240" y="3206"/>
                  </a:lnTo>
                  <a:lnTo>
                    <a:pt x="11698" y="4797"/>
                  </a:lnTo>
                  <a:lnTo>
                    <a:pt x="10039" y="0"/>
                  </a:lnTo>
                  <a:lnTo>
                    <a:pt x="7445" y="7473"/>
                  </a:lnTo>
                  <a:lnTo>
                    <a:pt x="5973" y="3206"/>
                  </a:lnTo>
                  <a:lnTo>
                    <a:pt x="5534"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8" name="Freeform 51"/>
            <p:cNvSpPr/>
            <p:nvPr/>
          </p:nvSpPr>
          <p:spPr>
            <a:xfrm>
              <a:off x="11193519" y="6495174"/>
              <a:ext cx="1005076" cy="387280"/>
            </a:xfrm>
            <a:custGeom>
              <a:avLst/>
              <a:gdLst>
                <a:gd name="connsiteX0" fmla="*/ 689783 w 1005076"/>
                <a:gd name="connsiteY0" fmla="*/ 0 h 387280"/>
                <a:gd name="connsiteX1" fmla="*/ 948796 w 1005076"/>
                <a:gd name="connsiteY1" fmla="*/ 158821 h 387280"/>
                <a:gd name="connsiteX2" fmla="*/ 1005076 w 1005076"/>
                <a:gd name="connsiteY2" fmla="*/ 144699 h 387280"/>
                <a:gd name="connsiteX3" fmla="*/ 1005076 w 1005076"/>
                <a:gd name="connsiteY3" fmla="*/ 387280 h 387280"/>
                <a:gd name="connsiteX4" fmla="*/ 0 w 1005076"/>
                <a:gd name="connsiteY4" fmla="*/ 387280 h 38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076" h="387280">
                  <a:moveTo>
                    <a:pt x="689783" y="0"/>
                  </a:moveTo>
                  <a:lnTo>
                    <a:pt x="948796" y="158821"/>
                  </a:lnTo>
                  <a:lnTo>
                    <a:pt x="1005076" y="144699"/>
                  </a:lnTo>
                  <a:lnTo>
                    <a:pt x="1005076" y="387280"/>
                  </a:lnTo>
                  <a:lnTo>
                    <a:pt x="0" y="38728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109" name="Freeform 88"/>
            <p:cNvSpPr/>
            <p:nvPr/>
          </p:nvSpPr>
          <p:spPr>
            <a:xfrm>
              <a:off x="11701720" y="6484998"/>
              <a:ext cx="487105" cy="387280"/>
            </a:xfrm>
            <a:custGeom>
              <a:avLst/>
              <a:gdLst>
                <a:gd name="connsiteX0" fmla="*/ 171795 w 487105"/>
                <a:gd name="connsiteY0" fmla="*/ 0 h 387280"/>
                <a:gd name="connsiteX1" fmla="*/ 430769 w 487105"/>
                <a:gd name="connsiteY1" fmla="*/ 158821 h 387280"/>
                <a:gd name="connsiteX2" fmla="*/ 487105 w 487105"/>
                <a:gd name="connsiteY2" fmla="*/ 219305 h 387280"/>
                <a:gd name="connsiteX3" fmla="*/ 487105 w 487105"/>
                <a:gd name="connsiteY3" fmla="*/ 387280 h 387280"/>
                <a:gd name="connsiteX4" fmla="*/ 61168 w 487105"/>
                <a:gd name="connsiteY4" fmla="*/ 387280 h 387280"/>
                <a:gd name="connsiteX5" fmla="*/ 137948 w 487105"/>
                <a:gd name="connsiteY5" fmla="*/ 237568 h 387280"/>
                <a:gd name="connsiteX6" fmla="*/ 0 w 487105"/>
                <a:gd name="connsiteY6" fmla="*/ 187455 h 38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105" h="387280">
                  <a:moveTo>
                    <a:pt x="171795" y="0"/>
                  </a:moveTo>
                  <a:lnTo>
                    <a:pt x="430769" y="158821"/>
                  </a:lnTo>
                  <a:lnTo>
                    <a:pt x="487105" y="219305"/>
                  </a:lnTo>
                  <a:lnTo>
                    <a:pt x="487105" y="387280"/>
                  </a:lnTo>
                  <a:lnTo>
                    <a:pt x="61168" y="387280"/>
                  </a:lnTo>
                  <a:lnTo>
                    <a:pt x="137948" y="237568"/>
                  </a:lnTo>
                  <a:lnTo>
                    <a:pt x="0" y="187455"/>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110" name="Shape 580"/>
            <p:cNvSpPr/>
            <p:nvPr/>
          </p:nvSpPr>
          <p:spPr>
            <a:xfrm>
              <a:off x="7511851" y="6443629"/>
              <a:ext cx="2772293" cy="4388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49" y="5858"/>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1" name="Shape 607"/>
            <p:cNvSpPr/>
            <p:nvPr/>
          </p:nvSpPr>
          <p:spPr>
            <a:xfrm>
              <a:off x="9223401" y="6438369"/>
              <a:ext cx="141919" cy="2119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2" name="Freeform 52"/>
            <p:cNvSpPr/>
            <p:nvPr/>
          </p:nvSpPr>
          <p:spPr>
            <a:xfrm flipH="1">
              <a:off x="389" y="6232426"/>
              <a:ext cx="2748616" cy="650028"/>
            </a:xfrm>
            <a:custGeom>
              <a:avLst/>
              <a:gdLst/>
              <a:ahLst/>
              <a:cxnLst/>
              <a:rect l="l" t="t" r="r" b="b"/>
              <a:pathLst>
                <a:path w="2748616" h="650028">
                  <a:moveTo>
                    <a:pt x="2442903" y="0"/>
                  </a:moveTo>
                  <a:lnTo>
                    <a:pt x="2076872" y="155317"/>
                  </a:lnTo>
                  <a:lnTo>
                    <a:pt x="1957289" y="103803"/>
                  </a:lnTo>
                  <a:lnTo>
                    <a:pt x="1380774" y="348126"/>
                  </a:lnTo>
                  <a:lnTo>
                    <a:pt x="1006359" y="189669"/>
                  </a:lnTo>
                  <a:lnTo>
                    <a:pt x="0" y="650028"/>
                  </a:lnTo>
                  <a:lnTo>
                    <a:pt x="2748616" y="650028"/>
                  </a:lnTo>
                  <a:lnTo>
                    <a:pt x="2748616" y="129245"/>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113" name="Shape 603"/>
            <p:cNvSpPr/>
            <p:nvPr/>
          </p:nvSpPr>
          <p:spPr>
            <a:xfrm>
              <a:off x="598305" y="6255249"/>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4" name="Shape 603"/>
            <p:cNvSpPr/>
            <p:nvPr userDrawn="1"/>
          </p:nvSpPr>
          <p:spPr>
            <a:xfrm>
              <a:off x="20339" y="6150391"/>
              <a:ext cx="173027" cy="23494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5" name="Shape 603"/>
            <p:cNvSpPr/>
            <p:nvPr/>
          </p:nvSpPr>
          <p:spPr>
            <a:xfrm>
              <a:off x="198743" y="6150807"/>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6" name="Shape 603"/>
            <p:cNvSpPr/>
            <p:nvPr/>
          </p:nvSpPr>
          <p:spPr>
            <a:xfrm>
              <a:off x="419843" y="6199611"/>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7" name="Shape 603"/>
            <p:cNvSpPr/>
            <p:nvPr/>
          </p:nvSpPr>
          <p:spPr>
            <a:xfrm>
              <a:off x="1000630" y="6336085"/>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8" name="Shape 594"/>
            <p:cNvSpPr/>
            <p:nvPr/>
          </p:nvSpPr>
          <p:spPr>
            <a:xfrm>
              <a:off x="726040" y="6351692"/>
              <a:ext cx="292751" cy="209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272"/>
                  </a:lnTo>
                  <a:lnTo>
                    <a:pt x="21600" y="21600"/>
                  </a:lnTo>
                  <a:lnTo>
                    <a:pt x="9000" y="10843"/>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9" name="Shape 597"/>
            <p:cNvSpPr/>
            <p:nvPr/>
          </p:nvSpPr>
          <p:spPr>
            <a:xfrm>
              <a:off x="244026" y="6239413"/>
              <a:ext cx="405153" cy="618588"/>
            </a:xfrm>
            <a:custGeom>
              <a:avLst/>
              <a:gdLst/>
              <a:ahLst/>
              <a:cxnLst>
                <a:cxn ang="0">
                  <a:pos x="wd2" y="hd2"/>
                </a:cxn>
                <a:cxn ang="5400000">
                  <a:pos x="wd2" y="hd2"/>
                </a:cxn>
                <a:cxn ang="10800000">
                  <a:pos x="wd2" y="hd2"/>
                </a:cxn>
                <a:cxn ang="16200000">
                  <a:pos x="wd2" y="hd2"/>
                </a:cxn>
              </a:cxnLst>
              <a:rect l="0" t="0" r="r" b="b"/>
              <a:pathLst>
                <a:path w="21600" h="21600" extrusionOk="0">
                  <a:moveTo>
                    <a:pt x="2944" y="0"/>
                  </a:moveTo>
                  <a:lnTo>
                    <a:pt x="4673" y="11330"/>
                  </a:lnTo>
                  <a:lnTo>
                    <a:pt x="0" y="19093"/>
                  </a:lnTo>
                  <a:lnTo>
                    <a:pt x="1693" y="20129"/>
                  </a:lnTo>
                  <a:lnTo>
                    <a:pt x="699" y="21600"/>
                  </a:lnTo>
                  <a:lnTo>
                    <a:pt x="4195" y="21600"/>
                  </a:lnTo>
                  <a:lnTo>
                    <a:pt x="15160" y="17550"/>
                  </a:lnTo>
                  <a:lnTo>
                    <a:pt x="21600" y="15212"/>
                  </a:lnTo>
                  <a:lnTo>
                    <a:pt x="12511" y="10800"/>
                  </a:lnTo>
                  <a:lnTo>
                    <a:pt x="2944"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dirty="0">
                <a:solidFill>
                  <a:srgbClr val="000000"/>
                </a:solidFill>
                <a:latin typeface="Calibri"/>
                <a:ea typeface="Calibri"/>
                <a:cs typeface="Calibri"/>
              </a:endParaRPr>
            </a:p>
          </p:txBody>
        </p:sp>
        <p:sp>
          <p:nvSpPr>
            <p:cNvPr id="120" name="Shape 607"/>
            <p:cNvSpPr/>
            <p:nvPr/>
          </p:nvSpPr>
          <p:spPr>
            <a:xfrm>
              <a:off x="10265093" y="6422136"/>
              <a:ext cx="185385" cy="2517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1" name="Shape 609"/>
            <p:cNvSpPr/>
            <p:nvPr/>
          </p:nvSpPr>
          <p:spPr>
            <a:xfrm>
              <a:off x="9744615" y="6404616"/>
              <a:ext cx="191978" cy="2867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2" name="Shape 600"/>
            <p:cNvSpPr/>
            <p:nvPr/>
          </p:nvSpPr>
          <p:spPr>
            <a:xfrm>
              <a:off x="3029242" y="6246445"/>
              <a:ext cx="208529" cy="2831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3" name="Shape 601"/>
            <p:cNvSpPr/>
            <p:nvPr/>
          </p:nvSpPr>
          <p:spPr>
            <a:xfrm>
              <a:off x="6947500" y="6503669"/>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4" name="Shape 602"/>
            <p:cNvSpPr/>
            <p:nvPr/>
          </p:nvSpPr>
          <p:spPr>
            <a:xfrm>
              <a:off x="7786397" y="6508260"/>
              <a:ext cx="106381" cy="1589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125" name="Shape 604"/>
            <p:cNvSpPr/>
            <p:nvPr/>
          </p:nvSpPr>
          <p:spPr>
            <a:xfrm>
              <a:off x="7350855" y="6392419"/>
              <a:ext cx="163854" cy="2225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6" name="Shape 602"/>
            <p:cNvSpPr/>
            <p:nvPr/>
          </p:nvSpPr>
          <p:spPr>
            <a:xfrm>
              <a:off x="4285136" y="6438796"/>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7" name="Shape 604"/>
            <p:cNvSpPr/>
            <p:nvPr/>
          </p:nvSpPr>
          <p:spPr>
            <a:xfrm>
              <a:off x="6829402" y="6523070"/>
              <a:ext cx="127568" cy="1732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8" name="Shape 560"/>
            <p:cNvSpPr/>
            <p:nvPr/>
          </p:nvSpPr>
          <p:spPr>
            <a:xfrm>
              <a:off x="7827419" y="6588996"/>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129" name="Shape 598"/>
            <p:cNvSpPr/>
            <p:nvPr/>
          </p:nvSpPr>
          <p:spPr>
            <a:xfrm>
              <a:off x="8368772" y="6456447"/>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130" name="Shape 602"/>
            <p:cNvSpPr/>
            <p:nvPr/>
          </p:nvSpPr>
          <p:spPr>
            <a:xfrm>
              <a:off x="4077554" y="644886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1" name="Shape 602"/>
            <p:cNvSpPr/>
            <p:nvPr/>
          </p:nvSpPr>
          <p:spPr>
            <a:xfrm>
              <a:off x="3845313" y="6349879"/>
              <a:ext cx="133388" cy="1811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2" name="Shape 584"/>
            <p:cNvSpPr/>
            <p:nvPr/>
          </p:nvSpPr>
          <p:spPr>
            <a:xfrm>
              <a:off x="8202721" y="6501130"/>
              <a:ext cx="486205" cy="373688"/>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33" name="Shape 602"/>
            <p:cNvSpPr/>
            <p:nvPr/>
          </p:nvSpPr>
          <p:spPr>
            <a:xfrm>
              <a:off x="3317277" y="6236759"/>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4" name="Shape 601"/>
            <p:cNvSpPr/>
            <p:nvPr/>
          </p:nvSpPr>
          <p:spPr>
            <a:xfrm>
              <a:off x="10546185" y="6485755"/>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5" name="Shape 602"/>
            <p:cNvSpPr/>
            <p:nvPr/>
          </p:nvSpPr>
          <p:spPr>
            <a:xfrm>
              <a:off x="10768013" y="657994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6" name="Shape 562"/>
            <p:cNvSpPr/>
            <p:nvPr/>
          </p:nvSpPr>
          <p:spPr>
            <a:xfrm>
              <a:off x="1789741" y="6321924"/>
              <a:ext cx="3541170" cy="5605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703" y="4404"/>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7" name="Shape 565"/>
            <p:cNvSpPr/>
            <p:nvPr/>
          </p:nvSpPr>
          <p:spPr>
            <a:xfrm>
              <a:off x="6515274" y="6473943"/>
              <a:ext cx="2412273" cy="4085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8" name="Shape 566"/>
            <p:cNvSpPr/>
            <p:nvPr/>
          </p:nvSpPr>
          <p:spPr>
            <a:xfrm>
              <a:off x="3435240" y="6315639"/>
              <a:ext cx="292075" cy="2802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9" name="Shape 568"/>
            <p:cNvSpPr/>
            <p:nvPr/>
          </p:nvSpPr>
          <p:spPr>
            <a:xfrm>
              <a:off x="7644168" y="6583377"/>
              <a:ext cx="303332" cy="2996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0" name="Shape 569"/>
            <p:cNvSpPr/>
            <p:nvPr/>
          </p:nvSpPr>
          <p:spPr>
            <a:xfrm>
              <a:off x="8064206" y="6662842"/>
              <a:ext cx="210770" cy="158900"/>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1" name="Shape 570"/>
            <p:cNvSpPr/>
            <p:nvPr/>
          </p:nvSpPr>
          <p:spPr>
            <a:xfrm>
              <a:off x="7135696" y="6467657"/>
              <a:ext cx="340233" cy="40851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2" name="Shape 571"/>
            <p:cNvSpPr/>
            <p:nvPr/>
          </p:nvSpPr>
          <p:spPr>
            <a:xfrm>
              <a:off x="2672219" y="6398843"/>
              <a:ext cx="621050" cy="477327"/>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3" name="Shape 576"/>
            <p:cNvSpPr/>
            <p:nvPr/>
          </p:nvSpPr>
          <p:spPr>
            <a:xfrm>
              <a:off x="6094476" y="6673019"/>
              <a:ext cx="256981" cy="210890"/>
            </a:xfrm>
            <a:custGeom>
              <a:avLst/>
              <a:gdLst/>
              <a:ahLst/>
              <a:cxnLst>
                <a:cxn ang="0">
                  <a:pos x="wd2" y="hd2"/>
                </a:cxn>
                <a:cxn ang="5400000">
                  <a:pos x="wd2" y="hd2"/>
                </a:cxn>
                <a:cxn ang="10800000">
                  <a:pos x="wd2" y="hd2"/>
                </a:cxn>
                <a:cxn ang="16200000">
                  <a:pos x="wd2" y="hd2"/>
                </a:cxn>
              </a:cxnLst>
              <a:rect l="0" t="0" r="r" b="b"/>
              <a:pathLst>
                <a:path w="21600" h="21600" extrusionOk="0">
                  <a:moveTo>
                    <a:pt x="6225" y="0"/>
                  </a:moveTo>
                  <a:lnTo>
                    <a:pt x="697" y="8153"/>
                  </a:lnTo>
                  <a:lnTo>
                    <a:pt x="3832" y="11097"/>
                  </a:lnTo>
                  <a:lnTo>
                    <a:pt x="0" y="21600"/>
                  </a:lnTo>
                  <a:lnTo>
                    <a:pt x="21600" y="21600"/>
                  </a:lnTo>
                  <a:lnTo>
                    <a:pt x="15794" y="17410"/>
                  </a:lnTo>
                  <a:lnTo>
                    <a:pt x="15956" y="10814"/>
                  </a:lnTo>
                  <a:lnTo>
                    <a:pt x="11613" y="7559"/>
                  </a:lnTo>
                  <a:lnTo>
                    <a:pt x="6225"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4" name="Shape 581"/>
            <p:cNvSpPr/>
            <p:nvPr/>
          </p:nvSpPr>
          <p:spPr>
            <a:xfrm>
              <a:off x="9416040" y="6495175"/>
              <a:ext cx="2287276" cy="3872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5" name="Shape 583"/>
            <p:cNvSpPr/>
            <p:nvPr/>
          </p:nvSpPr>
          <p:spPr>
            <a:xfrm>
              <a:off x="9934011" y="6488307"/>
              <a:ext cx="643561" cy="387279"/>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46" name="Group 145"/>
            <p:cNvGrpSpPr/>
            <p:nvPr/>
          </p:nvGrpSpPr>
          <p:grpSpPr>
            <a:xfrm>
              <a:off x="730738" y="6295020"/>
              <a:ext cx="3468806" cy="587434"/>
              <a:chOff x="635957" y="6252598"/>
              <a:chExt cx="3682207" cy="623572"/>
            </a:xfrm>
          </p:grpSpPr>
          <p:sp>
            <p:nvSpPr>
              <p:cNvPr id="201" name="Shape 590"/>
              <p:cNvSpPr/>
              <p:nvPr/>
            </p:nvSpPr>
            <p:spPr>
              <a:xfrm>
                <a:off x="635957" y="6252598"/>
                <a:ext cx="3682207" cy="6235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202" name="Shape 591"/>
              <p:cNvSpPr/>
              <p:nvPr/>
            </p:nvSpPr>
            <p:spPr>
              <a:xfrm>
                <a:off x="2359156" y="6418757"/>
                <a:ext cx="463021" cy="457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3" name="Shape 592"/>
              <p:cNvSpPr/>
              <p:nvPr/>
            </p:nvSpPr>
            <p:spPr>
              <a:xfrm>
                <a:off x="3175409" y="6550536"/>
                <a:ext cx="321729" cy="242553"/>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4" name="Shape 593"/>
              <p:cNvSpPr/>
              <p:nvPr/>
            </p:nvSpPr>
            <p:spPr>
              <a:xfrm>
                <a:off x="1582999" y="6252598"/>
                <a:ext cx="519347" cy="62357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dirty="0">
                  <a:solidFill>
                    <a:srgbClr val="000000"/>
                  </a:solidFill>
                  <a:latin typeface="Calibri"/>
                  <a:ea typeface="Calibri"/>
                  <a:cs typeface="Calibri"/>
                  <a:sym typeface="Calibri"/>
                </a:endParaRPr>
              </a:p>
            </p:txBody>
          </p:sp>
        </p:grpSp>
        <p:sp>
          <p:nvSpPr>
            <p:cNvPr id="147" name="Shape 582"/>
            <p:cNvSpPr/>
            <p:nvPr/>
          </p:nvSpPr>
          <p:spPr>
            <a:xfrm rot="480000">
              <a:off x="8763397" y="6466590"/>
              <a:ext cx="334778" cy="219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48" name="Group 147"/>
            <p:cNvGrpSpPr/>
            <p:nvPr/>
          </p:nvGrpSpPr>
          <p:grpSpPr>
            <a:xfrm>
              <a:off x="4486591" y="6543404"/>
              <a:ext cx="2002435" cy="339050"/>
              <a:chOff x="4486591" y="6531402"/>
              <a:chExt cx="2002435" cy="339050"/>
            </a:xfrm>
          </p:grpSpPr>
          <p:sp>
            <p:nvSpPr>
              <p:cNvPr id="150" name="Shape 602"/>
              <p:cNvSpPr/>
              <p:nvPr/>
            </p:nvSpPr>
            <p:spPr>
              <a:xfrm>
                <a:off x="5776414" y="6578757"/>
                <a:ext cx="110238"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51" name="Shape 563"/>
              <p:cNvSpPr/>
              <p:nvPr/>
            </p:nvSpPr>
            <p:spPr>
              <a:xfrm>
                <a:off x="4486591" y="6531402"/>
                <a:ext cx="2002435" cy="3390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52" name="Shape 567"/>
              <p:cNvSpPr/>
              <p:nvPr/>
            </p:nvSpPr>
            <p:spPr>
              <a:xfrm>
                <a:off x="4936483" y="6531402"/>
                <a:ext cx="563416" cy="339050"/>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sp>
          <p:nvSpPr>
            <p:cNvPr id="149" name="Shape 572"/>
            <p:cNvSpPr/>
            <p:nvPr/>
          </p:nvSpPr>
          <p:spPr>
            <a:xfrm>
              <a:off x="5503225" y="6697346"/>
              <a:ext cx="208175" cy="1606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360" y="12237"/>
                  </a:lnTo>
                  <a:lnTo>
                    <a:pt x="21600" y="21600"/>
                  </a:lnTo>
                  <a:lnTo>
                    <a:pt x="7224" y="10754"/>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grpSp>
        <p:nvGrpSpPr>
          <p:cNvPr id="5" name="GRID" hidden="1"/>
          <p:cNvGrpSpPr>
            <a:grpSpLocks/>
          </p:cNvGrpSpPr>
          <p:nvPr userDrawn="1"/>
        </p:nvGrpSpPr>
        <p:grpSpPr bwMode="auto">
          <a:xfrm>
            <a:off x="0" y="0"/>
            <a:ext cx="12192000" cy="6858000"/>
            <a:chOff x="-326" y="-4"/>
            <a:chExt cx="12192006" cy="6858004"/>
          </a:xfrm>
        </p:grpSpPr>
        <p:pic>
          <p:nvPicPr>
            <p:cNvPr id="6" name="Picture 9"/>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6" y="-4"/>
              <a:ext cx="12192006" cy="68580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 name="Group 10"/>
            <p:cNvGrpSpPr>
              <a:grpSpLocks/>
            </p:cNvGrpSpPr>
            <p:nvPr/>
          </p:nvGrpSpPr>
          <p:grpSpPr bwMode="auto">
            <a:xfrm>
              <a:off x="575284" y="71336"/>
              <a:ext cx="11046027" cy="1828800"/>
              <a:chOff x="575284" y="71336"/>
              <a:chExt cx="11046027" cy="1828800"/>
            </a:xfrm>
          </p:grpSpPr>
          <p:cxnSp>
            <p:nvCxnSpPr>
              <p:cNvPr id="8" name="Straight Connector 7"/>
              <p:cNvCxnSpPr/>
              <p:nvPr/>
            </p:nvCxnSpPr>
            <p:spPr>
              <a:xfrm>
                <a:off x="575937" y="15954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5937" y="1747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5937" y="19002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5937" y="12906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5937" y="14430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5937" y="15954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5937" y="985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75937" y="11382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5937" y="12906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5937" y="6810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75937" y="8334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937" y="985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75937" y="3762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75937" y="5286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5937" y="6810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75937" y="714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5937" y="2238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5937" y="3762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8" name="Title Placeholder 1"/>
          <p:cNvSpPr>
            <a:spLocks noGrp="1"/>
          </p:cNvSpPr>
          <p:nvPr userDrawn="1">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dirty="0"/>
              <a:t>Click to edit Master title style</a:t>
            </a:r>
          </a:p>
        </p:txBody>
      </p:sp>
      <p:sp>
        <p:nvSpPr>
          <p:cNvPr id="33" name="Content Placeholder 32"/>
          <p:cNvSpPr>
            <a:spLocks noGrp="1"/>
          </p:cNvSpPr>
          <p:nvPr userDrawn="1">
            <p:ph sz="quarter" idx="10"/>
          </p:nvPr>
        </p:nvSpPr>
        <p:spPr>
          <a:xfrm>
            <a:off x="571500" y="1764285"/>
            <a:ext cx="11045952"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3"/>
          <p:cNvSpPr>
            <a:spLocks noGrp="1"/>
          </p:cNvSpPr>
          <p:nvPr userDrawn="1">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grpSp>
        <p:nvGrpSpPr>
          <p:cNvPr id="27" name="GRID" hidden="1"/>
          <p:cNvGrpSpPr/>
          <p:nvPr userDrawn="1"/>
        </p:nvGrpSpPr>
        <p:grpSpPr>
          <a:xfrm>
            <a:off x="-326" y="-4"/>
            <a:ext cx="12192006" cy="6858004"/>
            <a:chOff x="-326" y="-4"/>
            <a:chExt cx="12192006" cy="6858004"/>
          </a:xfrm>
        </p:grpSpPr>
        <p:pic>
          <p:nvPicPr>
            <p:cNvPr id="30" name="Picture 2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6" y="-4"/>
              <a:ext cx="12192006" cy="6858004"/>
            </a:xfrm>
            <a:prstGeom prst="rect">
              <a:avLst/>
            </a:prstGeom>
          </p:spPr>
        </p:pic>
        <p:grpSp>
          <p:nvGrpSpPr>
            <p:cNvPr id="31" name="Group 30"/>
            <p:cNvGrpSpPr/>
            <p:nvPr userDrawn="1"/>
          </p:nvGrpSpPr>
          <p:grpSpPr>
            <a:xfrm>
              <a:off x="575284" y="71336"/>
              <a:ext cx="11046027" cy="1828800"/>
              <a:chOff x="575284" y="71336"/>
              <a:chExt cx="11046027" cy="1828800"/>
            </a:xfrm>
          </p:grpSpPr>
          <p:cxnSp>
            <p:nvCxnSpPr>
              <p:cNvPr id="32" name="Straight Connector 31"/>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575284" y="1747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575284" y="1900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575284" y="1442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575284" y="1138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575284" y="833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75284" y="528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75284" y="71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575284" y="223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303" name="Footer Placeholder 3"/>
          <p:cNvSpPr>
            <a:spLocks noGrp="1"/>
          </p:cNvSpPr>
          <p:nvPr userDrawn="1">
            <p:ph type="ftr" sz="quarter" idx="3"/>
          </p:nvPr>
        </p:nvSpPr>
        <p:spPr>
          <a:xfrm>
            <a:off x="577851" y="6545879"/>
            <a:ext cx="10587082" cy="181067"/>
          </a:xfrm>
          <a:prstGeom prst="rect">
            <a:avLst/>
          </a:prstGeom>
        </p:spPr>
        <p:txBody>
          <a:bodyPr vert="horz" lIns="0" tIns="0" rIns="0" bIns="0" rtlCol="0" anchor="t"/>
          <a:lstStyle>
            <a:lvl1pPr algn="l" fontAlgn="auto">
              <a:spcBef>
                <a:spcPts val="0"/>
              </a:spcBef>
              <a:spcAft>
                <a:spcPts val="0"/>
              </a:spcAft>
              <a:defRPr sz="1000" spc="0" dirty="0">
                <a:solidFill>
                  <a:srgbClr val="FFFFFF"/>
                </a:solidFill>
                <a:latin typeface="+mn-lt"/>
                <a:ea typeface="+mn-ea"/>
                <a:cs typeface="+mn-cs"/>
              </a:defRPr>
            </a:lvl1pPr>
          </a:lstStyle>
          <a:p>
            <a:endParaRPr lang="en-US"/>
          </a:p>
        </p:txBody>
      </p:sp>
    </p:spTree>
    <p:extLst>
      <p:ext uri="{BB962C8B-B14F-4D97-AF65-F5344CB8AC3E}">
        <p14:creationId xmlns:p14="http://schemas.microsoft.com/office/powerpoint/2010/main" val="266740146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ird split 2">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4381499" y="1764284"/>
            <a:ext cx="7217833"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p:nvSpPr>
        <p:spPr>
          <a:xfrm rot="10800000" flipH="1" flipV="1">
            <a:off x="4054475" y="1755071"/>
            <a:ext cx="47625" cy="6064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Salesforce Sans"/>
            </a:endParaRPr>
          </a:p>
        </p:txBody>
      </p:sp>
      <p:cxnSp>
        <p:nvCxnSpPr>
          <p:cNvPr id="10" name="Straight Connector 9"/>
          <p:cNvCxnSpPr>
            <a:stCxn id="6" idx="0"/>
          </p:cNvCxnSpPr>
          <p:nvPr/>
        </p:nvCxnSpPr>
        <p:spPr>
          <a:xfrm>
            <a:off x="4078288" y="1755071"/>
            <a:ext cx="23812" cy="4270021"/>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71500" y="1763713"/>
            <a:ext cx="3272367" cy="422420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dirty="0"/>
          </a:p>
        </p:txBody>
      </p:sp>
    </p:spTree>
    <p:extLst>
      <p:ext uri="{BB962C8B-B14F-4D97-AF65-F5344CB8AC3E}">
        <p14:creationId xmlns:p14="http://schemas.microsoft.com/office/powerpoint/2010/main" val="1789426249"/>
      </p:ext>
    </p:extLst>
  </p:cSld>
  <p:clrMapOvr>
    <a:masterClrMapping/>
  </p:clrMapOvr>
  <p:transition spd="med">
    <p:fade/>
  </p:transition>
  <p:hf sldNum="0" hdr="0" dt="0"/>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Basic 2">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a:t>Click to edit Master title style</a:t>
            </a:r>
            <a:endParaRPr lang="en-US" dirty="0"/>
          </a:p>
        </p:txBody>
      </p:sp>
      <p:sp>
        <p:nvSpPr>
          <p:cNvPr id="7"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dirty="0"/>
              <a:t>Click to edit Master text styles</a:t>
            </a:r>
          </a:p>
        </p:txBody>
      </p:sp>
      <p:sp>
        <p:nvSpPr>
          <p:cNvPr id="4" name="Footer Placeholder 3"/>
          <p:cNvSpPr>
            <a:spLocks noGrp="1"/>
          </p:cNvSpPr>
          <p:nvPr>
            <p:ph type="ftr" sz="quarter" idx="17"/>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1269726782"/>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Basic 2_MtnFooter">
    <p:spTree>
      <p:nvGrpSpPr>
        <p:cNvPr id="1" name=""/>
        <p:cNvGrpSpPr/>
        <p:nvPr/>
      </p:nvGrpSpPr>
      <p:grpSpPr>
        <a:xfrm>
          <a:off x="0" y="0"/>
          <a:ext cx="0" cy="0"/>
          <a:chOff x="0" y="0"/>
          <a:chExt cx="0" cy="0"/>
        </a:xfrm>
      </p:grpSpPr>
      <p:grpSp>
        <p:nvGrpSpPr>
          <p:cNvPr id="59" name="Group 58"/>
          <p:cNvGrpSpPr/>
          <p:nvPr userDrawn="1"/>
        </p:nvGrpSpPr>
        <p:grpSpPr>
          <a:xfrm>
            <a:off x="389" y="6142153"/>
            <a:ext cx="12198206" cy="733518"/>
            <a:chOff x="389" y="6150391"/>
            <a:chExt cx="12198206" cy="733518"/>
          </a:xfrm>
        </p:grpSpPr>
        <p:sp>
          <p:nvSpPr>
            <p:cNvPr id="60" name="Shape 602"/>
            <p:cNvSpPr/>
            <p:nvPr userDrawn="1"/>
          </p:nvSpPr>
          <p:spPr>
            <a:xfrm>
              <a:off x="11917768" y="6405357"/>
              <a:ext cx="146727" cy="1992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1" name="Shape 602"/>
            <p:cNvSpPr/>
            <p:nvPr userDrawn="1"/>
          </p:nvSpPr>
          <p:spPr>
            <a:xfrm>
              <a:off x="11687027" y="6446518"/>
              <a:ext cx="100216"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2" name="Shape 575"/>
            <p:cNvSpPr/>
            <p:nvPr/>
          </p:nvSpPr>
          <p:spPr>
            <a:xfrm>
              <a:off x="5543882" y="6582796"/>
              <a:ext cx="1893429" cy="2996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50" y="5858"/>
                  </a:lnTo>
                  <a:lnTo>
                    <a:pt x="14853" y="10752"/>
                  </a:lnTo>
                  <a:lnTo>
                    <a:pt x="12240" y="3206"/>
                  </a:lnTo>
                  <a:lnTo>
                    <a:pt x="11698" y="4797"/>
                  </a:lnTo>
                  <a:lnTo>
                    <a:pt x="10039" y="0"/>
                  </a:lnTo>
                  <a:lnTo>
                    <a:pt x="7445" y="7473"/>
                  </a:lnTo>
                  <a:lnTo>
                    <a:pt x="5973" y="3206"/>
                  </a:lnTo>
                  <a:lnTo>
                    <a:pt x="5534"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3" name="Freeform 51"/>
            <p:cNvSpPr/>
            <p:nvPr/>
          </p:nvSpPr>
          <p:spPr>
            <a:xfrm>
              <a:off x="11193519" y="6495174"/>
              <a:ext cx="1005076" cy="387280"/>
            </a:xfrm>
            <a:custGeom>
              <a:avLst/>
              <a:gdLst>
                <a:gd name="connsiteX0" fmla="*/ 689783 w 1005076"/>
                <a:gd name="connsiteY0" fmla="*/ 0 h 387280"/>
                <a:gd name="connsiteX1" fmla="*/ 948796 w 1005076"/>
                <a:gd name="connsiteY1" fmla="*/ 158821 h 387280"/>
                <a:gd name="connsiteX2" fmla="*/ 1005076 w 1005076"/>
                <a:gd name="connsiteY2" fmla="*/ 144699 h 387280"/>
                <a:gd name="connsiteX3" fmla="*/ 1005076 w 1005076"/>
                <a:gd name="connsiteY3" fmla="*/ 387280 h 387280"/>
                <a:gd name="connsiteX4" fmla="*/ 0 w 1005076"/>
                <a:gd name="connsiteY4" fmla="*/ 387280 h 38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076" h="387280">
                  <a:moveTo>
                    <a:pt x="689783" y="0"/>
                  </a:moveTo>
                  <a:lnTo>
                    <a:pt x="948796" y="158821"/>
                  </a:lnTo>
                  <a:lnTo>
                    <a:pt x="1005076" y="144699"/>
                  </a:lnTo>
                  <a:lnTo>
                    <a:pt x="1005076" y="387280"/>
                  </a:lnTo>
                  <a:lnTo>
                    <a:pt x="0" y="38728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64" name="Freeform 88"/>
            <p:cNvSpPr/>
            <p:nvPr/>
          </p:nvSpPr>
          <p:spPr>
            <a:xfrm>
              <a:off x="11701720" y="6484998"/>
              <a:ext cx="487105" cy="387280"/>
            </a:xfrm>
            <a:custGeom>
              <a:avLst/>
              <a:gdLst>
                <a:gd name="connsiteX0" fmla="*/ 171795 w 487105"/>
                <a:gd name="connsiteY0" fmla="*/ 0 h 387280"/>
                <a:gd name="connsiteX1" fmla="*/ 430769 w 487105"/>
                <a:gd name="connsiteY1" fmla="*/ 158821 h 387280"/>
                <a:gd name="connsiteX2" fmla="*/ 487105 w 487105"/>
                <a:gd name="connsiteY2" fmla="*/ 219305 h 387280"/>
                <a:gd name="connsiteX3" fmla="*/ 487105 w 487105"/>
                <a:gd name="connsiteY3" fmla="*/ 387280 h 387280"/>
                <a:gd name="connsiteX4" fmla="*/ 61168 w 487105"/>
                <a:gd name="connsiteY4" fmla="*/ 387280 h 387280"/>
                <a:gd name="connsiteX5" fmla="*/ 137948 w 487105"/>
                <a:gd name="connsiteY5" fmla="*/ 237568 h 387280"/>
                <a:gd name="connsiteX6" fmla="*/ 0 w 487105"/>
                <a:gd name="connsiteY6" fmla="*/ 187455 h 38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105" h="387280">
                  <a:moveTo>
                    <a:pt x="171795" y="0"/>
                  </a:moveTo>
                  <a:lnTo>
                    <a:pt x="430769" y="158821"/>
                  </a:lnTo>
                  <a:lnTo>
                    <a:pt x="487105" y="219305"/>
                  </a:lnTo>
                  <a:lnTo>
                    <a:pt x="487105" y="387280"/>
                  </a:lnTo>
                  <a:lnTo>
                    <a:pt x="61168" y="387280"/>
                  </a:lnTo>
                  <a:lnTo>
                    <a:pt x="137948" y="237568"/>
                  </a:lnTo>
                  <a:lnTo>
                    <a:pt x="0" y="187455"/>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65" name="Shape 580"/>
            <p:cNvSpPr/>
            <p:nvPr/>
          </p:nvSpPr>
          <p:spPr>
            <a:xfrm>
              <a:off x="7511851" y="6443629"/>
              <a:ext cx="2772293" cy="4388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49" y="5858"/>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7" name="Shape 607"/>
            <p:cNvSpPr/>
            <p:nvPr/>
          </p:nvSpPr>
          <p:spPr>
            <a:xfrm>
              <a:off x="9223401" y="6438369"/>
              <a:ext cx="141919" cy="2119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8" name="Freeform 52"/>
            <p:cNvSpPr/>
            <p:nvPr/>
          </p:nvSpPr>
          <p:spPr>
            <a:xfrm flipH="1">
              <a:off x="389" y="6232426"/>
              <a:ext cx="2748616" cy="650028"/>
            </a:xfrm>
            <a:custGeom>
              <a:avLst/>
              <a:gdLst/>
              <a:ahLst/>
              <a:cxnLst/>
              <a:rect l="l" t="t" r="r" b="b"/>
              <a:pathLst>
                <a:path w="2748616" h="650028">
                  <a:moveTo>
                    <a:pt x="2442903" y="0"/>
                  </a:moveTo>
                  <a:lnTo>
                    <a:pt x="2076872" y="155317"/>
                  </a:lnTo>
                  <a:lnTo>
                    <a:pt x="1957289" y="103803"/>
                  </a:lnTo>
                  <a:lnTo>
                    <a:pt x="1380774" y="348126"/>
                  </a:lnTo>
                  <a:lnTo>
                    <a:pt x="1006359" y="189669"/>
                  </a:lnTo>
                  <a:lnTo>
                    <a:pt x="0" y="650028"/>
                  </a:lnTo>
                  <a:lnTo>
                    <a:pt x="2748616" y="650028"/>
                  </a:lnTo>
                  <a:lnTo>
                    <a:pt x="2748616" y="129245"/>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69" name="Shape 603"/>
            <p:cNvSpPr/>
            <p:nvPr/>
          </p:nvSpPr>
          <p:spPr>
            <a:xfrm>
              <a:off x="598305" y="6255249"/>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0" name="Shape 603"/>
            <p:cNvSpPr/>
            <p:nvPr userDrawn="1"/>
          </p:nvSpPr>
          <p:spPr>
            <a:xfrm>
              <a:off x="20339" y="6150391"/>
              <a:ext cx="173027" cy="23494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1" name="Shape 603"/>
            <p:cNvSpPr/>
            <p:nvPr/>
          </p:nvSpPr>
          <p:spPr>
            <a:xfrm>
              <a:off x="198743" y="6150807"/>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2" name="Shape 603"/>
            <p:cNvSpPr/>
            <p:nvPr/>
          </p:nvSpPr>
          <p:spPr>
            <a:xfrm>
              <a:off x="419843" y="6199611"/>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3" name="Shape 603"/>
            <p:cNvSpPr/>
            <p:nvPr/>
          </p:nvSpPr>
          <p:spPr>
            <a:xfrm>
              <a:off x="1000630" y="6336085"/>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4" name="Shape 594"/>
            <p:cNvSpPr/>
            <p:nvPr/>
          </p:nvSpPr>
          <p:spPr>
            <a:xfrm>
              <a:off x="726040" y="6351692"/>
              <a:ext cx="292751" cy="209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272"/>
                  </a:lnTo>
                  <a:lnTo>
                    <a:pt x="21600" y="21600"/>
                  </a:lnTo>
                  <a:lnTo>
                    <a:pt x="9000" y="10843"/>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5" name="Shape 597"/>
            <p:cNvSpPr/>
            <p:nvPr/>
          </p:nvSpPr>
          <p:spPr>
            <a:xfrm>
              <a:off x="244026" y="6239413"/>
              <a:ext cx="405153" cy="618588"/>
            </a:xfrm>
            <a:custGeom>
              <a:avLst/>
              <a:gdLst/>
              <a:ahLst/>
              <a:cxnLst>
                <a:cxn ang="0">
                  <a:pos x="wd2" y="hd2"/>
                </a:cxn>
                <a:cxn ang="5400000">
                  <a:pos x="wd2" y="hd2"/>
                </a:cxn>
                <a:cxn ang="10800000">
                  <a:pos x="wd2" y="hd2"/>
                </a:cxn>
                <a:cxn ang="16200000">
                  <a:pos x="wd2" y="hd2"/>
                </a:cxn>
              </a:cxnLst>
              <a:rect l="0" t="0" r="r" b="b"/>
              <a:pathLst>
                <a:path w="21600" h="21600" extrusionOk="0">
                  <a:moveTo>
                    <a:pt x="2944" y="0"/>
                  </a:moveTo>
                  <a:lnTo>
                    <a:pt x="4673" y="11330"/>
                  </a:lnTo>
                  <a:lnTo>
                    <a:pt x="0" y="19093"/>
                  </a:lnTo>
                  <a:lnTo>
                    <a:pt x="1693" y="20129"/>
                  </a:lnTo>
                  <a:lnTo>
                    <a:pt x="699" y="21600"/>
                  </a:lnTo>
                  <a:lnTo>
                    <a:pt x="4195" y="21600"/>
                  </a:lnTo>
                  <a:lnTo>
                    <a:pt x="15160" y="17550"/>
                  </a:lnTo>
                  <a:lnTo>
                    <a:pt x="21600" y="15212"/>
                  </a:lnTo>
                  <a:lnTo>
                    <a:pt x="12511" y="10800"/>
                  </a:lnTo>
                  <a:lnTo>
                    <a:pt x="2944"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dirty="0">
                <a:solidFill>
                  <a:srgbClr val="000000"/>
                </a:solidFill>
                <a:latin typeface="Calibri"/>
                <a:ea typeface="Calibri"/>
                <a:cs typeface="Calibri"/>
              </a:endParaRPr>
            </a:p>
          </p:txBody>
        </p:sp>
        <p:sp>
          <p:nvSpPr>
            <p:cNvPr id="76" name="Shape 607"/>
            <p:cNvSpPr/>
            <p:nvPr/>
          </p:nvSpPr>
          <p:spPr>
            <a:xfrm>
              <a:off x="10265093" y="6422136"/>
              <a:ext cx="185385" cy="2517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7" name="Shape 609"/>
            <p:cNvSpPr/>
            <p:nvPr/>
          </p:nvSpPr>
          <p:spPr>
            <a:xfrm>
              <a:off x="9744615" y="6404616"/>
              <a:ext cx="191978" cy="2867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8" name="Shape 600"/>
            <p:cNvSpPr/>
            <p:nvPr/>
          </p:nvSpPr>
          <p:spPr>
            <a:xfrm>
              <a:off x="3029242" y="6246445"/>
              <a:ext cx="208529" cy="2831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9" name="Shape 601"/>
            <p:cNvSpPr/>
            <p:nvPr/>
          </p:nvSpPr>
          <p:spPr>
            <a:xfrm>
              <a:off x="6947500" y="6503669"/>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0" name="Shape 602"/>
            <p:cNvSpPr/>
            <p:nvPr/>
          </p:nvSpPr>
          <p:spPr>
            <a:xfrm>
              <a:off x="7786397" y="6508260"/>
              <a:ext cx="106381" cy="1589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81" name="Shape 604"/>
            <p:cNvSpPr/>
            <p:nvPr/>
          </p:nvSpPr>
          <p:spPr>
            <a:xfrm>
              <a:off x="7350855" y="6392419"/>
              <a:ext cx="163854" cy="2225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2" name="Shape 602"/>
            <p:cNvSpPr/>
            <p:nvPr/>
          </p:nvSpPr>
          <p:spPr>
            <a:xfrm>
              <a:off x="4285136" y="6438796"/>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3" name="Shape 604"/>
            <p:cNvSpPr/>
            <p:nvPr/>
          </p:nvSpPr>
          <p:spPr>
            <a:xfrm>
              <a:off x="6829402" y="6523070"/>
              <a:ext cx="127568" cy="1732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4" name="Shape 560"/>
            <p:cNvSpPr/>
            <p:nvPr/>
          </p:nvSpPr>
          <p:spPr>
            <a:xfrm>
              <a:off x="7827419" y="6588996"/>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85" name="Shape 598"/>
            <p:cNvSpPr/>
            <p:nvPr/>
          </p:nvSpPr>
          <p:spPr>
            <a:xfrm>
              <a:off x="8368772" y="6456447"/>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86" name="Shape 602"/>
            <p:cNvSpPr/>
            <p:nvPr/>
          </p:nvSpPr>
          <p:spPr>
            <a:xfrm>
              <a:off x="4077554" y="644886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7" name="Shape 602"/>
            <p:cNvSpPr/>
            <p:nvPr/>
          </p:nvSpPr>
          <p:spPr>
            <a:xfrm>
              <a:off x="3845313" y="6349879"/>
              <a:ext cx="133388" cy="1811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8" name="Shape 584"/>
            <p:cNvSpPr/>
            <p:nvPr/>
          </p:nvSpPr>
          <p:spPr>
            <a:xfrm>
              <a:off x="8202721" y="6501130"/>
              <a:ext cx="486205" cy="373688"/>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89" name="Shape 602"/>
            <p:cNvSpPr/>
            <p:nvPr/>
          </p:nvSpPr>
          <p:spPr>
            <a:xfrm>
              <a:off x="3317277" y="6236759"/>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0" name="Shape 601"/>
            <p:cNvSpPr/>
            <p:nvPr/>
          </p:nvSpPr>
          <p:spPr>
            <a:xfrm>
              <a:off x="10546185" y="6485755"/>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1" name="Shape 602"/>
            <p:cNvSpPr/>
            <p:nvPr/>
          </p:nvSpPr>
          <p:spPr>
            <a:xfrm>
              <a:off x="10768013" y="657994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2" name="Shape 562"/>
            <p:cNvSpPr/>
            <p:nvPr/>
          </p:nvSpPr>
          <p:spPr>
            <a:xfrm>
              <a:off x="1789741" y="6321924"/>
              <a:ext cx="3541170" cy="5605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703" y="4404"/>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3" name="Shape 565"/>
            <p:cNvSpPr/>
            <p:nvPr/>
          </p:nvSpPr>
          <p:spPr>
            <a:xfrm>
              <a:off x="6515274" y="6473943"/>
              <a:ext cx="2412273" cy="4085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4" name="Shape 566"/>
            <p:cNvSpPr/>
            <p:nvPr/>
          </p:nvSpPr>
          <p:spPr>
            <a:xfrm>
              <a:off x="3435240" y="6315639"/>
              <a:ext cx="292075" cy="2802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5" name="Shape 568"/>
            <p:cNvSpPr/>
            <p:nvPr/>
          </p:nvSpPr>
          <p:spPr>
            <a:xfrm>
              <a:off x="7644168" y="6583377"/>
              <a:ext cx="303332" cy="2996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96" name="Shape 569"/>
            <p:cNvSpPr/>
            <p:nvPr/>
          </p:nvSpPr>
          <p:spPr>
            <a:xfrm>
              <a:off x="8064206" y="6662842"/>
              <a:ext cx="210770" cy="158900"/>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97" name="Shape 570"/>
            <p:cNvSpPr/>
            <p:nvPr/>
          </p:nvSpPr>
          <p:spPr>
            <a:xfrm>
              <a:off x="7135696" y="6467657"/>
              <a:ext cx="340233" cy="40851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98" name="Shape 571"/>
            <p:cNvSpPr/>
            <p:nvPr/>
          </p:nvSpPr>
          <p:spPr>
            <a:xfrm>
              <a:off x="2672219" y="6398843"/>
              <a:ext cx="621050" cy="477327"/>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99" name="Shape 576"/>
            <p:cNvSpPr/>
            <p:nvPr/>
          </p:nvSpPr>
          <p:spPr>
            <a:xfrm>
              <a:off x="6094476" y="6673019"/>
              <a:ext cx="256981" cy="210890"/>
            </a:xfrm>
            <a:custGeom>
              <a:avLst/>
              <a:gdLst/>
              <a:ahLst/>
              <a:cxnLst>
                <a:cxn ang="0">
                  <a:pos x="wd2" y="hd2"/>
                </a:cxn>
                <a:cxn ang="5400000">
                  <a:pos x="wd2" y="hd2"/>
                </a:cxn>
                <a:cxn ang="10800000">
                  <a:pos x="wd2" y="hd2"/>
                </a:cxn>
                <a:cxn ang="16200000">
                  <a:pos x="wd2" y="hd2"/>
                </a:cxn>
              </a:cxnLst>
              <a:rect l="0" t="0" r="r" b="b"/>
              <a:pathLst>
                <a:path w="21600" h="21600" extrusionOk="0">
                  <a:moveTo>
                    <a:pt x="6225" y="0"/>
                  </a:moveTo>
                  <a:lnTo>
                    <a:pt x="697" y="8153"/>
                  </a:lnTo>
                  <a:lnTo>
                    <a:pt x="3832" y="11097"/>
                  </a:lnTo>
                  <a:lnTo>
                    <a:pt x="0" y="21600"/>
                  </a:lnTo>
                  <a:lnTo>
                    <a:pt x="21600" y="21600"/>
                  </a:lnTo>
                  <a:lnTo>
                    <a:pt x="15794" y="17410"/>
                  </a:lnTo>
                  <a:lnTo>
                    <a:pt x="15956" y="10814"/>
                  </a:lnTo>
                  <a:lnTo>
                    <a:pt x="11613" y="7559"/>
                  </a:lnTo>
                  <a:lnTo>
                    <a:pt x="6225"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0" name="Shape 581"/>
            <p:cNvSpPr/>
            <p:nvPr/>
          </p:nvSpPr>
          <p:spPr>
            <a:xfrm>
              <a:off x="9416040" y="6495175"/>
              <a:ext cx="2287276" cy="3872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1" name="Shape 583"/>
            <p:cNvSpPr/>
            <p:nvPr/>
          </p:nvSpPr>
          <p:spPr>
            <a:xfrm>
              <a:off x="9934011" y="6488307"/>
              <a:ext cx="643561" cy="387279"/>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02" name="Group 101"/>
            <p:cNvGrpSpPr/>
            <p:nvPr/>
          </p:nvGrpSpPr>
          <p:grpSpPr>
            <a:xfrm>
              <a:off x="730738" y="6295020"/>
              <a:ext cx="3468806" cy="587434"/>
              <a:chOff x="635957" y="6252598"/>
              <a:chExt cx="3682207" cy="623572"/>
            </a:xfrm>
          </p:grpSpPr>
          <p:sp>
            <p:nvSpPr>
              <p:cNvPr id="109" name="Shape 590"/>
              <p:cNvSpPr/>
              <p:nvPr/>
            </p:nvSpPr>
            <p:spPr>
              <a:xfrm>
                <a:off x="635957" y="6252598"/>
                <a:ext cx="3682207" cy="6235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0" name="Shape 591"/>
              <p:cNvSpPr/>
              <p:nvPr/>
            </p:nvSpPr>
            <p:spPr>
              <a:xfrm>
                <a:off x="2359156" y="6418757"/>
                <a:ext cx="463021" cy="457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58" name="Shape 592"/>
              <p:cNvSpPr/>
              <p:nvPr/>
            </p:nvSpPr>
            <p:spPr>
              <a:xfrm>
                <a:off x="3175409" y="6550536"/>
                <a:ext cx="321729" cy="242553"/>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59" name="Shape 593"/>
              <p:cNvSpPr/>
              <p:nvPr/>
            </p:nvSpPr>
            <p:spPr>
              <a:xfrm>
                <a:off x="1582999" y="6252598"/>
                <a:ext cx="519347" cy="62357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dirty="0">
                  <a:solidFill>
                    <a:srgbClr val="000000"/>
                  </a:solidFill>
                  <a:latin typeface="Calibri"/>
                  <a:ea typeface="Calibri"/>
                  <a:cs typeface="Calibri"/>
                  <a:sym typeface="Calibri"/>
                </a:endParaRPr>
              </a:p>
            </p:txBody>
          </p:sp>
        </p:grpSp>
        <p:sp>
          <p:nvSpPr>
            <p:cNvPr id="103" name="Shape 582"/>
            <p:cNvSpPr/>
            <p:nvPr/>
          </p:nvSpPr>
          <p:spPr>
            <a:xfrm rot="480000">
              <a:off x="8763397" y="6466590"/>
              <a:ext cx="334778" cy="219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04" name="Group 103"/>
            <p:cNvGrpSpPr/>
            <p:nvPr/>
          </p:nvGrpSpPr>
          <p:grpSpPr>
            <a:xfrm>
              <a:off x="4486591" y="6543404"/>
              <a:ext cx="2002435" cy="339050"/>
              <a:chOff x="4486591" y="6531402"/>
              <a:chExt cx="2002435" cy="339050"/>
            </a:xfrm>
          </p:grpSpPr>
          <p:sp>
            <p:nvSpPr>
              <p:cNvPr id="106" name="Shape 602"/>
              <p:cNvSpPr/>
              <p:nvPr/>
            </p:nvSpPr>
            <p:spPr>
              <a:xfrm>
                <a:off x="5776414" y="6578757"/>
                <a:ext cx="110238"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7" name="Shape 563"/>
              <p:cNvSpPr/>
              <p:nvPr/>
            </p:nvSpPr>
            <p:spPr>
              <a:xfrm>
                <a:off x="4486591" y="6531402"/>
                <a:ext cx="2002435" cy="3390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8" name="Shape 567"/>
              <p:cNvSpPr/>
              <p:nvPr/>
            </p:nvSpPr>
            <p:spPr>
              <a:xfrm>
                <a:off x="4936483" y="6531402"/>
                <a:ext cx="563416" cy="339050"/>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sp>
          <p:nvSpPr>
            <p:cNvPr id="105" name="Shape 572"/>
            <p:cNvSpPr/>
            <p:nvPr/>
          </p:nvSpPr>
          <p:spPr>
            <a:xfrm>
              <a:off x="5503225" y="6697346"/>
              <a:ext cx="208175" cy="1606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360" y="12237"/>
                  </a:lnTo>
                  <a:lnTo>
                    <a:pt x="21600" y="21600"/>
                  </a:lnTo>
                  <a:lnTo>
                    <a:pt x="7224" y="10754"/>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sp>
        <p:nvSpPr>
          <p:cNvPr id="6"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a:t>Click to edit Master title style</a:t>
            </a:r>
            <a:endParaRPr lang="en-US" dirty="0"/>
          </a:p>
        </p:txBody>
      </p:sp>
      <p:sp>
        <p:nvSpPr>
          <p:cNvPr id="7"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dirty="0"/>
              <a:t>Click to edit Master text styles</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solidFill>
                <a:srgbClr val="FFFFFF"/>
              </a:solidFill>
            </a:endParaRPr>
          </a:p>
        </p:txBody>
      </p:sp>
    </p:spTree>
    <p:extLst>
      <p:ext uri="{BB962C8B-B14F-4D97-AF65-F5344CB8AC3E}">
        <p14:creationId xmlns:p14="http://schemas.microsoft.com/office/powerpoint/2010/main" val="1757910229"/>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2-colum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a:t>Click to edit Master title style</a:t>
            </a:r>
            <a:endParaRPr lang="en-US" dirty="0"/>
          </a:p>
        </p:txBody>
      </p:sp>
      <p:sp>
        <p:nvSpPr>
          <p:cNvPr id="3" name="Content Placeholder 2"/>
          <p:cNvSpPr>
            <a:spLocks noGrp="1"/>
          </p:cNvSpPr>
          <p:nvPr>
            <p:ph sz="quarter" idx="11"/>
          </p:nvPr>
        </p:nvSpPr>
        <p:spPr>
          <a:xfrm>
            <a:off x="571500" y="1764285"/>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12"/>
          </p:nvPr>
        </p:nvSpPr>
        <p:spPr>
          <a:xfrm>
            <a:off x="6313932" y="1764285"/>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9" name="Footer Placeholder 3"/>
          <p:cNvSpPr>
            <a:spLocks noGrp="1"/>
          </p:cNvSpPr>
          <p:nvPr>
            <p:ph type="ftr" sz="quarter" idx="17"/>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1523004135"/>
      </p:ext>
    </p:extLst>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2-column_MtnFooter">
    <p:spTree>
      <p:nvGrpSpPr>
        <p:cNvPr id="1" name=""/>
        <p:cNvGrpSpPr/>
        <p:nvPr/>
      </p:nvGrpSpPr>
      <p:grpSpPr>
        <a:xfrm>
          <a:off x="0" y="0"/>
          <a:ext cx="0" cy="0"/>
          <a:chOff x="0" y="0"/>
          <a:chExt cx="0" cy="0"/>
        </a:xfrm>
      </p:grpSpPr>
      <p:grpSp>
        <p:nvGrpSpPr>
          <p:cNvPr id="58" name="Group 57"/>
          <p:cNvGrpSpPr/>
          <p:nvPr userDrawn="1"/>
        </p:nvGrpSpPr>
        <p:grpSpPr>
          <a:xfrm>
            <a:off x="389" y="6142153"/>
            <a:ext cx="12198206" cy="733518"/>
            <a:chOff x="389" y="6150391"/>
            <a:chExt cx="12198206" cy="733518"/>
          </a:xfrm>
        </p:grpSpPr>
        <p:sp>
          <p:nvSpPr>
            <p:cNvPr id="59" name="Shape 602"/>
            <p:cNvSpPr/>
            <p:nvPr userDrawn="1"/>
          </p:nvSpPr>
          <p:spPr>
            <a:xfrm>
              <a:off x="11917768" y="6405357"/>
              <a:ext cx="146727" cy="1992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0" name="Shape 602"/>
            <p:cNvSpPr/>
            <p:nvPr userDrawn="1"/>
          </p:nvSpPr>
          <p:spPr>
            <a:xfrm>
              <a:off x="11687027" y="6446518"/>
              <a:ext cx="100216"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1" name="Shape 575"/>
            <p:cNvSpPr/>
            <p:nvPr/>
          </p:nvSpPr>
          <p:spPr>
            <a:xfrm>
              <a:off x="5543882" y="6582796"/>
              <a:ext cx="1893429" cy="2996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50" y="5858"/>
                  </a:lnTo>
                  <a:lnTo>
                    <a:pt x="14853" y="10752"/>
                  </a:lnTo>
                  <a:lnTo>
                    <a:pt x="12240" y="3206"/>
                  </a:lnTo>
                  <a:lnTo>
                    <a:pt x="11698" y="4797"/>
                  </a:lnTo>
                  <a:lnTo>
                    <a:pt x="10039" y="0"/>
                  </a:lnTo>
                  <a:lnTo>
                    <a:pt x="7445" y="7473"/>
                  </a:lnTo>
                  <a:lnTo>
                    <a:pt x="5973" y="3206"/>
                  </a:lnTo>
                  <a:lnTo>
                    <a:pt x="5534"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4" name="Freeform 51"/>
            <p:cNvSpPr/>
            <p:nvPr/>
          </p:nvSpPr>
          <p:spPr>
            <a:xfrm>
              <a:off x="11193519" y="6495174"/>
              <a:ext cx="1005076" cy="387280"/>
            </a:xfrm>
            <a:custGeom>
              <a:avLst/>
              <a:gdLst>
                <a:gd name="connsiteX0" fmla="*/ 689783 w 1005076"/>
                <a:gd name="connsiteY0" fmla="*/ 0 h 387280"/>
                <a:gd name="connsiteX1" fmla="*/ 948796 w 1005076"/>
                <a:gd name="connsiteY1" fmla="*/ 158821 h 387280"/>
                <a:gd name="connsiteX2" fmla="*/ 1005076 w 1005076"/>
                <a:gd name="connsiteY2" fmla="*/ 144699 h 387280"/>
                <a:gd name="connsiteX3" fmla="*/ 1005076 w 1005076"/>
                <a:gd name="connsiteY3" fmla="*/ 387280 h 387280"/>
                <a:gd name="connsiteX4" fmla="*/ 0 w 1005076"/>
                <a:gd name="connsiteY4" fmla="*/ 387280 h 38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076" h="387280">
                  <a:moveTo>
                    <a:pt x="689783" y="0"/>
                  </a:moveTo>
                  <a:lnTo>
                    <a:pt x="948796" y="158821"/>
                  </a:lnTo>
                  <a:lnTo>
                    <a:pt x="1005076" y="144699"/>
                  </a:lnTo>
                  <a:lnTo>
                    <a:pt x="1005076" y="387280"/>
                  </a:lnTo>
                  <a:lnTo>
                    <a:pt x="0" y="38728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65" name="Freeform 88"/>
            <p:cNvSpPr/>
            <p:nvPr/>
          </p:nvSpPr>
          <p:spPr>
            <a:xfrm>
              <a:off x="11701720" y="6484998"/>
              <a:ext cx="487105" cy="387280"/>
            </a:xfrm>
            <a:custGeom>
              <a:avLst/>
              <a:gdLst>
                <a:gd name="connsiteX0" fmla="*/ 171795 w 487105"/>
                <a:gd name="connsiteY0" fmla="*/ 0 h 387280"/>
                <a:gd name="connsiteX1" fmla="*/ 430769 w 487105"/>
                <a:gd name="connsiteY1" fmla="*/ 158821 h 387280"/>
                <a:gd name="connsiteX2" fmla="*/ 487105 w 487105"/>
                <a:gd name="connsiteY2" fmla="*/ 219305 h 387280"/>
                <a:gd name="connsiteX3" fmla="*/ 487105 w 487105"/>
                <a:gd name="connsiteY3" fmla="*/ 387280 h 387280"/>
                <a:gd name="connsiteX4" fmla="*/ 61168 w 487105"/>
                <a:gd name="connsiteY4" fmla="*/ 387280 h 387280"/>
                <a:gd name="connsiteX5" fmla="*/ 137948 w 487105"/>
                <a:gd name="connsiteY5" fmla="*/ 237568 h 387280"/>
                <a:gd name="connsiteX6" fmla="*/ 0 w 487105"/>
                <a:gd name="connsiteY6" fmla="*/ 187455 h 38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105" h="387280">
                  <a:moveTo>
                    <a:pt x="171795" y="0"/>
                  </a:moveTo>
                  <a:lnTo>
                    <a:pt x="430769" y="158821"/>
                  </a:lnTo>
                  <a:lnTo>
                    <a:pt x="487105" y="219305"/>
                  </a:lnTo>
                  <a:lnTo>
                    <a:pt x="487105" y="387280"/>
                  </a:lnTo>
                  <a:lnTo>
                    <a:pt x="61168" y="387280"/>
                  </a:lnTo>
                  <a:lnTo>
                    <a:pt x="137948" y="237568"/>
                  </a:lnTo>
                  <a:lnTo>
                    <a:pt x="0" y="187455"/>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66" name="Shape 580"/>
            <p:cNvSpPr/>
            <p:nvPr/>
          </p:nvSpPr>
          <p:spPr>
            <a:xfrm>
              <a:off x="7511851" y="6443629"/>
              <a:ext cx="2772293" cy="4388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49" y="5858"/>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7" name="Shape 607"/>
            <p:cNvSpPr/>
            <p:nvPr/>
          </p:nvSpPr>
          <p:spPr>
            <a:xfrm>
              <a:off x="9223401" y="6438369"/>
              <a:ext cx="141919" cy="2119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8" name="Freeform 52"/>
            <p:cNvSpPr/>
            <p:nvPr/>
          </p:nvSpPr>
          <p:spPr>
            <a:xfrm flipH="1">
              <a:off x="389" y="6232426"/>
              <a:ext cx="2748616" cy="650028"/>
            </a:xfrm>
            <a:custGeom>
              <a:avLst/>
              <a:gdLst/>
              <a:ahLst/>
              <a:cxnLst/>
              <a:rect l="l" t="t" r="r" b="b"/>
              <a:pathLst>
                <a:path w="2748616" h="650028">
                  <a:moveTo>
                    <a:pt x="2442903" y="0"/>
                  </a:moveTo>
                  <a:lnTo>
                    <a:pt x="2076872" y="155317"/>
                  </a:lnTo>
                  <a:lnTo>
                    <a:pt x="1957289" y="103803"/>
                  </a:lnTo>
                  <a:lnTo>
                    <a:pt x="1380774" y="348126"/>
                  </a:lnTo>
                  <a:lnTo>
                    <a:pt x="1006359" y="189669"/>
                  </a:lnTo>
                  <a:lnTo>
                    <a:pt x="0" y="650028"/>
                  </a:lnTo>
                  <a:lnTo>
                    <a:pt x="2748616" y="650028"/>
                  </a:lnTo>
                  <a:lnTo>
                    <a:pt x="2748616" y="129245"/>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69" name="Shape 603"/>
            <p:cNvSpPr/>
            <p:nvPr/>
          </p:nvSpPr>
          <p:spPr>
            <a:xfrm>
              <a:off x="598305" y="6255249"/>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0" name="Shape 603"/>
            <p:cNvSpPr/>
            <p:nvPr userDrawn="1"/>
          </p:nvSpPr>
          <p:spPr>
            <a:xfrm>
              <a:off x="20339" y="6150391"/>
              <a:ext cx="173027" cy="23494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1" name="Shape 603"/>
            <p:cNvSpPr/>
            <p:nvPr/>
          </p:nvSpPr>
          <p:spPr>
            <a:xfrm>
              <a:off x="198743" y="6150807"/>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2" name="Shape 603"/>
            <p:cNvSpPr/>
            <p:nvPr/>
          </p:nvSpPr>
          <p:spPr>
            <a:xfrm>
              <a:off x="419843" y="6199611"/>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3" name="Shape 603"/>
            <p:cNvSpPr/>
            <p:nvPr/>
          </p:nvSpPr>
          <p:spPr>
            <a:xfrm>
              <a:off x="1000630" y="6336085"/>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4" name="Shape 594"/>
            <p:cNvSpPr/>
            <p:nvPr/>
          </p:nvSpPr>
          <p:spPr>
            <a:xfrm>
              <a:off x="726040" y="6351692"/>
              <a:ext cx="292751" cy="209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272"/>
                  </a:lnTo>
                  <a:lnTo>
                    <a:pt x="21600" y="21600"/>
                  </a:lnTo>
                  <a:lnTo>
                    <a:pt x="9000" y="10843"/>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5" name="Shape 597"/>
            <p:cNvSpPr/>
            <p:nvPr/>
          </p:nvSpPr>
          <p:spPr>
            <a:xfrm>
              <a:off x="244026" y="6239413"/>
              <a:ext cx="405153" cy="618588"/>
            </a:xfrm>
            <a:custGeom>
              <a:avLst/>
              <a:gdLst/>
              <a:ahLst/>
              <a:cxnLst>
                <a:cxn ang="0">
                  <a:pos x="wd2" y="hd2"/>
                </a:cxn>
                <a:cxn ang="5400000">
                  <a:pos x="wd2" y="hd2"/>
                </a:cxn>
                <a:cxn ang="10800000">
                  <a:pos x="wd2" y="hd2"/>
                </a:cxn>
                <a:cxn ang="16200000">
                  <a:pos x="wd2" y="hd2"/>
                </a:cxn>
              </a:cxnLst>
              <a:rect l="0" t="0" r="r" b="b"/>
              <a:pathLst>
                <a:path w="21600" h="21600" extrusionOk="0">
                  <a:moveTo>
                    <a:pt x="2944" y="0"/>
                  </a:moveTo>
                  <a:lnTo>
                    <a:pt x="4673" y="11330"/>
                  </a:lnTo>
                  <a:lnTo>
                    <a:pt x="0" y="19093"/>
                  </a:lnTo>
                  <a:lnTo>
                    <a:pt x="1693" y="20129"/>
                  </a:lnTo>
                  <a:lnTo>
                    <a:pt x="699" y="21600"/>
                  </a:lnTo>
                  <a:lnTo>
                    <a:pt x="4195" y="21600"/>
                  </a:lnTo>
                  <a:lnTo>
                    <a:pt x="15160" y="17550"/>
                  </a:lnTo>
                  <a:lnTo>
                    <a:pt x="21600" y="15212"/>
                  </a:lnTo>
                  <a:lnTo>
                    <a:pt x="12511" y="10800"/>
                  </a:lnTo>
                  <a:lnTo>
                    <a:pt x="2944"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dirty="0">
                <a:solidFill>
                  <a:srgbClr val="000000"/>
                </a:solidFill>
                <a:latin typeface="Calibri"/>
                <a:ea typeface="Calibri"/>
                <a:cs typeface="Calibri"/>
              </a:endParaRPr>
            </a:p>
          </p:txBody>
        </p:sp>
        <p:sp>
          <p:nvSpPr>
            <p:cNvPr id="76" name="Shape 607"/>
            <p:cNvSpPr/>
            <p:nvPr/>
          </p:nvSpPr>
          <p:spPr>
            <a:xfrm>
              <a:off x="10265093" y="6422136"/>
              <a:ext cx="185385" cy="2517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7" name="Shape 609"/>
            <p:cNvSpPr/>
            <p:nvPr/>
          </p:nvSpPr>
          <p:spPr>
            <a:xfrm>
              <a:off x="9744615" y="6404616"/>
              <a:ext cx="191978" cy="2867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8" name="Shape 600"/>
            <p:cNvSpPr/>
            <p:nvPr/>
          </p:nvSpPr>
          <p:spPr>
            <a:xfrm>
              <a:off x="3029242" y="6246445"/>
              <a:ext cx="208529" cy="2831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9" name="Shape 601"/>
            <p:cNvSpPr/>
            <p:nvPr/>
          </p:nvSpPr>
          <p:spPr>
            <a:xfrm>
              <a:off x="6947500" y="6503669"/>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0" name="Shape 602"/>
            <p:cNvSpPr/>
            <p:nvPr/>
          </p:nvSpPr>
          <p:spPr>
            <a:xfrm>
              <a:off x="7786397" y="6508260"/>
              <a:ext cx="106381" cy="1589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81" name="Shape 604"/>
            <p:cNvSpPr/>
            <p:nvPr/>
          </p:nvSpPr>
          <p:spPr>
            <a:xfrm>
              <a:off x="7350855" y="6392419"/>
              <a:ext cx="163854" cy="2225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2" name="Shape 602"/>
            <p:cNvSpPr/>
            <p:nvPr/>
          </p:nvSpPr>
          <p:spPr>
            <a:xfrm>
              <a:off x="4285136" y="6438796"/>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3" name="Shape 604"/>
            <p:cNvSpPr/>
            <p:nvPr/>
          </p:nvSpPr>
          <p:spPr>
            <a:xfrm>
              <a:off x="6829402" y="6523070"/>
              <a:ext cx="127568" cy="1732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4" name="Shape 560"/>
            <p:cNvSpPr/>
            <p:nvPr/>
          </p:nvSpPr>
          <p:spPr>
            <a:xfrm>
              <a:off x="7827419" y="6588996"/>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85" name="Shape 598"/>
            <p:cNvSpPr/>
            <p:nvPr/>
          </p:nvSpPr>
          <p:spPr>
            <a:xfrm>
              <a:off x="8368772" y="6456447"/>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86" name="Shape 602"/>
            <p:cNvSpPr/>
            <p:nvPr/>
          </p:nvSpPr>
          <p:spPr>
            <a:xfrm>
              <a:off x="4077554" y="644886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7" name="Shape 602"/>
            <p:cNvSpPr/>
            <p:nvPr/>
          </p:nvSpPr>
          <p:spPr>
            <a:xfrm>
              <a:off x="3845313" y="6349879"/>
              <a:ext cx="133388" cy="1811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8" name="Shape 584"/>
            <p:cNvSpPr/>
            <p:nvPr/>
          </p:nvSpPr>
          <p:spPr>
            <a:xfrm>
              <a:off x="8202721" y="6501130"/>
              <a:ext cx="486205" cy="373688"/>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89" name="Shape 602"/>
            <p:cNvSpPr/>
            <p:nvPr/>
          </p:nvSpPr>
          <p:spPr>
            <a:xfrm>
              <a:off x="3317277" y="6236759"/>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0" name="Shape 601"/>
            <p:cNvSpPr/>
            <p:nvPr/>
          </p:nvSpPr>
          <p:spPr>
            <a:xfrm>
              <a:off x="10546185" y="6485755"/>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1" name="Shape 602"/>
            <p:cNvSpPr/>
            <p:nvPr/>
          </p:nvSpPr>
          <p:spPr>
            <a:xfrm>
              <a:off x="10768013" y="657994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2" name="Shape 562"/>
            <p:cNvSpPr/>
            <p:nvPr/>
          </p:nvSpPr>
          <p:spPr>
            <a:xfrm>
              <a:off x="1789741" y="6321924"/>
              <a:ext cx="3541170" cy="5605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703" y="4404"/>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3" name="Shape 565"/>
            <p:cNvSpPr/>
            <p:nvPr/>
          </p:nvSpPr>
          <p:spPr>
            <a:xfrm>
              <a:off x="6515274" y="6473943"/>
              <a:ext cx="2412273" cy="4085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4" name="Shape 566"/>
            <p:cNvSpPr/>
            <p:nvPr/>
          </p:nvSpPr>
          <p:spPr>
            <a:xfrm>
              <a:off x="3435240" y="6315639"/>
              <a:ext cx="292075" cy="2802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5" name="Shape 568"/>
            <p:cNvSpPr/>
            <p:nvPr/>
          </p:nvSpPr>
          <p:spPr>
            <a:xfrm>
              <a:off x="7644168" y="6583377"/>
              <a:ext cx="303332" cy="2996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96" name="Shape 569"/>
            <p:cNvSpPr/>
            <p:nvPr/>
          </p:nvSpPr>
          <p:spPr>
            <a:xfrm>
              <a:off x="8064206" y="6662842"/>
              <a:ext cx="210770" cy="158900"/>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97" name="Shape 570"/>
            <p:cNvSpPr/>
            <p:nvPr/>
          </p:nvSpPr>
          <p:spPr>
            <a:xfrm>
              <a:off x="7135696" y="6467657"/>
              <a:ext cx="340233" cy="40851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98" name="Shape 571"/>
            <p:cNvSpPr/>
            <p:nvPr/>
          </p:nvSpPr>
          <p:spPr>
            <a:xfrm>
              <a:off x="2672219" y="6398843"/>
              <a:ext cx="621050" cy="477327"/>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99" name="Shape 576"/>
            <p:cNvSpPr/>
            <p:nvPr/>
          </p:nvSpPr>
          <p:spPr>
            <a:xfrm>
              <a:off x="6094476" y="6673019"/>
              <a:ext cx="256981" cy="210890"/>
            </a:xfrm>
            <a:custGeom>
              <a:avLst/>
              <a:gdLst/>
              <a:ahLst/>
              <a:cxnLst>
                <a:cxn ang="0">
                  <a:pos x="wd2" y="hd2"/>
                </a:cxn>
                <a:cxn ang="5400000">
                  <a:pos x="wd2" y="hd2"/>
                </a:cxn>
                <a:cxn ang="10800000">
                  <a:pos x="wd2" y="hd2"/>
                </a:cxn>
                <a:cxn ang="16200000">
                  <a:pos x="wd2" y="hd2"/>
                </a:cxn>
              </a:cxnLst>
              <a:rect l="0" t="0" r="r" b="b"/>
              <a:pathLst>
                <a:path w="21600" h="21600" extrusionOk="0">
                  <a:moveTo>
                    <a:pt x="6225" y="0"/>
                  </a:moveTo>
                  <a:lnTo>
                    <a:pt x="697" y="8153"/>
                  </a:lnTo>
                  <a:lnTo>
                    <a:pt x="3832" y="11097"/>
                  </a:lnTo>
                  <a:lnTo>
                    <a:pt x="0" y="21600"/>
                  </a:lnTo>
                  <a:lnTo>
                    <a:pt x="21600" y="21600"/>
                  </a:lnTo>
                  <a:lnTo>
                    <a:pt x="15794" y="17410"/>
                  </a:lnTo>
                  <a:lnTo>
                    <a:pt x="15956" y="10814"/>
                  </a:lnTo>
                  <a:lnTo>
                    <a:pt x="11613" y="7559"/>
                  </a:lnTo>
                  <a:lnTo>
                    <a:pt x="6225"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0" name="Shape 581"/>
            <p:cNvSpPr/>
            <p:nvPr/>
          </p:nvSpPr>
          <p:spPr>
            <a:xfrm>
              <a:off x="9416040" y="6495175"/>
              <a:ext cx="2287276" cy="3872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1" name="Shape 583"/>
            <p:cNvSpPr/>
            <p:nvPr/>
          </p:nvSpPr>
          <p:spPr>
            <a:xfrm>
              <a:off x="9934011" y="6488307"/>
              <a:ext cx="643561" cy="387279"/>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02" name="Group 101"/>
            <p:cNvGrpSpPr/>
            <p:nvPr/>
          </p:nvGrpSpPr>
          <p:grpSpPr>
            <a:xfrm>
              <a:off x="730738" y="6295020"/>
              <a:ext cx="3468806" cy="587434"/>
              <a:chOff x="635957" y="6252598"/>
              <a:chExt cx="3682207" cy="623572"/>
            </a:xfrm>
          </p:grpSpPr>
          <p:sp>
            <p:nvSpPr>
              <p:cNvPr id="109" name="Shape 590"/>
              <p:cNvSpPr/>
              <p:nvPr/>
            </p:nvSpPr>
            <p:spPr>
              <a:xfrm>
                <a:off x="635957" y="6252598"/>
                <a:ext cx="3682207" cy="6235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0" name="Shape 591"/>
              <p:cNvSpPr/>
              <p:nvPr/>
            </p:nvSpPr>
            <p:spPr>
              <a:xfrm>
                <a:off x="2359156" y="6418757"/>
                <a:ext cx="463021" cy="457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11" name="Shape 592"/>
              <p:cNvSpPr/>
              <p:nvPr/>
            </p:nvSpPr>
            <p:spPr>
              <a:xfrm>
                <a:off x="3175409" y="6550536"/>
                <a:ext cx="321729" cy="242553"/>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12" name="Shape 593"/>
              <p:cNvSpPr/>
              <p:nvPr/>
            </p:nvSpPr>
            <p:spPr>
              <a:xfrm>
                <a:off x="1582999" y="6252598"/>
                <a:ext cx="519347" cy="62357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dirty="0">
                  <a:solidFill>
                    <a:srgbClr val="000000"/>
                  </a:solidFill>
                  <a:latin typeface="Calibri"/>
                  <a:ea typeface="Calibri"/>
                  <a:cs typeface="Calibri"/>
                  <a:sym typeface="Calibri"/>
                </a:endParaRPr>
              </a:p>
            </p:txBody>
          </p:sp>
        </p:grpSp>
        <p:sp>
          <p:nvSpPr>
            <p:cNvPr id="103" name="Shape 582"/>
            <p:cNvSpPr/>
            <p:nvPr/>
          </p:nvSpPr>
          <p:spPr>
            <a:xfrm rot="480000">
              <a:off x="8763397" y="6466590"/>
              <a:ext cx="334778" cy="219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04" name="Group 103"/>
            <p:cNvGrpSpPr/>
            <p:nvPr/>
          </p:nvGrpSpPr>
          <p:grpSpPr>
            <a:xfrm>
              <a:off x="4486591" y="6543404"/>
              <a:ext cx="2002435" cy="339050"/>
              <a:chOff x="4486591" y="6531402"/>
              <a:chExt cx="2002435" cy="339050"/>
            </a:xfrm>
          </p:grpSpPr>
          <p:sp>
            <p:nvSpPr>
              <p:cNvPr id="106" name="Shape 602"/>
              <p:cNvSpPr/>
              <p:nvPr/>
            </p:nvSpPr>
            <p:spPr>
              <a:xfrm>
                <a:off x="5776414" y="6578757"/>
                <a:ext cx="110238"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7" name="Shape 563"/>
              <p:cNvSpPr/>
              <p:nvPr/>
            </p:nvSpPr>
            <p:spPr>
              <a:xfrm>
                <a:off x="4486591" y="6531402"/>
                <a:ext cx="2002435" cy="3390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8" name="Shape 567"/>
              <p:cNvSpPr/>
              <p:nvPr/>
            </p:nvSpPr>
            <p:spPr>
              <a:xfrm>
                <a:off x="4936483" y="6531402"/>
                <a:ext cx="563416" cy="339050"/>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sp>
          <p:nvSpPr>
            <p:cNvPr id="105" name="Shape 572"/>
            <p:cNvSpPr/>
            <p:nvPr/>
          </p:nvSpPr>
          <p:spPr>
            <a:xfrm>
              <a:off x="5503225" y="6697346"/>
              <a:ext cx="208175" cy="1606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360" y="12237"/>
                  </a:lnTo>
                  <a:lnTo>
                    <a:pt x="21600" y="21600"/>
                  </a:lnTo>
                  <a:lnTo>
                    <a:pt x="7224" y="10754"/>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sp>
        <p:nvSpPr>
          <p:cNvPr id="7"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a:t>Click to edit Master title style</a:t>
            </a:r>
            <a:endParaRPr lang="en-US" dirty="0"/>
          </a:p>
        </p:txBody>
      </p:sp>
      <p:sp>
        <p:nvSpPr>
          <p:cNvPr id="3" name="Content Placeholder 2"/>
          <p:cNvSpPr>
            <a:spLocks noGrp="1"/>
          </p:cNvSpPr>
          <p:nvPr>
            <p:ph sz="quarter" idx="11"/>
          </p:nvPr>
        </p:nvSpPr>
        <p:spPr>
          <a:xfrm>
            <a:off x="571500" y="1764285"/>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12"/>
          </p:nvPr>
        </p:nvSpPr>
        <p:spPr>
          <a:xfrm>
            <a:off x="6313932" y="1764285"/>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9" name="Footer Placeholder 3"/>
          <p:cNvSpPr>
            <a:spLocks noGrp="1"/>
          </p:cNvSpPr>
          <p:nvPr>
            <p:ph type="ftr" sz="quarter" idx="17"/>
          </p:nvPr>
        </p:nvSpPr>
        <p:spPr>
          <a:xfrm>
            <a:off x="577851" y="6545047"/>
            <a:ext cx="10022416" cy="171410"/>
          </a:xfrm>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4129222317"/>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dirty="0"/>
              <a:t>Click to edit Master title style</a:t>
            </a:r>
          </a:p>
        </p:txBody>
      </p:sp>
      <p:sp>
        <p:nvSpPr>
          <p:cNvPr id="3" name="Content Placeholder 2"/>
          <p:cNvSpPr>
            <a:spLocks noGrp="1"/>
          </p:cNvSpPr>
          <p:nvPr>
            <p:ph sz="quarter" idx="11"/>
          </p:nvPr>
        </p:nvSpPr>
        <p:spPr>
          <a:xfrm>
            <a:off x="571500" y="1764285"/>
            <a:ext cx="3429000" cy="422390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2"/>
          </p:nvPr>
        </p:nvSpPr>
        <p:spPr>
          <a:xfrm>
            <a:off x="4377367" y="1763999"/>
            <a:ext cx="3429000"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8183233" y="1763713"/>
            <a:ext cx="3429000"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10" name="Footer Placeholder 3"/>
          <p:cNvSpPr>
            <a:spLocks noGrp="1"/>
          </p:cNvSpPr>
          <p:nvPr>
            <p:ph type="ftr" sz="quarter" idx="17"/>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3332880069"/>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3 Column_MtnFooter">
    <p:spTree>
      <p:nvGrpSpPr>
        <p:cNvPr id="1" name=""/>
        <p:cNvGrpSpPr/>
        <p:nvPr/>
      </p:nvGrpSpPr>
      <p:grpSpPr>
        <a:xfrm>
          <a:off x="0" y="0"/>
          <a:ext cx="0" cy="0"/>
          <a:chOff x="0" y="0"/>
          <a:chExt cx="0" cy="0"/>
        </a:xfrm>
      </p:grpSpPr>
      <p:grpSp>
        <p:nvGrpSpPr>
          <p:cNvPr id="62" name="Group 61"/>
          <p:cNvGrpSpPr/>
          <p:nvPr userDrawn="1"/>
        </p:nvGrpSpPr>
        <p:grpSpPr>
          <a:xfrm>
            <a:off x="389" y="6142153"/>
            <a:ext cx="12198206" cy="733518"/>
            <a:chOff x="389" y="6150391"/>
            <a:chExt cx="12198206" cy="733518"/>
          </a:xfrm>
        </p:grpSpPr>
        <p:sp>
          <p:nvSpPr>
            <p:cNvPr id="63" name="Shape 602"/>
            <p:cNvSpPr/>
            <p:nvPr userDrawn="1"/>
          </p:nvSpPr>
          <p:spPr>
            <a:xfrm>
              <a:off x="11917768" y="6405357"/>
              <a:ext cx="146727" cy="1992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4" name="Shape 602"/>
            <p:cNvSpPr/>
            <p:nvPr userDrawn="1"/>
          </p:nvSpPr>
          <p:spPr>
            <a:xfrm>
              <a:off x="11687027" y="6446518"/>
              <a:ext cx="100216"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3" name="Shape 575"/>
            <p:cNvSpPr/>
            <p:nvPr/>
          </p:nvSpPr>
          <p:spPr>
            <a:xfrm>
              <a:off x="5543882" y="6582796"/>
              <a:ext cx="1893429" cy="2996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50" y="5858"/>
                  </a:lnTo>
                  <a:lnTo>
                    <a:pt x="14853" y="10752"/>
                  </a:lnTo>
                  <a:lnTo>
                    <a:pt x="12240" y="3206"/>
                  </a:lnTo>
                  <a:lnTo>
                    <a:pt x="11698" y="4797"/>
                  </a:lnTo>
                  <a:lnTo>
                    <a:pt x="10039" y="0"/>
                  </a:lnTo>
                  <a:lnTo>
                    <a:pt x="7445" y="7473"/>
                  </a:lnTo>
                  <a:lnTo>
                    <a:pt x="5973" y="3206"/>
                  </a:lnTo>
                  <a:lnTo>
                    <a:pt x="5534"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4" name="Freeform 51"/>
            <p:cNvSpPr/>
            <p:nvPr/>
          </p:nvSpPr>
          <p:spPr>
            <a:xfrm>
              <a:off x="11193519" y="6495174"/>
              <a:ext cx="1005076" cy="387280"/>
            </a:xfrm>
            <a:custGeom>
              <a:avLst/>
              <a:gdLst>
                <a:gd name="connsiteX0" fmla="*/ 689783 w 1005076"/>
                <a:gd name="connsiteY0" fmla="*/ 0 h 387280"/>
                <a:gd name="connsiteX1" fmla="*/ 948796 w 1005076"/>
                <a:gd name="connsiteY1" fmla="*/ 158821 h 387280"/>
                <a:gd name="connsiteX2" fmla="*/ 1005076 w 1005076"/>
                <a:gd name="connsiteY2" fmla="*/ 144699 h 387280"/>
                <a:gd name="connsiteX3" fmla="*/ 1005076 w 1005076"/>
                <a:gd name="connsiteY3" fmla="*/ 387280 h 387280"/>
                <a:gd name="connsiteX4" fmla="*/ 0 w 1005076"/>
                <a:gd name="connsiteY4" fmla="*/ 387280 h 38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076" h="387280">
                  <a:moveTo>
                    <a:pt x="689783" y="0"/>
                  </a:moveTo>
                  <a:lnTo>
                    <a:pt x="948796" y="158821"/>
                  </a:lnTo>
                  <a:lnTo>
                    <a:pt x="1005076" y="144699"/>
                  </a:lnTo>
                  <a:lnTo>
                    <a:pt x="1005076" y="387280"/>
                  </a:lnTo>
                  <a:lnTo>
                    <a:pt x="0" y="38728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115" name="Freeform 88"/>
            <p:cNvSpPr/>
            <p:nvPr/>
          </p:nvSpPr>
          <p:spPr>
            <a:xfrm>
              <a:off x="11701720" y="6484998"/>
              <a:ext cx="487105" cy="387280"/>
            </a:xfrm>
            <a:custGeom>
              <a:avLst/>
              <a:gdLst>
                <a:gd name="connsiteX0" fmla="*/ 171795 w 487105"/>
                <a:gd name="connsiteY0" fmla="*/ 0 h 387280"/>
                <a:gd name="connsiteX1" fmla="*/ 430769 w 487105"/>
                <a:gd name="connsiteY1" fmla="*/ 158821 h 387280"/>
                <a:gd name="connsiteX2" fmla="*/ 487105 w 487105"/>
                <a:gd name="connsiteY2" fmla="*/ 219305 h 387280"/>
                <a:gd name="connsiteX3" fmla="*/ 487105 w 487105"/>
                <a:gd name="connsiteY3" fmla="*/ 387280 h 387280"/>
                <a:gd name="connsiteX4" fmla="*/ 61168 w 487105"/>
                <a:gd name="connsiteY4" fmla="*/ 387280 h 387280"/>
                <a:gd name="connsiteX5" fmla="*/ 137948 w 487105"/>
                <a:gd name="connsiteY5" fmla="*/ 237568 h 387280"/>
                <a:gd name="connsiteX6" fmla="*/ 0 w 487105"/>
                <a:gd name="connsiteY6" fmla="*/ 187455 h 38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105" h="387280">
                  <a:moveTo>
                    <a:pt x="171795" y="0"/>
                  </a:moveTo>
                  <a:lnTo>
                    <a:pt x="430769" y="158821"/>
                  </a:lnTo>
                  <a:lnTo>
                    <a:pt x="487105" y="219305"/>
                  </a:lnTo>
                  <a:lnTo>
                    <a:pt x="487105" y="387280"/>
                  </a:lnTo>
                  <a:lnTo>
                    <a:pt x="61168" y="387280"/>
                  </a:lnTo>
                  <a:lnTo>
                    <a:pt x="137948" y="237568"/>
                  </a:lnTo>
                  <a:lnTo>
                    <a:pt x="0" y="187455"/>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116" name="Shape 580"/>
            <p:cNvSpPr/>
            <p:nvPr/>
          </p:nvSpPr>
          <p:spPr>
            <a:xfrm>
              <a:off x="7511851" y="6443629"/>
              <a:ext cx="2772293" cy="4388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49" y="5858"/>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7" name="Shape 607"/>
            <p:cNvSpPr/>
            <p:nvPr/>
          </p:nvSpPr>
          <p:spPr>
            <a:xfrm>
              <a:off x="9223401" y="6438369"/>
              <a:ext cx="141919" cy="2119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8" name="Freeform 52"/>
            <p:cNvSpPr/>
            <p:nvPr/>
          </p:nvSpPr>
          <p:spPr>
            <a:xfrm flipH="1">
              <a:off x="389" y="6232426"/>
              <a:ext cx="2748616" cy="650028"/>
            </a:xfrm>
            <a:custGeom>
              <a:avLst/>
              <a:gdLst/>
              <a:ahLst/>
              <a:cxnLst/>
              <a:rect l="l" t="t" r="r" b="b"/>
              <a:pathLst>
                <a:path w="2748616" h="650028">
                  <a:moveTo>
                    <a:pt x="2442903" y="0"/>
                  </a:moveTo>
                  <a:lnTo>
                    <a:pt x="2076872" y="155317"/>
                  </a:lnTo>
                  <a:lnTo>
                    <a:pt x="1957289" y="103803"/>
                  </a:lnTo>
                  <a:lnTo>
                    <a:pt x="1380774" y="348126"/>
                  </a:lnTo>
                  <a:lnTo>
                    <a:pt x="1006359" y="189669"/>
                  </a:lnTo>
                  <a:lnTo>
                    <a:pt x="0" y="650028"/>
                  </a:lnTo>
                  <a:lnTo>
                    <a:pt x="2748616" y="650028"/>
                  </a:lnTo>
                  <a:lnTo>
                    <a:pt x="2748616" y="129245"/>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119" name="Shape 603"/>
            <p:cNvSpPr/>
            <p:nvPr/>
          </p:nvSpPr>
          <p:spPr>
            <a:xfrm>
              <a:off x="598305" y="6255249"/>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0" name="Shape 603"/>
            <p:cNvSpPr/>
            <p:nvPr userDrawn="1"/>
          </p:nvSpPr>
          <p:spPr>
            <a:xfrm>
              <a:off x="20339" y="6150391"/>
              <a:ext cx="173027" cy="23494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1" name="Shape 603"/>
            <p:cNvSpPr/>
            <p:nvPr/>
          </p:nvSpPr>
          <p:spPr>
            <a:xfrm>
              <a:off x="198743" y="6150807"/>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2" name="Shape 603"/>
            <p:cNvSpPr/>
            <p:nvPr/>
          </p:nvSpPr>
          <p:spPr>
            <a:xfrm>
              <a:off x="419843" y="6199611"/>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3" name="Shape 603"/>
            <p:cNvSpPr/>
            <p:nvPr/>
          </p:nvSpPr>
          <p:spPr>
            <a:xfrm>
              <a:off x="1000630" y="6336085"/>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4" name="Shape 594"/>
            <p:cNvSpPr/>
            <p:nvPr/>
          </p:nvSpPr>
          <p:spPr>
            <a:xfrm>
              <a:off x="726040" y="6351692"/>
              <a:ext cx="292751" cy="209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272"/>
                  </a:lnTo>
                  <a:lnTo>
                    <a:pt x="21600" y="21600"/>
                  </a:lnTo>
                  <a:lnTo>
                    <a:pt x="9000" y="10843"/>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5" name="Shape 597"/>
            <p:cNvSpPr/>
            <p:nvPr/>
          </p:nvSpPr>
          <p:spPr>
            <a:xfrm>
              <a:off x="244026" y="6239413"/>
              <a:ext cx="405153" cy="618588"/>
            </a:xfrm>
            <a:custGeom>
              <a:avLst/>
              <a:gdLst/>
              <a:ahLst/>
              <a:cxnLst>
                <a:cxn ang="0">
                  <a:pos x="wd2" y="hd2"/>
                </a:cxn>
                <a:cxn ang="5400000">
                  <a:pos x="wd2" y="hd2"/>
                </a:cxn>
                <a:cxn ang="10800000">
                  <a:pos x="wd2" y="hd2"/>
                </a:cxn>
                <a:cxn ang="16200000">
                  <a:pos x="wd2" y="hd2"/>
                </a:cxn>
              </a:cxnLst>
              <a:rect l="0" t="0" r="r" b="b"/>
              <a:pathLst>
                <a:path w="21600" h="21600" extrusionOk="0">
                  <a:moveTo>
                    <a:pt x="2944" y="0"/>
                  </a:moveTo>
                  <a:lnTo>
                    <a:pt x="4673" y="11330"/>
                  </a:lnTo>
                  <a:lnTo>
                    <a:pt x="0" y="19093"/>
                  </a:lnTo>
                  <a:lnTo>
                    <a:pt x="1693" y="20129"/>
                  </a:lnTo>
                  <a:lnTo>
                    <a:pt x="699" y="21600"/>
                  </a:lnTo>
                  <a:lnTo>
                    <a:pt x="4195" y="21600"/>
                  </a:lnTo>
                  <a:lnTo>
                    <a:pt x="15160" y="17550"/>
                  </a:lnTo>
                  <a:lnTo>
                    <a:pt x="21600" y="15212"/>
                  </a:lnTo>
                  <a:lnTo>
                    <a:pt x="12511" y="10800"/>
                  </a:lnTo>
                  <a:lnTo>
                    <a:pt x="2944"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dirty="0">
                <a:solidFill>
                  <a:srgbClr val="000000"/>
                </a:solidFill>
                <a:latin typeface="Calibri"/>
                <a:ea typeface="Calibri"/>
                <a:cs typeface="Calibri"/>
              </a:endParaRPr>
            </a:p>
          </p:txBody>
        </p:sp>
        <p:sp>
          <p:nvSpPr>
            <p:cNvPr id="126" name="Shape 607"/>
            <p:cNvSpPr/>
            <p:nvPr/>
          </p:nvSpPr>
          <p:spPr>
            <a:xfrm>
              <a:off x="10265093" y="6422136"/>
              <a:ext cx="185385" cy="2517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7" name="Shape 609"/>
            <p:cNvSpPr/>
            <p:nvPr/>
          </p:nvSpPr>
          <p:spPr>
            <a:xfrm>
              <a:off x="9744615" y="6404616"/>
              <a:ext cx="191978" cy="2867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8" name="Shape 600"/>
            <p:cNvSpPr/>
            <p:nvPr/>
          </p:nvSpPr>
          <p:spPr>
            <a:xfrm>
              <a:off x="3029242" y="6246445"/>
              <a:ext cx="208529" cy="2831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9" name="Shape 601"/>
            <p:cNvSpPr/>
            <p:nvPr/>
          </p:nvSpPr>
          <p:spPr>
            <a:xfrm>
              <a:off x="6947500" y="6503669"/>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0" name="Shape 602"/>
            <p:cNvSpPr/>
            <p:nvPr/>
          </p:nvSpPr>
          <p:spPr>
            <a:xfrm>
              <a:off x="7786397" y="6508260"/>
              <a:ext cx="106381" cy="1589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131" name="Shape 604"/>
            <p:cNvSpPr/>
            <p:nvPr/>
          </p:nvSpPr>
          <p:spPr>
            <a:xfrm>
              <a:off x="7350855" y="6392419"/>
              <a:ext cx="163854" cy="2225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2" name="Shape 602"/>
            <p:cNvSpPr/>
            <p:nvPr/>
          </p:nvSpPr>
          <p:spPr>
            <a:xfrm>
              <a:off x="4285136" y="6438796"/>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3" name="Shape 604"/>
            <p:cNvSpPr/>
            <p:nvPr/>
          </p:nvSpPr>
          <p:spPr>
            <a:xfrm>
              <a:off x="6829402" y="6523070"/>
              <a:ext cx="127568" cy="1732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4" name="Shape 560"/>
            <p:cNvSpPr/>
            <p:nvPr/>
          </p:nvSpPr>
          <p:spPr>
            <a:xfrm>
              <a:off x="7827419" y="6588996"/>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135" name="Shape 598"/>
            <p:cNvSpPr/>
            <p:nvPr/>
          </p:nvSpPr>
          <p:spPr>
            <a:xfrm>
              <a:off x="8368772" y="6456447"/>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136" name="Shape 602"/>
            <p:cNvSpPr/>
            <p:nvPr/>
          </p:nvSpPr>
          <p:spPr>
            <a:xfrm>
              <a:off x="4077554" y="644886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7" name="Shape 602"/>
            <p:cNvSpPr/>
            <p:nvPr/>
          </p:nvSpPr>
          <p:spPr>
            <a:xfrm>
              <a:off x="3845313" y="6349879"/>
              <a:ext cx="133388" cy="1811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8" name="Shape 584"/>
            <p:cNvSpPr/>
            <p:nvPr/>
          </p:nvSpPr>
          <p:spPr>
            <a:xfrm>
              <a:off x="8202721" y="6501130"/>
              <a:ext cx="486205" cy="373688"/>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39" name="Shape 602"/>
            <p:cNvSpPr/>
            <p:nvPr/>
          </p:nvSpPr>
          <p:spPr>
            <a:xfrm>
              <a:off x="3317277" y="6236759"/>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0" name="Shape 601"/>
            <p:cNvSpPr/>
            <p:nvPr/>
          </p:nvSpPr>
          <p:spPr>
            <a:xfrm>
              <a:off x="10546185" y="6485755"/>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1" name="Shape 602"/>
            <p:cNvSpPr/>
            <p:nvPr/>
          </p:nvSpPr>
          <p:spPr>
            <a:xfrm>
              <a:off x="10768013" y="657994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2" name="Shape 562"/>
            <p:cNvSpPr/>
            <p:nvPr/>
          </p:nvSpPr>
          <p:spPr>
            <a:xfrm>
              <a:off x="1789741" y="6321924"/>
              <a:ext cx="3541170" cy="5605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703" y="4404"/>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3" name="Shape 565"/>
            <p:cNvSpPr/>
            <p:nvPr/>
          </p:nvSpPr>
          <p:spPr>
            <a:xfrm>
              <a:off x="6515274" y="6473943"/>
              <a:ext cx="2412273" cy="4085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4" name="Shape 566"/>
            <p:cNvSpPr/>
            <p:nvPr/>
          </p:nvSpPr>
          <p:spPr>
            <a:xfrm>
              <a:off x="3435240" y="6315639"/>
              <a:ext cx="292075" cy="2802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5" name="Shape 568"/>
            <p:cNvSpPr/>
            <p:nvPr/>
          </p:nvSpPr>
          <p:spPr>
            <a:xfrm>
              <a:off x="7644168" y="6583377"/>
              <a:ext cx="303332" cy="2996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6" name="Shape 569"/>
            <p:cNvSpPr/>
            <p:nvPr/>
          </p:nvSpPr>
          <p:spPr>
            <a:xfrm>
              <a:off x="8064206" y="6662842"/>
              <a:ext cx="210770" cy="158900"/>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7" name="Shape 570"/>
            <p:cNvSpPr/>
            <p:nvPr/>
          </p:nvSpPr>
          <p:spPr>
            <a:xfrm>
              <a:off x="7135696" y="6467657"/>
              <a:ext cx="340233" cy="40851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8" name="Shape 571"/>
            <p:cNvSpPr/>
            <p:nvPr/>
          </p:nvSpPr>
          <p:spPr>
            <a:xfrm>
              <a:off x="2672219" y="6398843"/>
              <a:ext cx="621050" cy="477327"/>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9" name="Shape 576"/>
            <p:cNvSpPr/>
            <p:nvPr/>
          </p:nvSpPr>
          <p:spPr>
            <a:xfrm>
              <a:off x="6094476" y="6673019"/>
              <a:ext cx="256981" cy="210890"/>
            </a:xfrm>
            <a:custGeom>
              <a:avLst/>
              <a:gdLst/>
              <a:ahLst/>
              <a:cxnLst>
                <a:cxn ang="0">
                  <a:pos x="wd2" y="hd2"/>
                </a:cxn>
                <a:cxn ang="5400000">
                  <a:pos x="wd2" y="hd2"/>
                </a:cxn>
                <a:cxn ang="10800000">
                  <a:pos x="wd2" y="hd2"/>
                </a:cxn>
                <a:cxn ang="16200000">
                  <a:pos x="wd2" y="hd2"/>
                </a:cxn>
              </a:cxnLst>
              <a:rect l="0" t="0" r="r" b="b"/>
              <a:pathLst>
                <a:path w="21600" h="21600" extrusionOk="0">
                  <a:moveTo>
                    <a:pt x="6225" y="0"/>
                  </a:moveTo>
                  <a:lnTo>
                    <a:pt x="697" y="8153"/>
                  </a:lnTo>
                  <a:lnTo>
                    <a:pt x="3832" y="11097"/>
                  </a:lnTo>
                  <a:lnTo>
                    <a:pt x="0" y="21600"/>
                  </a:lnTo>
                  <a:lnTo>
                    <a:pt x="21600" y="21600"/>
                  </a:lnTo>
                  <a:lnTo>
                    <a:pt x="15794" y="17410"/>
                  </a:lnTo>
                  <a:lnTo>
                    <a:pt x="15956" y="10814"/>
                  </a:lnTo>
                  <a:lnTo>
                    <a:pt x="11613" y="7559"/>
                  </a:lnTo>
                  <a:lnTo>
                    <a:pt x="6225"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50" name="Shape 581"/>
            <p:cNvSpPr/>
            <p:nvPr/>
          </p:nvSpPr>
          <p:spPr>
            <a:xfrm>
              <a:off x="9416040" y="6495175"/>
              <a:ext cx="2287276" cy="3872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51" name="Shape 583"/>
            <p:cNvSpPr/>
            <p:nvPr/>
          </p:nvSpPr>
          <p:spPr>
            <a:xfrm>
              <a:off x="9934011" y="6488307"/>
              <a:ext cx="643561" cy="387279"/>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52" name="Group 151"/>
            <p:cNvGrpSpPr/>
            <p:nvPr/>
          </p:nvGrpSpPr>
          <p:grpSpPr>
            <a:xfrm>
              <a:off x="730738" y="6295020"/>
              <a:ext cx="3468806" cy="587434"/>
              <a:chOff x="635957" y="6252598"/>
              <a:chExt cx="3682207" cy="623572"/>
            </a:xfrm>
          </p:grpSpPr>
          <p:sp>
            <p:nvSpPr>
              <p:cNvPr id="159" name="Shape 590"/>
              <p:cNvSpPr/>
              <p:nvPr/>
            </p:nvSpPr>
            <p:spPr>
              <a:xfrm>
                <a:off x="635957" y="6252598"/>
                <a:ext cx="3682207" cy="6235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60" name="Shape 591"/>
              <p:cNvSpPr/>
              <p:nvPr/>
            </p:nvSpPr>
            <p:spPr>
              <a:xfrm>
                <a:off x="2359156" y="6418757"/>
                <a:ext cx="463021" cy="457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61" name="Shape 592"/>
              <p:cNvSpPr/>
              <p:nvPr/>
            </p:nvSpPr>
            <p:spPr>
              <a:xfrm>
                <a:off x="3175409" y="6550536"/>
                <a:ext cx="321729" cy="242553"/>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62" name="Shape 593"/>
              <p:cNvSpPr/>
              <p:nvPr/>
            </p:nvSpPr>
            <p:spPr>
              <a:xfrm>
                <a:off x="1582999" y="6252598"/>
                <a:ext cx="519347" cy="62357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dirty="0">
                  <a:solidFill>
                    <a:srgbClr val="000000"/>
                  </a:solidFill>
                  <a:latin typeface="Calibri"/>
                  <a:ea typeface="Calibri"/>
                  <a:cs typeface="Calibri"/>
                  <a:sym typeface="Calibri"/>
                </a:endParaRPr>
              </a:p>
            </p:txBody>
          </p:sp>
        </p:grpSp>
        <p:sp>
          <p:nvSpPr>
            <p:cNvPr id="153" name="Shape 582"/>
            <p:cNvSpPr/>
            <p:nvPr/>
          </p:nvSpPr>
          <p:spPr>
            <a:xfrm rot="480000">
              <a:off x="8763397" y="6466590"/>
              <a:ext cx="334778" cy="219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54" name="Group 153"/>
            <p:cNvGrpSpPr/>
            <p:nvPr/>
          </p:nvGrpSpPr>
          <p:grpSpPr>
            <a:xfrm>
              <a:off x="4486591" y="6543404"/>
              <a:ext cx="2002435" cy="339050"/>
              <a:chOff x="4486591" y="6531402"/>
              <a:chExt cx="2002435" cy="339050"/>
            </a:xfrm>
          </p:grpSpPr>
          <p:sp>
            <p:nvSpPr>
              <p:cNvPr id="156" name="Shape 602"/>
              <p:cNvSpPr/>
              <p:nvPr/>
            </p:nvSpPr>
            <p:spPr>
              <a:xfrm>
                <a:off x="5776414" y="6578757"/>
                <a:ext cx="110238"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57" name="Shape 563"/>
              <p:cNvSpPr/>
              <p:nvPr/>
            </p:nvSpPr>
            <p:spPr>
              <a:xfrm>
                <a:off x="4486591" y="6531402"/>
                <a:ext cx="2002435" cy="3390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58" name="Shape 567"/>
              <p:cNvSpPr/>
              <p:nvPr/>
            </p:nvSpPr>
            <p:spPr>
              <a:xfrm>
                <a:off x="4936483" y="6531402"/>
                <a:ext cx="563416" cy="339050"/>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sp>
          <p:nvSpPr>
            <p:cNvPr id="155" name="Shape 572"/>
            <p:cNvSpPr/>
            <p:nvPr/>
          </p:nvSpPr>
          <p:spPr>
            <a:xfrm>
              <a:off x="5503225" y="6697346"/>
              <a:ext cx="208175" cy="1606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360" y="12237"/>
                  </a:lnTo>
                  <a:lnTo>
                    <a:pt x="21600" y="21600"/>
                  </a:lnTo>
                  <a:lnTo>
                    <a:pt x="7224" y="10754"/>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dirty="0"/>
              <a:t>Click to edit Master title style</a:t>
            </a:r>
          </a:p>
        </p:txBody>
      </p:sp>
      <p:sp>
        <p:nvSpPr>
          <p:cNvPr id="3" name="Content Placeholder 2"/>
          <p:cNvSpPr>
            <a:spLocks noGrp="1"/>
          </p:cNvSpPr>
          <p:nvPr>
            <p:ph sz="quarter" idx="11" hasCustomPrompt="1"/>
          </p:nvPr>
        </p:nvSpPr>
        <p:spPr>
          <a:xfrm>
            <a:off x="571500" y="1764285"/>
            <a:ext cx="3429000" cy="422390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4"/>
          <p:cNvSpPr>
            <a:spLocks noGrp="1"/>
          </p:cNvSpPr>
          <p:nvPr>
            <p:ph sz="quarter" idx="12" hasCustomPrompt="1"/>
          </p:nvPr>
        </p:nvSpPr>
        <p:spPr>
          <a:xfrm>
            <a:off x="4377367" y="1763999"/>
            <a:ext cx="3429000"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Content Placeholder 6"/>
          <p:cNvSpPr>
            <a:spLocks noGrp="1"/>
          </p:cNvSpPr>
          <p:nvPr>
            <p:ph sz="quarter" idx="13" hasCustomPrompt="1"/>
          </p:nvPr>
        </p:nvSpPr>
        <p:spPr>
          <a:xfrm>
            <a:off x="8183233" y="1763713"/>
            <a:ext cx="3429000"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10" name="Footer Placeholder 3"/>
          <p:cNvSpPr>
            <a:spLocks noGrp="1"/>
          </p:cNvSpPr>
          <p:nvPr>
            <p:ph type="ftr" sz="quarter" idx="17"/>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925917764"/>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4-column">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dirty="0"/>
              <a:t>Click to edit Master title style</a:t>
            </a:r>
          </a:p>
        </p:txBody>
      </p:sp>
      <p:sp>
        <p:nvSpPr>
          <p:cNvPr id="4" name="Content Placeholder 3"/>
          <p:cNvSpPr>
            <a:spLocks noGrp="1"/>
          </p:cNvSpPr>
          <p:nvPr>
            <p:ph sz="quarter" idx="11"/>
          </p:nvPr>
        </p:nvSpPr>
        <p:spPr>
          <a:xfrm>
            <a:off x="3405753" y="1763713"/>
            <a:ext cx="2542086"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2"/>
          </p:nvPr>
        </p:nvSpPr>
        <p:spPr>
          <a:xfrm>
            <a:off x="6240005" y="1763713"/>
            <a:ext cx="2540125" cy="422477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9072296" y="1763713"/>
            <a:ext cx="2545029" cy="422477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4"/>
          </p:nvPr>
        </p:nvSpPr>
        <p:spPr>
          <a:xfrm>
            <a:off x="571501" y="1764284"/>
            <a:ext cx="2542086"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dirty="0"/>
              <a:t>Click to edit Master text styles</a:t>
            </a:r>
          </a:p>
        </p:txBody>
      </p:sp>
      <p:sp>
        <p:nvSpPr>
          <p:cNvPr id="11" name="Footer Placeholder 3"/>
          <p:cNvSpPr>
            <a:spLocks noGrp="1"/>
          </p:cNvSpPr>
          <p:nvPr>
            <p:ph type="ftr" sz="quarter" idx="17"/>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2756631434"/>
      </p:ext>
    </p:extLst>
  </p:cSld>
  <p:clrMapOvr>
    <a:masterClrMapping/>
  </p:clrMapOvr>
  <p:transition>
    <p:fade/>
  </p:transition>
  <p:hf sldNum="0" hdr="0" dt="0"/>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p:cSld name="3_column_titl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303712" y="2435044"/>
            <a:ext cx="3581400" cy="3272710"/>
          </a:xfrm>
          <a:solidFill>
            <a:schemeClr val="bg2"/>
          </a:solidFill>
        </p:spPr>
        <p:txBody>
          <a:bodyPr lIns="182880" tIns="182880" rIns="182880"/>
          <a:lstStyle>
            <a:lvl1pPr>
              <a:lnSpc>
                <a:spcPct val="100000"/>
              </a:lnSpc>
              <a:defRPr sz="2000"/>
            </a:lvl1pPr>
            <a:lvl2pPr>
              <a:lnSpc>
                <a:spcPct val="100000"/>
              </a:lnSpc>
              <a:defRPr sz="1800"/>
            </a:lvl2pPr>
            <a:lvl3pPr>
              <a:lnSpc>
                <a:spcPct val="100000"/>
              </a:lnSpc>
              <a:defRPr sz="1600"/>
            </a:lvl3pPr>
            <a:lvl4pPr>
              <a:lnSpc>
                <a:spcPct val="100000"/>
              </a:lnSpc>
              <a:defRPr sz="1600"/>
            </a:lvl4pPr>
            <a:lvl5pPr>
              <a:lnSpc>
                <a:spcPct val="100000"/>
              </a:lnSpc>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4"/>
          <p:cNvSpPr>
            <a:spLocks noGrp="1"/>
          </p:cNvSpPr>
          <p:nvPr>
            <p:ph sz="half" idx="17"/>
          </p:nvPr>
        </p:nvSpPr>
        <p:spPr>
          <a:xfrm>
            <a:off x="8036241" y="2435044"/>
            <a:ext cx="3581400" cy="3272710"/>
          </a:xfrm>
          <a:solidFill>
            <a:schemeClr val="bg2"/>
          </a:solidFill>
        </p:spPr>
        <p:txBody>
          <a:bodyPr lIns="182880" tIns="182880" rIns="182880"/>
          <a:lstStyle>
            <a:lvl1pPr>
              <a:lnSpc>
                <a:spcPct val="100000"/>
              </a:lnSpc>
              <a:defRPr sz="2000"/>
            </a:lvl1pPr>
            <a:lvl2pPr>
              <a:lnSpc>
                <a:spcPct val="100000"/>
              </a:lnSpc>
              <a:defRPr sz="1800"/>
            </a:lvl2pPr>
            <a:lvl3pPr>
              <a:lnSpc>
                <a:spcPct val="100000"/>
              </a:lnSpc>
              <a:defRPr sz="1600"/>
            </a:lvl3pPr>
            <a:lvl4pPr>
              <a:lnSpc>
                <a:spcPct val="100000"/>
              </a:lnSpc>
              <a:defRPr sz="1600"/>
            </a:lvl4pPr>
            <a:lvl5pPr>
              <a:lnSpc>
                <a:spcPct val="100000"/>
              </a:lnSpc>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half" idx="1"/>
          </p:nvPr>
        </p:nvSpPr>
        <p:spPr>
          <a:xfrm>
            <a:off x="576072" y="2435044"/>
            <a:ext cx="3583884" cy="3272710"/>
          </a:xfrm>
          <a:solidFill>
            <a:schemeClr val="bg2"/>
          </a:solidFill>
        </p:spPr>
        <p:txBody>
          <a:bodyPr lIns="182880" tIns="182880" rIns="182880"/>
          <a:lstStyle>
            <a:lvl1pPr>
              <a:lnSpc>
                <a:spcPct val="100000"/>
              </a:lnSpc>
              <a:defRPr sz="2000"/>
            </a:lvl1pPr>
            <a:lvl2pPr>
              <a:lnSpc>
                <a:spcPct val="100000"/>
              </a:lnSpc>
              <a:defRPr sz="1800"/>
            </a:lvl2pPr>
            <a:lvl3pPr>
              <a:lnSpc>
                <a:spcPct val="100000"/>
              </a:lnSpc>
              <a:defRPr sz="1600"/>
            </a:lvl3pPr>
            <a:lvl4pPr>
              <a:lnSpc>
                <a:spcPct val="100000"/>
              </a:lnSpc>
              <a:defRPr sz="1600"/>
            </a:lvl4pPr>
            <a:lvl5pPr>
              <a:lnSpc>
                <a:spcPct val="100000"/>
              </a:lnSpc>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8037576" y="1753751"/>
            <a:ext cx="3584448" cy="681293"/>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sp>
        <p:nvSpPr>
          <p:cNvPr id="5" name="Rectangle 4"/>
          <p:cNvSpPr/>
          <p:nvPr userDrawn="1"/>
        </p:nvSpPr>
        <p:spPr>
          <a:xfrm>
            <a:off x="4306824" y="1753751"/>
            <a:ext cx="3584448" cy="681293"/>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sp>
        <p:nvSpPr>
          <p:cNvPr id="2" name="Rectangle 1"/>
          <p:cNvSpPr/>
          <p:nvPr userDrawn="1"/>
        </p:nvSpPr>
        <p:spPr>
          <a:xfrm>
            <a:off x="576072" y="1753751"/>
            <a:ext cx="3584448" cy="681293"/>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pic>
        <p:nvPicPr>
          <p:cNvPr id="29" name="Picture 2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283262" y="1743364"/>
            <a:ext cx="7335651" cy="715818"/>
          </a:xfrm>
          <a:prstGeom prst="rect">
            <a:avLst/>
          </a:prstGeom>
        </p:spPr>
      </p:pic>
      <p:pic>
        <p:nvPicPr>
          <p:cNvPr id="21" name="Picture 20"/>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46589" y="1713875"/>
            <a:ext cx="3616609" cy="715818"/>
          </a:xfrm>
          <a:prstGeom prst="rect">
            <a:avLst/>
          </a:prstGeom>
        </p:spPr>
      </p:pic>
      <p:sp>
        <p:nvSpPr>
          <p:cNvPr id="24" name="Text Placeholder 4"/>
          <p:cNvSpPr>
            <a:spLocks noGrp="1"/>
          </p:cNvSpPr>
          <p:nvPr>
            <p:ph type="body" sz="quarter" idx="25"/>
          </p:nvPr>
        </p:nvSpPr>
        <p:spPr>
          <a:xfrm>
            <a:off x="576072" y="1753751"/>
            <a:ext cx="3584448" cy="681293"/>
          </a:xfrm>
          <a:noFill/>
        </p:spPr>
        <p:txBody>
          <a:bodyPr lIns="182880" rIns="182880" anchor="ctr"/>
          <a:lstStyle>
            <a:lvl1pPr marL="0" indent="0" algn="ctr">
              <a:lnSpc>
                <a:spcPct val="88000"/>
              </a:lnSpc>
              <a:spcBef>
                <a:spcPts val="0"/>
              </a:spcBef>
              <a:buNone/>
              <a:defRPr lang="en-US" sz="2000" kern="1200" spc="0" baseline="0" dirty="0" smtClean="0">
                <a:solidFill>
                  <a:schemeClr val="lt1"/>
                </a:solidFill>
                <a:latin typeface="Salesforce Sans"/>
                <a:ea typeface="+mn-ea"/>
                <a:cs typeface="+mn-cs"/>
              </a:defRPr>
            </a:lvl1pPr>
          </a:lstStyle>
          <a:p>
            <a:pPr lvl="0"/>
            <a:r>
              <a:rPr lang="en-US" dirty="0"/>
              <a:t>Click to edit Master text styles</a:t>
            </a:r>
          </a:p>
        </p:txBody>
      </p:sp>
      <p:sp>
        <p:nvSpPr>
          <p:cNvPr id="26" name="Text Placeholder 4"/>
          <p:cNvSpPr>
            <a:spLocks noGrp="1"/>
          </p:cNvSpPr>
          <p:nvPr>
            <p:ph type="body" sz="quarter" idx="26"/>
          </p:nvPr>
        </p:nvSpPr>
        <p:spPr>
          <a:xfrm>
            <a:off x="4306824" y="1753751"/>
            <a:ext cx="3584448" cy="681293"/>
          </a:xfrm>
          <a:noFill/>
        </p:spPr>
        <p:txBody>
          <a:bodyPr lIns="182880" rIns="182880" anchor="ctr"/>
          <a:lstStyle>
            <a:lvl1pPr marL="0" indent="0" algn="ctr">
              <a:lnSpc>
                <a:spcPct val="88000"/>
              </a:lnSpc>
              <a:spcBef>
                <a:spcPts val="0"/>
              </a:spcBef>
              <a:buNone/>
              <a:defRPr lang="en-US" sz="2000" kern="1200" spc="0" baseline="0" dirty="0" smtClean="0">
                <a:solidFill>
                  <a:schemeClr val="lt1"/>
                </a:solidFill>
                <a:latin typeface="Salesforce Sans"/>
                <a:ea typeface="+mn-ea"/>
                <a:cs typeface="+mn-cs"/>
              </a:defRPr>
            </a:lvl1pPr>
          </a:lstStyle>
          <a:p>
            <a:pPr lvl="0"/>
            <a:r>
              <a:rPr lang="en-US" dirty="0"/>
              <a:t>Click to edit Master text styles</a:t>
            </a:r>
          </a:p>
        </p:txBody>
      </p:sp>
      <p:sp>
        <p:nvSpPr>
          <p:cNvPr id="28" name="Text Placeholder 4"/>
          <p:cNvSpPr>
            <a:spLocks noGrp="1"/>
          </p:cNvSpPr>
          <p:nvPr>
            <p:ph type="body" sz="quarter" idx="27"/>
          </p:nvPr>
        </p:nvSpPr>
        <p:spPr>
          <a:xfrm>
            <a:off x="8037576" y="1753751"/>
            <a:ext cx="3584448" cy="681293"/>
          </a:xfrm>
          <a:noFill/>
        </p:spPr>
        <p:txBody>
          <a:bodyPr lIns="182880" rIns="182880" anchor="ctr"/>
          <a:lstStyle>
            <a:lvl1pPr marL="0" indent="0" algn="ctr">
              <a:lnSpc>
                <a:spcPct val="88000"/>
              </a:lnSpc>
              <a:spcBef>
                <a:spcPts val="0"/>
              </a:spcBef>
              <a:buNone/>
              <a:defRPr lang="en-US" sz="2000" kern="1200" spc="0" baseline="0" dirty="0" smtClean="0">
                <a:solidFill>
                  <a:schemeClr val="lt1"/>
                </a:solidFill>
                <a:latin typeface="Salesforce Sans"/>
                <a:ea typeface="+mn-ea"/>
                <a:cs typeface="+mn-cs"/>
              </a:defRPr>
            </a:lvl1pPr>
          </a:lstStyle>
          <a:p>
            <a:pPr lvl="0"/>
            <a:r>
              <a:rPr lang="en-US" dirty="0"/>
              <a:t>Click to edit Master text styles</a:t>
            </a:r>
          </a:p>
        </p:txBody>
      </p:sp>
      <p:sp>
        <p:nvSpPr>
          <p:cNvPr id="6" name="Text Placeholder 5"/>
          <p:cNvSpPr>
            <a:spLocks noGrp="1"/>
          </p:cNvSpPr>
          <p:nvPr>
            <p:ph type="body" sz="quarter" idx="28"/>
          </p:nvPr>
        </p:nvSpPr>
        <p:spPr>
          <a:xfrm>
            <a:off x="8041625" y="5750545"/>
            <a:ext cx="3581400" cy="246221"/>
          </a:xfrm>
        </p:spPr>
        <p:txBody>
          <a:bodyPr lIns="182880" rIns="182880">
            <a:spAutoFit/>
          </a:bodyPr>
          <a:lstStyle>
            <a:lvl1pPr marL="0" indent="0">
              <a:buClr>
                <a:schemeClr val="bg2"/>
              </a:buClr>
              <a:buSzPct val="80000"/>
              <a:buFont typeface="Wingdings" panose="05000000000000000000" pitchFamily="2" charset="2"/>
              <a:buNone/>
              <a:defRPr lang="en-US" sz="1600" kern="1200" spc="0" baseline="0" dirty="0">
                <a:solidFill>
                  <a:schemeClr val="accent1"/>
                </a:solidFill>
                <a:latin typeface="Salesforce Sans"/>
                <a:ea typeface="+mn-ea"/>
                <a:cs typeface="+mn-cs"/>
              </a:defRPr>
            </a:lvl1pPr>
          </a:lstStyle>
          <a:p>
            <a:pPr lvl="0"/>
            <a:r>
              <a:rPr lang="en-US" dirty="0"/>
              <a:t>Click to edit Master text styles</a:t>
            </a:r>
          </a:p>
        </p:txBody>
      </p:sp>
      <p:sp>
        <p:nvSpPr>
          <p:cNvPr id="30" name="Text Placeholder 29"/>
          <p:cNvSpPr>
            <a:spLocks noGrp="1"/>
          </p:cNvSpPr>
          <p:nvPr>
            <p:ph type="body" sz="quarter" idx="32"/>
          </p:nvPr>
        </p:nvSpPr>
        <p:spPr>
          <a:xfrm>
            <a:off x="571500" y="5750545"/>
            <a:ext cx="3581400" cy="246221"/>
          </a:xfrm>
        </p:spPr>
        <p:txBody>
          <a:bodyPr lIns="182880" rIns="182880">
            <a:spAutoFit/>
          </a:bodyPr>
          <a:lstStyle>
            <a:lvl1pPr marL="0" indent="0">
              <a:buNone/>
              <a:defRPr sz="1600" spc="0">
                <a:solidFill>
                  <a:schemeClr val="accent1"/>
                </a:solidFill>
              </a:defRPr>
            </a:lvl1pPr>
          </a:lstStyle>
          <a:p>
            <a:pPr lvl="0"/>
            <a:r>
              <a:rPr lang="en-US" dirty="0"/>
              <a:t>Click to edit Master text styles</a:t>
            </a:r>
          </a:p>
        </p:txBody>
      </p:sp>
      <p:sp>
        <p:nvSpPr>
          <p:cNvPr id="33" name="Text Placeholder 29"/>
          <p:cNvSpPr>
            <a:spLocks noGrp="1"/>
          </p:cNvSpPr>
          <p:nvPr>
            <p:ph type="body" sz="quarter" idx="33"/>
          </p:nvPr>
        </p:nvSpPr>
        <p:spPr>
          <a:xfrm>
            <a:off x="4303712" y="5750545"/>
            <a:ext cx="3581400" cy="246221"/>
          </a:xfrm>
        </p:spPr>
        <p:txBody>
          <a:bodyPr lIns="182880" rIns="182880">
            <a:spAutoFit/>
          </a:bodyPr>
          <a:lstStyle>
            <a:lvl1pPr marL="0" indent="0">
              <a:buNone/>
              <a:defRPr sz="1600" spc="0">
                <a:solidFill>
                  <a:schemeClr val="accent1"/>
                </a:solidFill>
              </a:defRPr>
            </a:lvl1pPr>
          </a:lstStyle>
          <a:p>
            <a:pPr lvl="0"/>
            <a:r>
              <a:rPr lang="en-US" dirty="0"/>
              <a:t>Click to edit Master text styles</a:t>
            </a:r>
          </a:p>
        </p:txBody>
      </p:sp>
      <p:sp>
        <p:nvSpPr>
          <p:cNvPr id="25" name="Title 24"/>
          <p:cNvSpPr>
            <a:spLocks noGrp="1"/>
          </p:cNvSpPr>
          <p:nvPr>
            <p:ph type="title"/>
          </p:nvPr>
        </p:nvSpPr>
        <p:spPr>
          <a:xfrm>
            <a:off x="571500" y="63500"/>
            <a:ext cx="11045952" cy="990119"/>
          </a:xfrm>
        </p:spPr>
        <p:txBody>
          <a:bodyPr/>
          <a:lstStyle>
            <a:lvl1pPr>
              <a:lnSpc>
                <a:spcPct val="95000"/>
              </a:lnSpc>
              <a:defRPr/>
            </a:lvl1pPr>
          </a:lstStyle>
          <a:p>
            <a:r>
              <a:rPr lang="en-US" dirty="0"/>
              <a:t>Click to edit Master title style</a:t>
            </a:r>
          </a:p>
        </p:txBody>
      </p:sp>
      <p:sp>
        <p:nvSpPr>
          <p:cNvPr id="27"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13" name="Footer Placeholder 3"/>
          <p:cNvSpPr>
            <a:spLocks noGrp="1"/>
          </p:cNvSpPr>
          <p:nvPr>
            <p:ph type="ftr" sz="quarter" idx="34"/>
          </p:nvPr>
        </p:nvSpPr>
        <p:spPr/>
        <p:txBody>
          <a:bodyPr/>
          <a:lstStyle>
            <a:lvl1pPr>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2561561935"/>
      </p:ext>
    </p:extLst>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3_column photos">
    <p:spTree>
      <p:nvGrpSpPr>
        <p:cNvPr id="1" name=""/>
        <p:cNvGrpSpPr/>
        <p:nvPr/>
      </p:nvGrpSpPr>
      <p:grpSpPr>
        <a:xfrm>
          <a:off x="0" y="0"/>
          <a:ext cx="0" cy="0"/>
          <a:chOff x="0" y="0"/>
          <a:chExt cx="0" cy="0"/>
        </a:xfrm>
      </p:grpSpPr>
      <p:sp>
        <p:nvSpPr>
          <p:cNvPr id="20" name="Rectangle 19"/>
          <p:cNvSpPr/>
          <p:nvPr userDrawn="1"/>
        </p:nvSpPr>
        <p:spPr>
          <a:xfrm>
            <a:off x="8043564" y="5561527"/>
            <a:ext cx="3584448" cy="685800"/>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sp>
        <p:nvSpPr>
          <p:cNvPr id="21" name="Rectangle 20"/>
          <p:cNvSpPr/>
          <p:nvPr userDrawn="1"/>
        </p:nvSpPr>
        <p:spPr>
          <a:xfrm>
            <a:off x="4304013" y="5561527"/>
            <a:ext cx="3584448" cy="685800"/>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sp>
        <p:nvSpPr>
          <p:cNvPr id="22" name="Rectangle 21"/>
          <p:cNvSpPr/>
          <p:nvPr userDrawn="1"/>
        </p:nvSpPr>
        <p:spPr>
          <a:xfrm>
            <a:off x="576072" y="5561527"/>
            <a:ext cx="3584448" cy="685800"/>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4" cy="6856214"/>
          </a:xfrm>
          <a:prstGeom prst="rect">
            <a:avLst/>
          </a:prstGeom>
        </p:spPr>
      </p:pic>
      <p:sp>
        <p:nvSpPr>
          <p:cNvPr id="14" name="Text Placeholder 5"/>
          <p:cNvSpPr>
            <a:spLocks noGrp="1"/>
          </p:cNvSpPr>
          <p:nvPr>
            <p:ph type="body" sz="quarter" idx="28"/>
          </p:nvPr>
        </p:nvSpPr>
        <p:spPr>
          <a:xfrm>
            <a:off x="8043564" y="5561527"/>
            <a:ext cx="3584448" cy="685800"/>
          </a:xfrm>
        </p:spPr>
        <p:txBody>
          <a:bodyPr wrap="none" lIns="91440" tIns="45720" rIns="91440" bIns="45720" anchor="ctr" anchorCtr="0">
            <a:normAutofit/>
          </a:bodyPr>
          <a:lstStyle>
            <a:lvl1pPr marL="0" indent="0" algn="ctr">
              <a:buClr>
                <a:schemeClr val="bg2"/>
              </a:buClr>
              <a:buSzPct val="80000"/>
              <a:buFont typeface="Wingdings" panose="05000000000000000000" pitchFamily="2" charset="2"/>
              <a:buNone/>
              <a:defRPr lang="en-US" sz="1600" kern="1200" spc="0" baseline="0" dirty="0">
                <a:solidFill>
                  <a:schemeClr val="bg1"/>
                </a:solidFill>
                <a:latin typeface="Salesforce Sans"/>
                <a:ea typeface="+mn-ea"/>
                <a:cs typeface="+mn-cs"/>
              </a:defRPr>
            </a:lvl1pPr>
          </a:lstStyle>
          <a:p>
            <a:pPr lvl="0"/>
            <a:r>
              <a:rPr lang="en-US" dirty="0"/>
              <a:t>Click to edit Master text styles</a:t>
            </a:r>
          </a:p>
        </p:txBody>
      </p:sp>
      <p:sp>
        <p:nvSpPr>
          <p:cNvPr id="15" name="Text Placeholder 29"/>
          <p:cNvSpPr>
            <a:spLocks noGrp="1"/>
          </p:cNvSpPr>
          <p:nvPr>
            <p:ph type="body" sz="quarter" idx="32"/>
          </p:nvPr>
        </p:nvSpPr>
        <p:spPr>
          <a:xfrm>
            <a:off x="576072" y="5561527"/>
            <a:ext cx="3584448" cy="685800"/>
          </a:xfrm>
        </p:spPr>
        <p:txBody>
          <a:bodyPr wrap="none" lIns="91440" tIns="45720" rIns="91440" bIns="45720" anchor="ctr" anchorCtr="0">
            <a:normAutofit/>
          </a:bodyPr>
          <a:lstStyle>
            <a:lvl1pPr marL="0" indent="0" algn="ctr">
              <a:buNone/>
              <a:defRPr sz="1600" spc="0">
                <a:solidFill>
                  <a:schemeClr val="bg1"/>
                </a:solidFill>
              </a:defRPr>
            </a:lvl1pPr>
          </a:lstStyle>
          <a:p>
            <a:pPr lvl="0"/>
            <a:r>
              <a:rPr lang="en-US" dirty="0"/>
              <a:t>Click to edit Master text styles</a:t>
            </a:r>
          </a:p>
        </p:txBody>
      </p:sp>
      <p:sp>
        <p:nvSpPr>
          <p:cNvPr id="16" name="Text Placeholder 29"/>
          <p:cNvSpPr>
            <a:spLocks noGrp="1"/>
          </p:cNvSpPr>
          <p:nvPr>
            <p:ph type="body" sz="quarter" idx="33"/>
          </p:nvPr>
        </p:nvSpPr>
        <p:spPr>
          <a:xfrm>
            <a:off x="4304013" y="5561527"/>
            <a:ext cx="3584448" cy="685800"/>
          </a:xfrm>
        </p:spPr>
        <p:txBody>
          <a:bodyPr wrap="none" lIns="91440" tIns="45720" rIns="91440" bIns="45720" anchor="ctr" anchorCtr="0">
            <a:normAutofit/>
          </a:bodyPr>
          <a:lstStyle>
            <a:lvl1pPr marL="0" indent="0" algn="ctr">
              <a:buNone/>
              <a:defRPr sz="1600" spc="0">
                <a:solidFill>
                  <a:schemeClr val="bg1"/>
                </a:solidFill>
              </a:defRPr>
            </a:lvl1pPr>
          </a:lstStyle>
          <a:p>
            <a:pPr lvl="0"/>
            <a:r>
              <a:rPr lang="en-US"/>
              <a:t>Click to edit Master text styles</a:t>
            </a:r>
          </a:p>
        </p:txBody>
      </p:sp>
      <p:sp>
        <p:nvSpPr>
          <p:cNvPr id="62" name="Picture Placeholder 61"/>
          <p:cNvSpPr>
            <a:spLocks noGrp="1"/>
          </p:cNvSpPr>
          <p:nvPr>
            <p:ph type="pic" sz="quarter" idx="17"/>
          </p:nvPr>
        </p:nvSpPr>
        <p:spPr>
          <a:xfrm>
            <a:off x="576072" y="1756305"/>
            <a:ext cx="3584448" cy="3810000"/>
          </a:xfrm>
        </p:spPr>
        <p:txBody>
          <a:bodyPr rtlCol="0">
            <a:noAutofit/>
          </a:bodyPr>
          <a:lstStyle/>
          <a:p>
            <a:pPr lvl="0"/>
            <a:r>
              <a:rPr lang="en-US" noProof="0" dirty="0"/>
              <a:t>Drag picture to placeholder or click icon to add</a:t>
            </a:r>
          </a:p>
        </p:txBody>
      </p:sp>
      <p:sp>
        <p:nvSpPr>
          <p:cNvPr id="63" name="Picture Placeholder 61"/>
          <p:cNvSpPr>
            <a:spLocks noGrp="1"/>
          </p:cNvSpPr>
          <p:nvPr>
            <p:ph type="pic" sz="quarter" idx="18"/>
          </p:nvPr>
        </p:nvSpPr>
        <p:spPr>
          <a:xfrm>
            <a:off x="4304013" y="1756305"/>
            <a:ext cx="3584448" cy="3810000"/>
          </a:xfrm>
        </p:spPr>
        <p:txBody>
          <a:bodyPr rtlCol="0">
            <a:noAutofit/>
          </a:bodyPr>
          <a:lstStyle/>
          <a:p>
            <a:pPr lvl="0"/>
            <a:r>
              <a:rPr lang="en-US" noProof="0"/>
              <a:t>Drag picture to placeholder or click icon to add</a:t>
            </a:r>
            <a:endParaRPr lang="en-US" noProof="0" dirty="0"/>
          </a:p>
        </p:txBody>
      </p:sp>
      <p:sp>
        <p:nvSpPr>
          <p:cNvPr id="64" name="Picture Placeholder 61"/>
          <p:cNvSpPr>
            <a:spLocks noGrp="1"/>
          </p:cNvSpPr>
          <p:nvPr>
            <p:ph type="pic" sz="quarter" idx="19"/>
          </p:nvPr>
        </p:nvSpPr>
        <p:spPr>
          <a:xfrm>
            <a:off x="8043564" y="1756305"/>
            <a:ext cx="3584448" cy="3810000"/>
          </a:xfrm>
        </p:spPr>
        <p:txBody>
          <a:bodyPr rtlCol="0">
            <a:noAutofit/>
          </a:bodyPr>
          <a:lstStyle/>
          <a:p>
            <a:pPr lvl="0"/>
            <a:r>
              <a:rPr lang="en-US" noProof="0"/>
              <a:t>Drag picture to placeholder or click icon to add</a:t>
            </a:r>
            <a:endParaRPr lang="en-US" noProof="0" dirty="0"/>
          </a:p>
        </p:txBody>
      </p:sp>
      <p:sp>
        <p:nvSpPr>
          <p:cNvPr id="27" name="Text Placeholder 3"/>
          <p:cNvSpPr>
            <a:spLocks noGrp="1"/>
          </p:cNvSpPr>
          <p:nvPr>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a:t>Click to edit Master text styles</a:t>
            </a:r>
          </a:p>
        </p:txBody>
      </p:sp>
      <p:sp>
        <p:nvSpPr>
          <p:cNvPr id="3" name="Title 2"/>
          <p:cNvSpPr>
            <a:spLocks noGrp="1"/>
          </p:cNvSpPr>
          <p:nvPr>
            <p:ph type="title"/>
          </p:nvPr>
        </p:nvSpPr>
        <p:spPr>
          <a:xfrm>
            <a:off x="571500" y="63500"/>
            <a:ext cx="11045952" cy="990119"/>
          </a:xfrm>
        </p:spPr>
        <p:txBody>
          <a:bodyPr/>
          <a:lstStyle>
            <a:lvl1pPr>
              <a:lnSpc>
                <a:spcPct val="95000"/>
              </a:lnSpc>
              <a:defRPr spc="0"/>
            </a:lvl1pPr>
          </a:lstStyle>
          <a:p>
            <a:r>
              <a:rPr lang="en-US"/>
              <a:t>Click to edit Master title style</a:t>
            </a:r>
            <a:endParaRPr lang="en-US" dirty="0"/>
          </a:p>
        </p:txBody>
      </p:sp>
      <p:sp>
        <p:nvSpPr>
          <p:cNvPr id="13" name="Footer Placeholder 3"/>
          <p:cNvSpPr>
            <a:spLocks noGrp="1"/>
          </p:cNvSpPr>
          <p:nvPr>
            <p:ph type="ftr" sz="quarter" idx="34"/>
          </p:nvPr>
        </p:nvSpPr>
        <p:spPr/>
        <p:txBody>
          <a:bodyPr/>
          <a:lstStyle>
            <a:lvl1pPr>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1719035882"/>
      </p:ext>
    </p:extLst>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4-column photos">
    <p:spTree>
      <p:nvGrpSpPr>
        <p:cNvPr id="1" name=""/>
        <p:cNvGrpSpPr/>
        <p:nvPr/>
      </p:nvGrpSpPr>
      <p:grpSpPr>
        <a:xfrm>
          <a:off x="0" y="0"/>
          <a:ext cx="0" cy="0"/>
          <a:chOff x="0" y="0"/>
          <a:chExt cx="0" cy="0"/>
        </a:xfrm>
      </p:grpSpPr>
      <p:sp>
        <p:nvSpPr>
          <p:cNvPr id="20" name="Rectangle 19"/>
          <p:cNvSpPr/>
          <p:nvPr userDrawn="1"/>
        </p:nvSpPr>
        <p:spPr>
          <a:xfrm>
            <a:off x="6199770" y="5573837"/>
            <a:ext cx="2615184" cy="685800"/>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sp>
        <p:nvSpPr>
          <p:cNvPr id="21" name="Rectangle 20"/>
          <p:cNvSpPr/>
          <p:nvPr userDrawn="1"/>
        </p:nvSpPr>
        <p:spPr>
          <a:xfrm>
            <a:off x="3387921" y="5573837"/>
            <a:ext cx="2615184" cy="685800"/>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sp>
        <p:nvSpPr>
          <p:cNvPr id="22" name="Rectangle 21"/>
          <p:cNvSpPr/>
          <p:nvPr userDrawn="1"/>
        </p:nvSpPr>
        <p:spPr>
          <a:xfrm>
            <a:off x="576072" y="5573837"/>
            <a:ext cx="2615184" cy="685800"/>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sp>
        <p:nvSpPr>
          <p:cNvPr id="26" name="Rectangle 25"/>
          <p:cNvSpPr/>
          <p:nvPr userDrawn="1"/>
        </p:nvSpPr>
        <p:spPr>
          <a:xfrm>
            <a:off x="9011620" y="5573837"/>
            <a:ext cx="2605842" cy="685800"/>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pic>
        <p:nvPicPr>
          <p:cNvPr id="28" name="Picture 2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4" cy="6856214"/>
          </a:xfrm>
          <a:prstGeom prst="rect">
            <a:avLst/>
          </a:prstGeom>
        </p:spPr>
      </p:pic>
      <p:sp>
        <p:nvSpPr>
          <p:cNvPr id="27" name="Text Placeholder 3"/>
          <p:cNvSpPr>
            <a:spLocks noGrp="1"/>
          </p:cNvSpPr>
          <p:nvPr>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dirty="0"/>
              <a:t>Click to edit Master text styles</a:t>
            </a:r>
          </a:p>
        </p:txBody>
      </p:sp>
      <p:sp>
        <p:nvSpPr>
          <p:cNvPr id="3" name="Title 2"/>
          <p:cNvSpPr>
            <a:spLocks noGrp="1"/>
          </p:cNvSpPr>
          <p:nvPr>
            <p:ph type="title"/>
          </p:nvPr>
        </p:nvSpPr>
        <p:spPr>
          <a:xfrm>
            <a:off x="571500" y="63500"/>
            <a:ext cx="11045952" cy="990119"/>
          </a:xfrm>
        </p:spPr>
        <p:txBody>
          <a:bodyPr/>
          <a:lstStyle>
            <a:lvl1pPr>
              <a:lnSpc>
                <a:spcPct val="95000"/>
              </a:lnSpc>
              <a:defRPr spc="0"/>
            </a:lvl1pPr>
          </a:lstStyle>
          <a:p>
            <a:r>
              <a:rPr lang="en-US"/>
              <a:t>Click to edit Master title style</a:t>
            </a:r>
            <a:endParaRPr lang="en-US" dirty="0"/>
          </a:p>
        </p:txBody>
      </p:sp>
      <p:sp>
        <p:nvSpPr>
          <p:cNvPr id="14" name="Text Placeholder 5"/>
          <p:cNvSpPr>
            <a:spLocks noGrp="1"/>
          </p:cNvSpPr>
          <p:nvPr>
            <p:ph type="body" sz="quarter" idx="28"/>
          </p:nvPr>
        </p:nvSpPr>
        <p:spPr>
          <a:xfrm>
            <a:off x="6199770" y="5573837"/>
            <a:ext cx="2615184" cy="685800"/>
          </a:xfrm>
        </p:spPr>
        <p:txBody>
          <a:bodyPr lIns="91440" tIns="45720" rIns="91440" bIns="45720" anchor="ctr">
            <a:noAutofit/>
          </a:bodyPr>
          <a:lstStyle>
            <a:lvl1pPr marL="0" indent="0" algn="ctr">
              <a:buClr>
                <a:schemeClr val="bg2"/>
              </a:buClr>
              <a:buSzPct val="80000"/>
              <a:buFont typeface="Wingdings" panose="05000000000000000000" pitchFamily="2" charset="2"/>
              <a:buNone/>
              <a:defRPr lang="en-US" sz="1600" kern="1200" spc="-30" baseline="0" dirty="0">
                <a:solidFill>
                  <a:schemeClr val="bg1"/>
                </a:solidFill>
                <a:latin typeface="Salesforce Sans"/>
                <a:ea typeface="+mn-ea"/>
                <a:cs typeface="+mn-cs"/>
              </a:defRPr>
            </a:lvl1pPr>
          </a:lstStyle>
          <a:p>
            <a:pPr lvl="0"/>
            <a:r>
              <a:rPr lang="en-US" dirty="0"/>
              <a:t>Click to edit Master text styles</a:t>
            </a:r>
          </a:p>
        </p:txBody>
      </p:sp>
      <p:sp>
        <p:nvSpPr>
          <p:cNvPr id="15" name="Text Placeholder 29"/>
          <p:cNvSpPr>
            <a:spLocks noGrp="1"/>
          </p:cNvSpPr>
          <p:nvPr>
            <p:ph type="body" sz="quarter" idx="32"/>
          </p:nvPr>
        </p:nvSpPr>
        <p:spPr>
          <a:xfrm>
            <a:off x="576072" y="5573837"/>
            <a:ext cx="2615184" cy="685800"/>
          </a:xfrm>
        </p:spPr>
        <p:txBody>
          <a:bodyPr lIns="91440" tIns="45720" rIns="91440" bIns="45720" anchor="ctr">
            <a:noAutofit/>
          </a:bodyPr>
          <a:lstStyle>
            <a:lvl1pPr marL="0" indent="0" algn="ctr">
              <a:buNone/>
              <a:defRPr sz="1600">
                <a:solidFill>
                  <a:schemeClr val="bg1"/>
                </a:solidFill>
              </a:defRPr>
            </a:lvl1pPr>
          </a:lstStyle>
          <a:p>
            <a:pPr lvl="0"/>
            <a:r>
              <a:rPr lang="en-US" dirty="0"/>
              <a:t>Click to edit Master text styles</a:t>
            </a:r>
          </a:p>
        </p:txBody>
      </p:sp>
      <p:sp>
        <p:nvSpPr>
          <p:cNvPr id="16" name="Text Placeholder 29"/>
          <p:cNvSpPr>
            <a:spLocks noGrp="1"/>
          </p:cNvSpPr>
          <p:nvPr>
            <p:ph type="body" sz="quarter" idx="33"/>
          </p:nvPr>
        </p:nvSpPr>
        <p:spPr>
          <a:xfrm>
            <a:off x="3387921" y="5573837"/>
            <a:ext cx="2615184" cy="685800"/>
          </a:xfrm>
        </p:spPr>
        <p:txBody>
          <a:bodyPr lIns="91440" tIns="45720" rIns="91440" bIns="45720" anchor="ctr">
            <a:noAutofit/>
          </a:bodyPr>
          <a:lstStyle>
            <a:lvl1pPr marL="0" indent="0" algn="ctr">
              <a:buNone/>
              <a:defRPr sz="1600">
                <a:solidFill>
                  <a:schemeClr val="bg1"/>
                </a:solidFill>
              </a:defRPr>
            </a:lvl1pPr>
          </a:lstStyle>
          <a:p>
            <a:pPr lvl="0"/>
            <a:r>
              <a:rPr lang="en-US" dirty="0"/>
              <a:t>Click to edit Master text styles</a:t>
            </a:r>
          </a:p>
        </p:txBody>
      </p:sp>
      <p:sp>
        <p:nvSpPr>
          <p:cNvPr id="8" name="Text Placeholder 7"/>
          <p:cNvSpPr>
            <a:spLocks noGrp="1"/>
          </p:cNvSpPr>
          <p:nvPr>
            <p:ph type="body" sz="quarter" idx="35"/>
          </p:nvPr>
        </p:nvSpPr>
        <p:spPr>
          <a:xfrm>
            <a:off x="9011620" y="5573837"/>
            <a:ext cx="2587752" cy="685800"/>
          </a:xfrm>
        </p:spPr>
        <p:txBody>
          <a:bodyPr lIns="91440" tIns="45720" rIns="91440" bIns="45720" anchor="ctr"/>
          <a:lstStyle>
            <a:lvl1pPr algn="ctr">
              <a:defRPr sz="1600">
                <a:solidFill>
                  <a:schemeClr val="bg1"/>
                </a:solidFill>
              </a:defRPr>
            </a:lvl1pPr>
          </a:lstStyle>
          <a:p>
            <a:pPr lvl="0"/>
            <a:r>
              <a:rPr lang="en-US"/>
              <a:t>Click to edit Master text styles</a:t>
            </a:r>
          </a:p>
        </p:txBody>
      </p:sp>
      <p:sp>
        <p:nvSpPr>
          <p:cNvPr id="19" name="Footer Placeholder 3"/>
          <p:cNvSpPr>
            <a:spLocks noGrp="1"/>
          </p:cNvSpPr>
          <p:nvPr>
            <p:ph type="ftr" sz="quarter" idx="36"/>
          </p:nvPr>
        </p:nvSpPr>
        <p:spPr/>
        <p:txBody>
          <a:bodyPr/>
          <a:lstStyle>
            <a:lvl1pPr>
              <a:defRPr/>
            </a:lvl1pPr>
          </a:lstStyle>
          <a:p>
            <a:endParaRPr lang="en-US" dirty="0">
              <a:solidFill>
                <a:srgbClr val="7C868D">
                  <a:lumMod val="60000"/>
                  <a:lumOff val="40000"/>
                </a:srgbClr>
              </a:solidFill>
            </a:endParaRPr>
          </a:p>
        </p:txBody>
      </p:sp>
      <p:sp>
        <p:nvSpPr>
          <p:cNvPr id="62" name="Picture Placeholder 61"/>
          <p:cNvSpPr>
            <a:spLocks noGrp="1"/>
          </p:cNvSpPr>
          <p:nvPr>
            <p:ph type="pic" sz="quarter" idx="17"/>
          </p:nvPr>
        </p:nvSpPr>
        <p:spPr>
          <a:xfrm>
            <a:off x="576072" y="1754144"/>
            <a:ext cx="2615184" cy="3822192"/>
          </a:xfrm>
        </p:spPr>
        <p:txBody>
          <a:bodyPr rtlCol="0">
            <a:noAutofit/>
          </a:bodyPr>
          <a:lstStyle/>
          <a:p>
            <a:pPr lvl="0"/>
            <a:r>
              <a:rPr lang="en-US" noProof="0" dirty="0"/>
              <a:t>Drag picture to placeholder or click icon to add</a:t>
            </a:r>
          </a:p>
        </p:txBody>
      </p:sp>
      <p:sp>
        <p:nvSpPr>
          <p:cNvPr id="63" name="Picture Placeholder 61"/>
          <p:cNvSpPr>
            <a:spLocks noGrp="1"/>
          </p:cNvSpPr>
          <p:nvPr>
            <p:ph type="pic" sz="quarter" idx="18"/>
          </p:nvPr>
        </p:nvSpPr>
        <p:spPr>
          <a:xfrm>
            <a:off x="3387921" y="1754144"/>
            <a:ext cx="2615184" cy="3822192"/>
          </a:xfrm>
        </p:spPr>
        <p:txBody>
          <a:bodyPr rtlCol="0">
            <a:noAutofit/>
          </a:bodyPr>
          <a:lstStyle/>
          <a:p>
            <a:pPr lvl="0"/>
            <a:r>
              <a:rPr lang="en-US" noProof="0"/>
              <a:t>Drag picture to placeholder or click icon to add</a:t>
            </a:r>
            <a:endParaRPr lang="en-US" noProof="0" dirty="0"/>
          </a:p>
        </p:txBody>
      </p:sp>
      <p:sp>
        <p:nvSpPr>
          <p:cNvPr id="64" name="Picture Placeholder 61"/>
          <p:cNvSpPr>
            <a:spLocks noGrp="1"/>
          </p:cNvSpPr>
          <p:nvPr>
            <p:ph type="pic" sz="quarter" idx="19"/>
          </p:nvPr>
        </p:nvSpPr>
        <p:spPr>
          <a:xfrm>
            <a:off x="6199770" y="1754144"/>
            <a:ext cx="2615184" cy="3822192"/>
          </a:xfrm>
        </p:spPr>
        <p:txBody>
          <a:bodyPr rtlCol="0">
            <a:noAutofit/>
          </a:bodyPr>
          <a:lstStyle/>
          <a:p>
            <a:pPr lvl="0"/>
            <a:r>
              <a:rPr lang="en-US" noProof="0" dirty="0"/>
              <a:t>Drag picture to placeholder or click icon to add</a:t>
            </a:r>
          </a:p>
        </p:txBody>
      </p:sp>
      <p:sp>
        <p:nvSpPr>
          <p:cNvPr id="6" name="Picture Placeholder 5"/>
          <p:cNvSpPr>
            <a:spLocks noGrp="1"/>
          </p:cNvSpPr>
          <p:nvPr>
            <p:ph type="pic" sz="quarter" idx="34"/>
          </p:nvPr>
        </p:nvSpPr>
        <p:spPr>
          <a:xfrm>
            <a:off x="9011620" y="1754144"/>
            <a:ext cx="2605832" cy="3822192"/>
          </a:xfrm>
        </p:spPr>
        <p:txBody>
          <a:bodyPr rtlCol="0">
            <a:noAutofit/>
          </a:body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556057044"/>
      </p:ext>
    </p:extLst>
  </p:cSld>
  <p:clrMapOvr>
    <a:masterClrMapping/>
  </p:clrMapOvr>
  <p:transition>
    <p:fade/>
  </p:transition>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age_Conten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8440" y="4322208"/>
            <a:ext cx="12387265" cy="2535058"/>
          </a:xfrm>
          <a:prstGeom prst="rect">
            <a:avLst/>
          </a:prstGeom>
        </p:spPr>
      </p:pic>
      <p:pic>
        <p:nvPicPr>
          <p:cNvPr id="9" name="Picture 9" descr="Salesforce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010900" y="6091238"/>
            <a:ext cx="617538"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solidFill>
                  <a:schemeClr val="accent1"/>
                </a:solidFill>
              </a:defRPr>
            </a:lvl1pPr>
          </a:lstStyle>
          <a:p>
            <a:r>
              <a:rPr lang="en-US" smtClean="0"/>
              <a:t>Click to edit Master title style</a:t>
            </a:r>
            <a:endParaRPr lang="en-US" dirty="0"/>
          </a:p>
        </p:txBody>
      </p:sp>
      <p:sp>
        <p:nvSpPr>
          <p:cNvPr id="3" name="Content Placeholder 2"/>
          <p:cNvSpPr>
            <a:spLocks noGrp="1"/>
          </p:cNvSpPr>
          <p:nvPr>
            <p:ph sz="quarter" idx="11"/>
          </p:nvPr>
        </p:nvSpPr>
        <p:spPr>
          <a:xfrm>
            <a:off x="571500" y="1764284"/>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6313932" y="1764284"/>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ext Placeholder 3"/>
          <p:cNvSpPr>
            <a:spLocks noGrp="1"/>
          </p:cNvSpPr>
          <p:nvPr>
            <p:ph type="body" sz="quarter" idx="16"/>
          </p:nvPr>
        </p:nvSpPr>
        <p:spPr>
          <a:xfrm>
            <a:off x="571500" y="1081137"/>
            <a:ext cx="1148486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smtClean="0"/>
              <a:t>Click to edit Master text styles</a:t>
            </a:r>
          </a:p>
        </p:txBody>
      </p:sp>
      <p:sp>
        <p:nvSpPr>
          <p:cNvPr id="10"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dirty="0"/>
          </a:p>
        </p:txBody>
      </p:sp>
    </p:spTree>
    <p:extLst>
      <p:ext uri="{BB962C8B-B14F-4D97-AF65-F5344CB8AC3E}">
        <p14:creationId xmlns:p14="http://schemas.microsoft.com/office/powerpoint/2010/main" val="811303096"/>
      </p:ext>
    </p:extLst>
  </p:cSld>
  <p:clrMapOvr>
    <a:masterClrMapping/>
  </p:clrMapOvr>
  <p:transition spd="med">
    <p:fade/>
  </p:transition>
  <p:hf sldNum="0" hdr="0" dt="0"/>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userDrawn="1">
  <p:cSld name="Chapter Divider Layout">
    <p:bg>
      <p:bgPr>
        <a:gradFill>
          <a:gsLst>
            <a:gs pos="0">
              <a:srgbClr val="118ED9"/>
            </a:gs>
            <a:gs pos="50000">
              <a:srgbClr val="4CC0D9"/>
            </a:gs>
            <a:gs pos="100000">
              <a:srgbClr val="41DBA0"/>
            </a:gs>
          </a:gsLst>
          <a:lin ang="5400000" scaled="0"/>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4" cy="6856214"/>
          </a:xfrm>
          <a:prstGeom prst="rect">
            <a:avLst/>
          </a:prstGeom>
        </p:spPr>
      </p:pic>
      <p:sp>
        <p:nvSpPr>
          <p:cNvPr id="2" name="Rectangle 1"/>
          <p:cNvSpPr/>
          <p:nvPr userDrawn="1"/>
        </p:nvSpPr>
        <p:spPr>
          <a:xfrm>
            <a:off x="0" y="0"/>
            <a:ext cx="12188825" cy="6856214"/>
          </a:xfrm>
          <a:prstGeom prst="rect">
            <a:avLst/>
          </a:prstGeom>
          <a:gradFill>
            <a:gsLst>
              <a:gs pos="0">
                <a:srgbClr val="118ED9">
                  <a:alpha val="0"/>
                </a:srgbClr>
              </a:gs>
              <a:gs pos="50000">
                <a:srgbClr val="4CC0D9">
                  <a:alpha val="50000"/>
                </a:srgbClr>
              </a:gs>
              <a:gs pos="100000">
                <a:srgbClr val="2ED29F"/>
              </a:gs>
            </a:gsLst>
            <a:lin ang="5400000" scaled="0"/>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sp>
        <p:nvSpPr>
          <p:cNvPr id="51" name="Text Placeholder 17"/>
          <p:cNvSpPr>
            <a:spLocks noGrp="1"/>
          </p:cNvSpPr>
          <p:nvPr>
            <p:ph type="body" sz="quarter" idx="13"/>
          </p:nvPr>
        </p:nvSpPr>
        <p:spPr>
          <a:xfrm>
            <a:off x="571500" y="853412"/>
            <a:ext cx="2514600" cy="744636"/>
          </a:xfrm>
        </p:spPr>
        <p:txBody>
          <a:bodyPr lIns="0" tIns="0" rIns="0" bIns="0" anchor="b">
            <a:noAutofit/>
          </a:bodyPr>
          <a:lstStyle>
            <a:lvl1pPr marL="0" indent="0" algn="ctr">
              <a:buClr>
                <a:schemeClr val="bg1"/>
              </a:buClr>
              <a:buNone/>
              <a:defRPr lang="en-US" sz="20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a:t>Click to edit Master text</a:t>
            </a:r>
          </a:p>
        </p:txBody>
      </p:sp>
      <p:sp>
        <p:nvSpPr>
          <p:cNvPr id="56" name="Text Placeholder 17"/>
          <p:cNvSpPr>
            <a:spLocks noGrp="1"/>
          </p:cNvSpPr>
          <p:nvPr>
            <p:ph type="body" sz="quarter" idx="18"/>
          </p:nvPr>
        </p:nvSpPr>
        <p:spPr>
          <a:xfrm>
            <a:off x="3392595" y="4454418"/>
            <a:ext cx="2518742" cy="2221992"/>
          </a:xfrm>
        </p:spPr>
        <p:txBody>
          <a:bodyPr vert="horz" lIns="9144" tIns="0" rIns="0" bIns="0" rtlCol="0">
            <a:noAutofit/>
          </a:bodyPr>
          <a:lstStyle>
            <a:lvl1pPr>
              <a:spcBef>
                <a:spcPts val="600"/>
              </a:spcBef>
              <a:defRPr lang="en-US" sz="1800" spc="0" dirty="0" smtClean="0">
                <a:solidFill>
                  <a:schemeClr val="bg1"/>
                </a:solidFill>
              </a:defRPr>
            </a:lvl1pPr>
            <a:lvl2pPr>
              <a:buClr>
                <a:schemeClr val="bg1"/>
              </a:buClr>
              <a:defRPr lang="en-US" sz="1600" spc="0" dirty="0" smtClean="0">
                <a:solidFill>
                  <a:schemeClr val="bg1"/>
                </a:solidFill>
              </a:defRPr>
            </a:lvl2pPr>
            <a:lvl3pPr>
              <a:defRPr lang="en-US" sz="1400" spc="0" dirty="0" smtClean="0">
                <a:solidFill>
                  <a:schemeClr val="bg1"/>
                </a:solidFill>
              </a:defRPr>
            </a:lvl3pPr>
          </a:lstStyle>
          <a:p>
            <a:pPr lvl="0"/>
            <a:r>
              <a:rPr lang="en-US" dirty="0"/>
              <a:t>Click to edit Master text styles</a:t>
            </a:r>
          </a:p>
          <a:p>
            <a:pPr lvl="1"/>
            <a:r>
              <a:rPr lang="en-US" dirty="0"/>
              <a:t>Second level</a:t>
            </a:r>
          </a:p>
          <a:p>
            <a:pPr marL="228600" lvl="2" indent="-6350">
              <a:buNone/>
            </a:pPr>
            <a:r>
              <a:rPr lang="en-US" dirty="0"/>
              <a:t>Third level (last)</a:t>
            </a:r>
          </a:p>
        </p:txBody>
      </p:sp>
      <p:sp>
        <p:nvSpPr>
          <p:cNvPr id="57" name="Text Placeholder 17"/>
          <p:cNvSpPr>
            <a:spLocks noGrp="1"/>
          </p:cNvSpPr>
          <p:nvPr>
            <p:ph type="body" sz="quarter" idx="19"/>
          </p:nvPr>
        </p:nvSpPr>
        <p:spPr>
          <a:xfrm>
            <a:off x="6213510" y="4454071"/>
            <a:ext cx="2515843" cy="2221992"/>
          </a:xfrm>
        </p:spPr>
        <p:txBody>
          <a:bodyPr vert="horz" lIns="9144" tIns="0" rIns="0" bIns="0" rtlCol="0">
            <a:noAutofit/>
          </a:bodyPr>
          <a:lstStyle>
            <a:lvl1pPr>
              <a:spcBef>
                <a:spcPts val="600"/>
              </a:spcBef>
              <a:defRPr lang="en-US" sz="1800" spc="0" dirty="0" smtClean="0">
                <a:solidFill>
                  <a:schemeClr val="bg1"/>
                </a:solidFill>
              </a:defRPr>
            </a:lvl1pPr>
            <a:lvl2pPr>
              <a:buClr>
                <a:schemeClr val="bg1"/>
              </a:buClr>
              <a:defRPr lang="en-US" sz="1600" spc="0" dirty="0" smtClean="0">
                <a:solidFill>
                  <a:schemeClr val="bg1"/>
                </a:solidFill>
              </a:defRPr>
            </a:lvl2pPr>
            <a:lvl3pPr>
              <a:defRPr lang="en-US" sz="1400" spc="0" dirty="0" smtClean="0">
                <a:solidFill>
                  <a:schemeClr val="bg1"/>
                </a:solidFill>
              </a:defRPr>
            </a:lvl3pPr>
          </a:lstStyle>
          <a:p>
            <a:pPr lvl="0"/>
            <a:r>
              <a:rPr lang="en-US" dirty="0"/>
              <a:t>Click to edit Master text styles</a:t>
            </a:r>
          </a:p>
          <a:p>
            <a:pPr lvl="1"/>
            <a:r>
              <a:rPr lang="en-US" dirty="0"/>
              <a:t>Second level</a:t>
            </a:r>
          </a:p>
          <a:p>
            <a:pPr marL="228600" lvl="2" indent="-6350">
              <a:buNone/>
            </a:pPr>
            <a:r>
              <a:rPr lang="en-US" dirty="0"/>
              <a:t>Third level (last)</a:t>
            </a:r>
          </a:p>
        </p:txBody>
      </p:sp>
      <p:sp>
        <p:nvSpPr>
          <p:cNvPr id="58" name="Text Placeholder 17"/>
          <p:cNvSpPr>
            <a:spLocks noGrp="1"/>
          </p:cNvSpPr>
          <p:nvPr>
            <p:ph type="body" sz="quarter" idx="20"/>
          </p:nvPr>
        </p:nvSpPr>
        <p:spPr>
          <a:xfrm>
            <a:off x="9031525" y="4459913"/>
            <a:ext cx="2511697" cy="2221992"/>
          </a:xfrm>
        </p:spPr>
        <p:txBody>
          <a:bodyPr vert="horz" lIns="9144" tIns="0" rIns="0" bIns="0" rtlCol="0">
            <a:noAutofit/>
          </a:bodyPr>
          <a:lstStyle>
            <a:lvl1pPr>
              <a:spcBef>
                <a:spcPts val="600"/>
              </a:spcBef>
              <a:defRPr lang="en-US" sz="1800" spc="0" dirty="0" smtClean="0">
                <a:solidFill>
                  <a:schemeClr val="bg1"/>
                </a:solidFill>
              </a:defRPr>
            </a:lvl1pPr>
            <a:lvl2pPr>
              <a:buClr>
                <a:schemeClr val="bg1"/>
              </a:buClr>
              <a:defRPr lang="en-US" sz="1600" spc="0" dirty="0" smtClean="0">
                <a:solidFill>
                  <a:schemeClr val="bg1"/>
                </a:solidFill>
              </a:defRPr>
            </a:lvl2pPr>
            <a:lvl3pPr>
              <a:defRPr lang="en-US" sz="1400" spc="0" dirty="0" smtClean="0">
                <a:solidFill>
                  <a:schemeClr val="bg1"/>
                </a:solidFill>
              </a:defRPr>
            </a:lvl3pPr>
          </a:lstStyle>
          <a:p>
            <a:pPr lvl="0"/>
            <a:r>
              <a:rPr lang="en-US" dirty="0"/>
              <a:t>Click to edit Master text styles</a:t>
            </a:r>
          </a:p>
          <a:p>
            <a:pPr lvl="1"/>
            <a:r>
              <a:rPr lang="en-US" dirty="0"/>
              <a:t>Second level</a:t>
            </a:r>
          </a:p>
          <a:p>
            <a:pPr marL="228600" lvl="2" indent="-6350">
              <a:buNone/>
            </a:pPr>
            <a:r>
              <a:rPr lang="en-US" dirty="0"/>
              <a:t>Third level (last)</a:t>
            </a:r>
          </a:p>
        </p:txBody>
      </p:sp>
      <p:sp>
        <p:nvSpPr>
          <p:cNvPr id="59" name="Text Placeholder 17"/>
          <p:cNvSpPr>
            <a:spLocks noGrp="1"/>
          </p:cNvSpPr>
          <p:nvPr>
            <p:ph type="body" sz="quarter" idx="21"/>
          </p:nvPr>
        </p:nvSpPr>
        <p:spPr>
          <a:xfrm>
            <a:off x="3391509" y="853412"/>
            <a:ext cx="2514600" cy="744636"/>
          </a:xfrm>
        </p:spPr>
        <p:txBody>
          <a:bodyPr lIns="0" tIns="0" rIns="0" bIns="0" anchor="b">
            <a:noAutofit/>
          </a:bodyPr>
          <a:lstStyle>
            <a:lvl1pPr marL="0" indent="0" algn="ctr">
              <a:buClr>
                <a:schemeClr val="bg1"/>
              </a:buClr>
              <a:buNone/>
              <a:defRPr lang="en-US" sz="20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a:t>Click to edit Master text</a:t>
            </a:r>
          </a:p>
        </p:txBody>
      </p:sp>
      <p:sp>
        <p:nvSpPr>
          <p:cNvPr id="60" name="Text Placeholder 17"/>
          <p:cNvSpPr>
            <a:spLocks noGrp="1"/>
          </p:cNvSpPr>
          <p:nvPr>
            <p:ph type="body" sz="quarter" idx="22"/>
          </p:nvPr>
        </p:nvSpPr>
        <p:spPr>
          <a:xfrm>
            <a:off x="6211518" y="853412"/>
            <a:ext cx="2514600" cy="744636"/>
          </a:xfrm>
        </p:spPr>
        <p:txBody>
          <a:bodyPr lIns="0" tIns="0" rIns="0" bIns="0" anchor="b">
            <a:noAutofit/>
          </a:bodyPr>
          <a:lstStyle>
            <a:lvl1pPr marL="0" indent="0" algn="ctr">
              <a:buClr>
                <a:schemeClr val="bg1"/>
              </a:buClr>
              <a:buNone/>
              <a:defRPr lang="en-US" sz="20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a:t>Click to edit Master text</a:t>
            </a:r>
          </a:p>
        </p:txBody>
      </p:sp>
      <p:sp>
        <p:nvSpPr>
          <p:cNvPr id="61" name="Text Placeholder 17"/>
          <p:cNvSpPr>
            <a:spLocks noGrp="1"/>
          </p:cNvSpPr>
          <p:nvPr>
            <p:ph type="body" sz="quarter" idx="23"/>
          </p:nvPr>
        </p:nvSpPr>
        <p:spPr>
          <a:xfrm>
            <a:off x="9031526" y="853412"/>
            <a:ext cx="2514600" cy="744636"/>
          </a:xfrm>
        </p:spPr>
        <p:txBody>
          <a:bodyPr lIns="0" tIns="0" rIns="0" bIns="0" anchor="b">
            <a:noAutofit/>
          </a:bodyPr>
          <a:lstStyle>
            <a:lvl1pPr marL="0" indent="0" algn="ctr">
              <a:buClr>
                <a:schemeClr val="bg1"/>
              </a:buClr>
              <a:buNone/>
              <a:defRPr lang="en-US" sz="20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a:t>Click to edit Master text</a:t>
            </a:r>
          </a:p>
        </p:txBody>
      </p:sp>
      <p:sp>
        <p:nvSpPr>
          <p:cNvPr id="62" name="Picture Placeholder 4"/>
          <p:cNvSpPr>
            <a:spLocks noGrp="1"/>
          </p:cNvSpPr>
          <p:nvPr>
            <p:ph type="pic" sz="quarter" idx="24"/>
          </p:nvPr>
        </p:nvSpPr>
        <p:spPr>
          <a:xfrm>
            <a:off x="571500" y="1879680"/>
            <a:ext cx="2487168" cy="2481998"/>
          </a:xfrm>
          <a:prstGeom prst="ellipse">
            <a:avLst/>
          </a:prstGeom>
          <a:solidFill>
            <a:schemeClr val="bg2"/>
          </a:solidFill>
          <a:ln w="57150" cmpd="sng">
            <a:solidFill>
              <a:srgbClr val="FFFFFF"/>
            </a:solidFill>
          </a:ln>
        </p:spPr>
        <p:txBody>
          <a:bodyPr anchor="ctr"/>
          <a:lstStyle>
            <a:lvl1pPr marL="0" indent="0" algn="ctr">
              <a:buNone/>
              <a:defRPr sz="1800" spc="0">
                <a:solidFill>
                  <a:schemeClr val="bg1"/>
                </a:solidFill>
              </a:defRPr>
            </a:lvl1pPr>
          </a:lstStyle>
          <a:p>
            <a:r>
              <a:rPr lang="en-US" dirty="0"/>
              <a:t>Click icon to add picture</a:t>
            </a:r>
          </a:p>
        </p:txBody>
      </p:sp>
      <p:sp>
        <p:nvSpPr>
          <p:cNvPr id="63" name="Picture Placeholder 4"/>
          <p:cNvSpPr>
            <a:spLocks noGrp="1"/>
          </p:cNvSpPr>
          <p:nvPr>
            <p:ph type="pic" sz="quarter" idx="25"/>
          </p:nvPr>
        </p:nvSpPr>
        <p:spPr>
          <a:xfrm>
            <a:off x="3391509" y="1879680"/>
            <a:ext cx="2487168" cy="2481998"/>
          </a:xfrm>
          <a:prstGeom prst="ellipse">
            <a:avLst/>
          </a:prstGeom>
          <a:solidFill>
            <a:schemeClr val="bg2"/>
          </a:solidFill>
          <a:ln w="57150" cmpd="sng">
            <a:solidFill>
              <a:srgbClr val="FFFFFF"/>
            </a:solidFill>
          </a:ln>
        </p:spPr>
        <p:txBody>
          <a:bodyPr anchor="ctr"/>
          <a:lstStyle>
            <a:lvl1pPr marL="0" indent="0" algn="ctr">
              <a:buNone/>
              <a:defRPr sz="1800" spc="0">
                <a:solidFill>
                  <a:schemeClr val="bg1"/>
                </a:solidFill>
              </a:defRPr>
            </a:lvl1pPr>
          </a:lstStyle>
          <a:p>
            <a:r>
              <a:rPr lang="en-US" dirty="0"/>
              <a:t>Click icon to add picture</a:t>
            </a:r>
          </a:p>
        </p:txBody>
      </p:sp>
      <p:sp>
        <p:nvSpPr>
          <p:cNvPr id="64" name="Picture Placeholder 4"/>
          <p:cNvSpPr>
            <a:spLocks noGrp="1"/>
          </p:cNvSpPr>
          <p:nvPr>
            <p:ph type="pic" sz="quarter" idx="26"/>
          </p:nvPr>
        </p:nvSpPr>
        <p:spPr>
          <a:xfrm>
            <a:off x="6211518" y="1879680"/>
            <a:ext cx="2487168" cy="2481998"/>
          </a:xfrm>
          <a:prstGeom prst="ellipse">
            <a:avLst/>
          </a:prstGeom>
          <a:solidFill>
            <a:schemeClr val="bg2"/>
          </a:solidFill>
          <a:ln w="57150" cmpd="sng">
            <a:solidFill>
              <a:srgbClr val="FFFFFF"/>
            </a:solidFill>
          </a:ln>
        </p:spPr>
        <p:txBody>
          <a:bodyPr anchor="ctr"/>
          <a:lstStyle>
            <a:lvl1pPr marL="0" indent="0" algn="ctr">
              <a:buNone/>
              <a:defRPr sz="1800" spc="0">
                <a:solidFill>
                  <a:schemeClr val="bg1"/>
                </a:solidFill>
              </a:defRPr>
            </a:lvl1pPr>
          </a:lstStyle>
          <a:p>
            <a:r>
              <a:rPr lang="en-US" dirty="0"/>
              <a:t>Click icon to add picture</a:t>
            </a:r>
          </a:p>
        </p:txBody>
      </p:sp>
      <p:sp>
        <p:nvSpPr>
          <p:cNvPr id="65" name="Picture Placeholder 4"/>
          <p:cNvSpPr>
            <a:spLocks noGrp="1"/>
          </p:cNvSpPr>
          <p:nvPr>
            <p:ph type="pic" sz="quarter" idx="27"/>
          </p:nvPr>
        </p:nvSpPr>
        <p:spPr>
          <a:xfrm>
            <a:off x="9031526" y="1879680"/>
            <a:ext cx="2487168" cy="2481998"/>
          </a:xfrm>
          <a:prstGeom prst="ellipse">
            <a:avLst/>
          </a:prstGeom>
          <a:solidFill>
            <a:schemeClr val="bg2"/>
          </a:solidFill>
          <a:ln w="57150" cmpd="sng">
            <a:solidFill>
              <a:srgbClr val="FFFFFF"/>
            </a:solidFill>
          </a:ln>
        </p:spPr>
        <p:txBody>
          <a:bodyPr anchor="ctr"/>
          <a:lstStyle>
            <a:lvl1pPr marL="0" indent="0" algn="ctr">
              <a:buNone/>
              <a:defRPr sz="1800" spc="0">
                <a:solidFill>
                  <a:schemeClr val="bg1"/>
                </a:solidFill>
              </a:defRPr>
            </a:lvl1pPr>
          </a:lstStyle>
          <a:p>
            <a:r>
              <a:rPr lang="en-US" dirty="0"/>
              <a:t>Click icon to add picture</a:t>
            </a:r>
          </a:p>
        </p:txBody>
      </p:sp>
      <p:sp>
        <p:nvSpPr>
          <p:cNvPr id="4" name="Text Placeholder 3"/>
          <p:cNvSpPr>
            <a:spLocks noGrp="1"/>
          </p:cNvSpPr>
          <p:nvPr>
            <p:ph type="body" sz="quarter" idx="28"/>
          </p:nvPr>
        </p:nvSpPr>
        <p:spPr>
          <a:xfrm>
            <a:off x="571499" y="4454071"/>
            <a:ext cx="2518923" cy="2221992"/>
          </a:xfrm>
        </p:spPr>
        <p:txBody>
          <a:bodyPr lIns="9144"/>
          <a:lstStyle>
            <a:lvl1pPr>
              <a:spcBef>
                <a:spcPts val="600"/>
              </a:spcBef>
              <a:defRPr sz="1800" spc="0">
                <a:solidFill>
                  <a:schemeClr val="bg1"/>
                </a:solidFill>
              </a:defRPr>
            </a:lvl1pPr>
            <a:lvl2pPr>
              <a:buClr>
                <a:schemeClr val="bg1"/>
              </a:buClr>
              <a:defRPr sz="1600" spc="0">
                <a:solidFill>
                  <a:schemeClr val="bg1"/>
                </a:solidFill>
              </a:defRPr>
            </a:lvl2pPr>
            <a:lvl3pPr marL="228600" indent="-6350">
              <a:buNone/>
              <a:defRPr sz="1400" spc="0" baseline="0">
                <a:solidFill>
                  <a:schemeClr val="bg1"/>
                </a:solidFill>
              </a:defRPr>
            </a:lvl3pPr>
            <a:lvl4pPr marL="228600" indent="-1588">
              <a:buNone/>
              <a:defRPr lang="en-US" sz="1800" kern="1200" spc="-50" baseline="0" dirty="0" smtClean="0">
                <a:solidFill>
                  <a:schemeClr val="tx2"/>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 (last)</a:t>
            </a:r>
          </a:p>
        </p:txBody>
      </p:sp>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a:solidFill>
                <a:srgbClr val="FFFFFF"/>
              </a:solidFill>
              <a:cs typeface="VAG Rounded Std Light"/>
            </a:endParaRPr>
          </a:p>
        </p:txBody>
      </p:sp>
    </p:spTree>
    <p:extLst>
      <p:ext uri="{BB962C8B-B14F-4D97-AF65-F5344CB8AC3E}">
        <p14:creationId xmlns:p14="http://schemas.microsoft.com/office/powerpoint/2010/main" val="70645268"/>
      </p:ext>
    </p:extLst>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Third split">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8309923" y="1763713"/>
            <a:ext cx="3299490" cy="422433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a:t>Click to edit Master title style</a:t>
            </a:r>
            <a:endParaRPr lang="en-US" dirty="0"/>
          </a:p>
        </p:txBody>
      </p:sp>
      <p:sp>
        <p:nvSpPr>
          <p:cNvPr id="7" name="Content Placeholder 6"/>
          <p:cNvSpPr>
            <a:spLocks noGrp="1"/>
          </p:cNvSpPr>
          <p:nvPr>
            <p:ph sz="quarter" idx="13"/>
          </p:nvPr>
        </p:nvSpPr>
        <p:spPr>
          <a:xfrm>
            <a:off x="571499" y="1763713"/>
            <a:ext cx="7189471" cy="422420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a:solidFill>
                <a:srgbClr val="7C868D">
                  <a:lumMod val="60000"/>
                  <a:lumOff val="40000"/>
                </a:srgbClr>
              </a:solidFill>
            </a:endParaRPr>
          </a:p>
        </p:txBody>
      </p:sp>
      <p:cxnSp>
        <p:nvCxnSpPr>
          <p:cNvPr id="18" name="Straight Connector 17"/>
          <p:cNvCxnSpPr/>
          <p:nvPr userDrawn="1"/>
        </p:nvCxnSpPr>
        <p:spPr>
          <a:xfrm flipV="1">
            <a:off x="8035446" y="1627909"/>
            <a:ext cx="0" cy="4652818"/>
          </a:xfrm>
          <a:prstGeom prst="line">
            <a:avLst/>
          </a:prstGeom>
          <a:ln w="9525" cmpd="sng">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812611"/>
      </p:ext>
    </p:extLst>
  </p:cSld>
  <p:clrMapOvr>
    <a:masterClrMapping/>
  </p:clrMapOvr>
  <p:transition>
    <p:fade/>
  </p:transition>
  <p:hf sldNum="0" hdr="0" dt="0"/>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Third split 2">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571500" y="1763713"/>
            <a:ext cx="3299490" cy="422433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a:t>Click to edit Master title style</a:t>
            </a:r>
            <a:endParaRPr lang="en-US" dirty="0"/>
          </a:p>
        </p:txBody>
      </p:sp>
      <p:sp>
        <p:nvSpPr>
          <p:cNvPr id="7" name="Content Placeholder 6"/>
          <p:cNvSpPr>
            <a:spLocks noGrp="1"/>
          </p:cNvSpPr>
          <p:nvPr>
            <p:ph sz="quarter" idx="13"/>
          </p:nvPr>
        </p:nvSpPr>
        <p:spPr>
          <a:xfrm>
            <a:off x="4371141" y="1763713"/>
            <a:ext cx="7189471" cy="422420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a:solidFill>
                <a:srgbClr val="7C868D">
                  <a:lumMod val="60000"/>
                  <a:lumOff val="40000"/>
                </a:srgbClr>
              </a:solidFill>
            </a:endParaRPr>
          </a:p>
        </p:txBody>
      </p:sp>
      <p:cxnSp>
        <p:nvCxnSpPr>
          <p:cNvPr id="18" name="Straight Connector 17"/>
          <p:cNvCxnSpPr/>
          <p:nvPr userDrawn="1"/>
        </p:nvCxnSpPr>
        <p:spPr>
          <a:xfrm flipV="1">
            <a:off x="4093571" y="1627909"/>
            <a:ext cx="0" cy="4652818"/>
          </a:xfrm>
          <a:prstGeom prst="line">
            <a:avLst/>
          </a:prstGeom>
          <a:ln w="9525" cmpd="sng">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622287"/>
      </p:ext>
    </p:extLst>
  </p:cSld>
  <p:clrMapOvr>
    <a:masterClrMapping/>
  </p:clrMapOvr>
  <p:transition>
    <p:fade/>
  </p:transition>
  <p:hf sldNum="0" hdr="0" dt="0"/>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Third Split Sign">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8461599" y="2214517"/>
            <a:ext cx="3147814" cy="377353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a:t>Click to edit Master title style</a:t>
            </a:r>
            <a:endParaRPr lang="en-US" dirty="0"/>
          </a:p>
        </p:txBody>
      </p:sp>
      <p:sp>
        <p:nvSpPr>
          <p:cNvPr id="7" name="Content Placeholder 6"/>
          <p:cNvSpPr>
            <a:spLocks noGrp="1"/>
          </p:cNvSpPr>
          <p:nvPr>
            <p:ph sz="quarter" idx="13"/>
          </p:nvPr>
        </p:nvSpPr>
        <p:spPr>
          <a:xfrm>
            <a:off x="571499" y="1763713"/>
            <a:ext cx="6862233" cy="422420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a:solidFill>
                <a:srgbClr val="7C868D">
                  <a:lumMod val="60000"/>
                  <a:lumOff val="40000"/>
                </a:srgbClr>
              </a:solidFill>
            </a:endParaRPr>
          </a:p>
        </p:txBody>
      </p:sp>
      <p:grpSp>
        <p:nvGrpSpPr>
          <p:cNvPr id="25" name="Group 24"/>
          <p:cNvGrpSpPr/>
          <p:nvPr userDrawn="1"/>
        </p:nvGrpSpPr>
        <p:grpSpPr>
          <a:xfrm>
            <a:off x="6869934" y="1495876"/>
            <a:ext cx="1874324" cy="4492038"/>
            <a:chOff x="6869934" y="1495876"/>
            <a:chExt cx="1874324" cy="4492038"/>
          </a:xfrm>
        </p:grpSpPr>
        <p:sp>
          <p:nvSpPr>
            <p:cNvPr id="13" name="Shape 939"/>
            <p:cNvSpPr/>
            <p:nvPr/>
          </p:nvSpPr>
          <p:spPr>
            <a:xfrm>
              <a:off x="7804978" y="1746739"/>
              <a:ext cx="939280" cy="303236"/>
            </a:xfrm>
            <a:custGeom>
              <a:avLst/>
              <a:gdLst/>
              <a:ahLst/>
              <a:cxnLst>
                <a:cxn ang="0">
                  <a:pos x="wd2" y="hd2"/>
                </a:cxn>
                <a:cxn ang="5400000">
                  <a:pos x="wd2" y="hd2"/>
                </a:cxn>
                <a:cxn ang="10800000">
                  <a:pos x="wd2" y="hd2"/>
                </a:cxn>
                <a:cxn ang="16200000">
                  <a:pos x="wd2" y="hd2"/>
                </a:cxn>
              </a:cxnLst>
              <a:rect l="0" t="0" r="r" b="b"/>
              <a:pathLst>
                <a:path w="21285" h="21600" extrusionOk="0">
                  <a:moveTo>
                    <a:pt x="946" y="21600"/>
                  </a:moveTo>
                  <a:cubicBezTo>
                    <a:pt x="18920" y="21600"/>
                    <a:pt x="18920" y="21600"/>
                    <a:pt x="18920" y="21600"/>
                  </a:cubicBezTo>
                  <a:cubicBezTo>
                    <a:pt x="20181" y="21600"/>
                    <a:pt x="21285" y="10800"/>
                    <a:pt x="21285" y="10800"/>
                  </a:cubicBezTo>
                  <a:cubicBezTo>
                    <a:pt x="21285" y="10800"/>
                    <a:pt x="20181" y="0"/>
                    <a:pt x="18920" y="0"/>
                  </a:cubicBezTo>
                  <a:cubicBezTo>
                    <a:pt x="946" y="0"/>
                    <a:pt x="946" y="0"/>
                    <a:pt x="946" y="0"/>
                  </a:cubicBezTo>
                  <a:cubicBezTo>
                    <a:pt x="-315" y="0"/>
                    <a:pt x="-315" y="21600"/>
                    <a:pt x="946" y="21600"/>
                  </a:cubicBezTo>
                  <a:close/>
                </a:path>
              </a:pathLst>
            </a:custGeom>
            <a:solidFill>
              <a:srgbClr val="7198A3"/>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 name="Shape 940"/>
            <p:cNvSpPr/>
            <p:nvPr/>
          </p:nvSpPr>
          <p:spPr>
            <a:xfrm>
              <a:off x="7963047" y="1863368"/>
              <a:ext cx="515950" cy="64146"/>
            </a:xfrm>
            <a:custGeom>
              <a:avLst/>
              <a:gdLst/>
              <a:ahLst/>
              <a:cxnLst>
                <a:cxn ang="0">
                  <a:pos x="wd2" y="hd2"/>
                </a:cxn>
                <a:cxn ang="5400000">
                  <a:pos x="wd2" y="hd2"/>
                </a:cxn>
                <a:cxn ang="10800000">
                  <a:pos x="wd2" y="hd2"/>
                </a:cxn>
                <a:cxn ang="16200000">
                  <a:pos x="wd2" y="hd2"/>
                </a:cxn>
              </a:cxnLst>
              <a:rect l="0" t="0" r="r" b="b"/>
              <a:pathLst>
                <a:path w="21600" h="21600" extrusionOk="0">
                  <a:moveTo>
                    <a:pt x="19849" y="0"/>
                  </a:moveTo>
                  <a:cubicBezTo>
                    <a:pt x="1751" y="0"/>
                    <a:pt x="1751" y="0"/>
                    <a:pt x="1751" y="0"/>
                  </a:cubicBezTo>
                  <a:cubicBezTo>
                    <a:pt x="876" y="0"/>
                    <a:pt x="0" y="4800"/>
                    <a:pt x="0" y="12000"/>
                  </a:cubicBezTo>
                  <a:cubicBezTo>
                    <a:pt x="0" y="16800"/>
                    <a:pt x="876" y="21600"/>
                    <a:pt x="1751" y="21600"/>
                  </a:cubicBezTo>
                  <a:cubicBezTo>
                    <a:pt x="19849" y="21600"/>
                    <a:pt x="19849" y="21600"/>
                    <a:pt x="19849" y="21600"/>
                  </a:cubicBezTo>
                  <a:cubicBezTo>
                    <a:pt x="21016" y="21600"/>
                    <a:pt x="21600" y="16800"/>
                    <a:pt x="21600" y="12000"/>
                  </a:cubicBezTo>
                  <a:cubicBezTo>
                    <a:pt x="21600" y="4800"/>
                    <a:pt x="21016" y="0"/>
                    <a:pt x="19849" y="0"/>
                  </a:cubicBezTo>
                  <a:close/>
                </a:path>
              </a:pathLst>
            </a:custGeom>
            <a:solidFill>
              <a:srgbClr val="E4E4E4"/>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5" name="Shape 941"/>
            <p:cNvSpPr/>
            <p:nvPr/>
          </p:nvSpPr>
          <p:spPr>
            <a:xfrm>
              <a:off x="8522720" y="1863368"/>
              <a:ext cx="137005" cy="64146"/>
            </a:xfrm>
            <a:custGeom>
              <a:avLst/>
              <a:gdLst/>
              <a:ahLst/>
              <a:cxnLst>
                <a:cxn ang="0">
                  <a:pos x="wd2" y="hd2"/>
                </a:cxn>
                <a:cxn ang="5400000">
                  <a:pos x="wd2" y="hd2"/>
                </a:cxn>
                <a:cxn ang="10800000">
                  <a:pos x="wd2" y="hd2"/>
                </a:cxn>
                <a:cxn ang="16200000">
                  <a:pos x="wd2" y="hd2"/>
                </a:cxn>
              </a:cxnLst>
              <a:rect l="0" t="0" r="r" b="b"/>
              <a:pathLst>
                <a:path w="21600" h="21600" extrusionOk="0">
                  <a:moveTo>
                    <a:pt x="14040" y="0"/>
                  </a:moveTo>
                  <a:cubicBezTo>
                    <a:pt x="7560" y="0"/>
                    <a:pt x="7560" y="0"/>
                    <a:pt x="7560" y="0"/>
                  </a:cubicBezTo>
                  <a:cubicBezTo>
                    <a:pt x="3240" y="0"/>
                    <a:pt x="0" y="4800"/>
                    <a:pt x="0" y="12000"/>
                  </a:cubicBezTo>
                  <a:cubicBezTo>
                    <a:pt x="0" y="16800"/>
                    <a:pt x="3240" y="21600"/>
                    <a:pt x="7560" y="21600"/>
                  </a:cubicBezTo>
                  <a:cubicBezTo>
                    <a:pt x="14040" y="21600"/>
                    <a:pt x="14040" y="21600"/>
                    <a:pt x="14040" y="21600"/>
                  </a:cubicBezTo>
                  <a:cubicBezTo>
                    <a:pt x="18360" y="21600"/>
                    <a:pt x="21600" y="16800"/>
                    <a:pt x="21600" y="12000"/>
                  </a:cubicBezTo>
                  <a:cubicBezTo>
                    <a:pt x="21600" y="4800"/>
                    <a:pt x="18360" y="0"/>
                    <a:pt x="14040" y="0"/>
                  </a:cubicBezTo>
                  <a:close/>
                </a:path>
              </a:pathLst>
            </a:custGeom>
            <a:solidFill>
              <a:srgbClr val="E4E4E4"/>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 name="Shape 945"/>
            <p:cNvSpPr/>
            <p:nvPr/>
          </p:nvSpPr>
          <p:spPr>
            <a:xfrm>
              <a:off x="6869934" y="2214517"/>
              <a:ext cx="942151" cy="297404"/>
            </a:xfrm>
            <a:custGeom>
              <a:avLst/>
              <a:gdLst/>
              <a:ahLst/>
              <a:cxnLst>
                <a:cxn ang="0">
                  <a:pos x="wd2" y="hd2"/>
                </a:cxn>
                <a:cxn ang="5400000">
                  <a:pos x="wd2" y="hd2"/>
                </a:cxn>
                <a:cxn ang="10800000">
                  <a:pos x="wd2" y="hd2"/>
                </a:cxn>
                <a:cxn ang="16200000">
                  <a:pos x="wd2" y="hd2"/>
                </a:cxn>
              </a:cxnLst>
              <a:rect l="0" t="0" r="r" b="b"/>
              <a:pathLst>
                <a:path w="21285" h="21600" extrusionOk="0">
                  <a:moveTo>
                    <a:pt x="20339" y="0"/>
                  </a:moveTo>
                  <a:cubicBezTo>
                    <a:pt x="2365" y="0"/>
                    <a:pt x="2365" y="0"/>
                    <a:pt x="2365" y="0"/>
                  </a:cubicBezTo>
                  <a:cubicBezTo>
                    <a:pt x="1104" y="0"/>
                    <a:pt x="0" y="11051"/>
                    <a:pt x="0" y="11051"/>
                  </a:cubicBezTo>
                  <a:cubicBezTo>
                    <a:pt x="0" y="11051"/>
                    <a:pt x="1104" y="21600"/>
                    <a:pt x="2365" y="21600"/>
                  </a:cubicBezTo>
                  <a:cubicBezTo>
                    <a:pt x="20339" y="21600"/>
                    <a:pt x="20339" y="21600"/>
                    <a:pt x="20339" y="21600"/>
                  </a:cubicBezTo>
                  <a:cubicBezTo>
                    <a:pt x="21600" y="21600"/>
                    <a:pt x="21600" y="0"/>
                    <a:pt x="20339" y="0"/>
                  </a:cubicBezTo>
                  <a:close/>
                </a:path>
              </a:pathLst>
            </a:custGeom>
            <a:solidFill>
              <a:srgbClr val="1C4B8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 name="Shape 946"/>
            <p:cNvSpPr/>
            <p:nvPr/>
          </p:nvSpPr>
          <p:spPr>
            <a:xfrm>
              <a:off x="7135197" y="2331146"/>
              <a:ext cx="515950" cy="64146"/>
            </a:xfrm>
            <a:custGeom>
              <a:avLst/>
              <a:gdLst/>
              <a:ahLst/>
              <a:cxnLst>
                <a:cxn ang="0">
                  <a:pos x="wd2" y="hd2"/>
                </a:cxn>
                <a:cxn ang="5400000">
                  <a:pos x="wd2" y="hd2"/>
                </a:cxn>
                <a:cxn ang="10800000">
                  <a:pos x="wd2" y="hd2"/>
                </a:cxn>
                <a:cxn ang="16200000">
                  <a:pos x="wd2" y="hd2"/>
                </a:cxn>
              </a:cxnLst>
              <a:rect l="0" t="0" r="r" b="b"/>
              <a:pathLst>
                <a:path w="21600" h="21600" extrusionOk="0">
                  <a:moveTo>
                    <a:pt x="1751" y="21600"/>
                  </a:moveTo>
                  <a:cubicBezTo>
                    <a:pt x="19849" y="21600"/>
                    <a:pt x="19849" y="21600"/>
                    <a:pt x="19849" y="21600"/>
                  </a:cubicBezTo>
                  <a:cubicBezTo>
                    <a:pt x="20724" y="21600"/>
                    <a:pt x="21600" y="16800"/>
                    <a:pt x="21600" y="12000"/>
                  </a:cubicBezTo>
                  <a:cubicBezTo>
                    <a:pt x="21600" y="4800"/>
                    <a:pt x="20724" y="0"/>
                    <a:pt x="19849" y="0"/>
                  </a:cubicBezTo>
                  <a:cubicBezTo>
                    <a:pt x="1751" y="0"/>
                    <a:pt x="1751" y="0"/>
                    <a:pt x="1751" y="0"/>
                  </a:cubicBezTo>
                  <a:cubicBezTo>
                    <a:pt x="876" y="0"/>
                    <a:pt x="0" y="4800"/>
                    <a:pt x="0" y="12000"/>
                  </a:cubicBezTo>
                  <a:cubicBezTo>
                    <a:pt x="0" y="16800"/>
                    <a:pt x="876" y="21600"/>
                    <a:pt x="1751" y="21600"/>
                  </a:cubicBezTo>
                  <a:close/>
                </a:path>
              </a:pathLst>
            </a:custGeom>
            <a:solidFill>
              <a:srgbClr val="E4E4E4"/>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1" name="Shape 947"/>
            <p:cNvSpPr/>
            <p:nvPr/>
          </p:nvSpPr>
          <p:spPr>
            <a:xfrm>
              <a:off x="6954469" y="2331146"/>
              <a:ext cx="139919" cy="64146"/>
            </a:xfrm>
            <a:custGeom>
              <a:avLst/>
              <a:gdLst/>
              <a:ahLst/>
              <a:cxnLst>
                <a:cxn ang="0">
                  <a:pos x="wd2" y="hd2"/>
                </a:cxn>
                <a:cxn ang="5400000">
                  <a:pos x="wd2" y="hd2"/>
                </a:cxn>
                <a:cxn ang="10800000">
                  <a:pos x="wd2" y="hd2"/>
                </a:cxn>
                <a:cxn ang="16200000">
                  <a:pos x="wd2" y="hd2"/>
                </a:cxn>
              </a:cxnLst>
              <a:rect l="0" t="0" r="r" b="b"/>
              <a:pathLst>
                <a:path w="21600" h="21600" extrusionOk="0">
                  <a:moveTo>
                    <a:pt x="7560" y="21600"/>
                  </a:moveTo>
                  <a:cubicBezTo>
                    <a:pt x="14040" y="21600"/>
                    <a:pt x="14040" y="21600"/>
                    <a:pt x="14040" y="21600"/>
                  </a:cubicBezTo>
                  <a:cubicBezTo>
                    <a:pt x="18360" y="21600"/>
                    <a:pt x="21600" y="16800"/>
                    <a:pt x="21600" y="12000"/>
                  </a:cubicBezTo>
                  <a:cubicBezTo>
                    <a:pt x="21600" y="4800"/>
                    <a:pt x="18360" y="0"/>
                    <a:pt x="14040" y="0"/>
                  </a:cubicBezTo>
                  <a:cubicBezTo>
                    <a:pt x="7560" y="0"/>
                    <a:pt x="7560" y="0"/>
                    <a:pt x="7560" y="0"/>
                  </a:cubicBezTo>
                  <a:cubicBezTo>
                    <a:pt x="3240" y="0"/>
                    <a:pt x="0" y="4800"/>
                    <a:pt x="0" y="12000"/>
                  </a:cubicBezTo>
                  <a:cubicBezTo>
                    <a:pt x="0" y="16800"/>
                    <a:pt x="3240" y="21600"/>
                    <a:pt x="7560" y="21600"/>
                  </a:cubicBezTo>
                  <a:close/>
                </a:path>
              </a:pathLst>
            </a:custGeom>
            <a:solidFill>
              <a:srgbClr val="E4E4E4"/>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 name="Shape 948"/>
            <p:cNvSpPr/>
            <p:nvPr/>
          </p:nvSpPr>
          <p:spPr>
            <a:xfrm>
              <a:off x="7461673" y="5742993"/>
              <a:ext cx="690848" cy="244921"/>
            </a:xfrm>
            <a:prstGeom prst="ellipse">
              <a:avLst/>
            </a:prstGeom>
            <a:solidFill>
              <a:srgbClr val="BA803C"/>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3" name="Shape 949"/>
            <p:cNvSpPr/>
            <p:nvPr/>
          </p:nvSpPr>
          <p:spPr>
            <a:xfrm>
              <a:off x="7490823" y="5751741"/>
              <a:ext cx="632549" cy="180777"/>
            </a:xfrm>
            <a:prstGeom prst="ellipse">
              <a:avLst/>
            </a:prstGeom>
            <a:solidFill>
              <a:srgbClr val="93672F"/>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4" name="Shape 950"/>
            <p:cNvSpPr/>
            <p:nvPr/>
          </p:nvSpPr>
          <p:spPr>
            <a:xfrm>
              <a:off x="7705615" y="1495876"/>
              <a:ext cx="210793" cy="4381931"/>
            </a:xfrm>
            <a:custGeom>
              <a:avLst/>
              <a:gdLst/>
              <a:ahLst/>
              <a:cxnLst>
                <a:cxn ang="0">
                  <a:pos x="wd2" y="hd2"/>
                </a:cxn>
                <a:cxn ang="5400000">
                  <a:pos x="wd2" y="hd2"/>
                </a:cxn>
                <a:cxn ang="10800000">
                  <a:pos x="wd2" y="hd2"/>
                </a:cxn>
                <a:cxn ang="16200000">
                  <a:pos x="wd2" y="hd2"/>
                </a:cxn>
              </a:cxnLst>
              <a:rect l="0" t="0" r="r" b="b"/>
              <a:pathLst>
                <a:path w="20791" h="21569" extrusionOk="0">
                  <a:moveTo>
                    <a:pt x="20791" y="21021"/>
                  </a:moveTo>
                  <a:cubicBezTo>
                    <a:pt x="20084" y="21362"/>
                    <a:pt x="15342" y="21533"/>
                    <a:pt x="10441" y="21565"/>
                  </a:cubicBezTo>
                  <a:cubicBezTo>
                    <a:pt x="5189" y="21600"/>
                    <a:pt x="-809" y="21370"/>
                    <a:pt x="91" y="21021"/>
                  </a:cubicBezTo>
                  <a:lnTo>
                    <a:pt x="91" y="1306"/>
                  </a:lnTo>
                  <a:cubicBezTo>
                    <a:pt x="91" y="944"/>
                    <a:pt x="1298" y="617"/>
                    <a:pt x="3196" y="381"/>
                  </a:cubicBezTo>
                  <a:cubicBezTo>
                    <a:pt x="5093" y="145"/>
                    <a:pt x="7681" y="0"/>
                    <a:pt x="10441" y="0"/>
                  </a:cubicBezTo>
                  <a:lnTo>
                    <a:pt x="10441" y="0"/>
                  </a:lnTo>
                  <a:cubicBezTo>
                    <a:pt x="13201" y="0"/>
                    <a:pt x="15788" y="145"/>
                    <a:pt x="17686" y="381"/>
                  </a:cubicBezTo>
                  <a:cubicBezTo>
                    <a:pt x="19583" y="617"/>
                    <a:pt x="20791" y="944"/>
                    <a:pt x="20791" y="1306"/>
                  </a:cubicBezTo>
                  <a:lnTo>
                    <a:pt x="20791" y="21021"/>
                  </a:lnTo>
                  <a:close/>
                </a:path>
              </a:pathLst>
            </a:custGeom>
            <a:solidFill>
              <a:srgbClr val="BA803C"/>
            </a:solidFill>
            <a:ln w="12700" cap="flat">
              <a:noFill/>
              <a:miter lim="400000"/>
            </a:ln>
            <a:effectLst/>
          </p:spPr>
          <p:txBody>
            <a:bodyPr wrap="square" lIns="45719" tIns="45719" rIns="45719" bIns="45719" numCol="1" anchor="t">
              <a:noAutofit/>
            </a:bodyPr>
            <a:lstStyle/>
            <a:p>
              <a:pPr defTabSz="457109">
                <a:defRPr sz="1800">
                  <a:solidFill>
                    <a:srgbClr val="F0B334"/>
                  </a:solidFill>
                  <a:latin typeface="Calibri"/>
                  <a:ea typeface="Calibri"/>
                  <a:cs typeface="Calibri"/>
                  <a:sym typeface="Calibri"/>
                </a:defRPr>
              </a:pPr>
              <a:endParaRPr sz="900" dirty="0">
                <a:solidFill>
                  <a:srgbClr val="F0B334"/>
                </a:solidFill>
                <a:latin typeface="Calibri"/>
                <a:ea typeface="Calibri"/>
                <a:cs typeface="Calibri"/>
                <a:sym typeface="Calibri"/>
              </a:endParaRPr>
            </a:p>
          </p:txBody>
        </p:sp>
      </p:grpSp>
      <p:grpSp>
        <p:nvGrpSpPr>
          <p:cNvPr id="2" name="Group 4"/>
          <p:cNvGrpSpPr>
            <a:grpSpLocks noChangeAspect="1"/>
          </p:cNvGrpSpPr>
          <p:nvPr userDrawn="1"/>
        </p:nvGrpSpPr>
        <p:grpSpPr bwMode="auto">
          <a:xfrm>
            <a:off x="7721600" y="5337175"/>
            <a:ext cx="696913" cy="792163"/>
            <a:chOff x="4864" y="3362"/>
            <a:chExt cx="439" cy="499"/>
          </a:xfrm>
        </p:grpSpPr>
        <p:sp>
          <p:nvSpPr>
            <p:cNvPr id="4" name="AutoShape 3"/>
            <p:cNvSpPr>
              <a:spLocks noChangeAspect="1" noChangeArrowheads="1" noTextEdit="1"/>
            </p:cNvSpPr>
            <p:nvPr userDrawn="1"/>
          </p:nvSpPr>
          <p:spPr bwMode="auto">
            <a:xfrm>
              <a:off x="4864" y="3362"/>
              <a:ext cx="439" cy="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6" name="Freeform 5"/>
            <p:cNvSpPr>
              <a:spLocks/>
            </p:cNvSpPr>
            <p:nvPr userDrawn="1"/>
          </p:nvSpPr>
          <p:spPr bwMode="auto">
            <a:xfrm>
              <a:off x="5222" y="3457"/>
              <a:ext cx="53" cy="140"/>
            </a:xfrm>
            <a:custGeom>
              <a:avLst/>
              <a:gdLst>
                <a:gd name="T0" fmla="*/ 0 w 145"/>
                <a:gd name="T1" fmla="*/ 18 h 379"/>
                <a:gd name="T2" fmla="*/ 91 w 145"/>
                <a:gd name="T3" fmla="*/ 62 h 379"/>
                <a:gd name="T4" fmla="*/ 140 w 145"/>
                <a:gd name="T5" fmla="*/ 316 h 379"/>
                <a:gd name="T6" fmla="*/ 70 w 145"/>
                <a:gd name="T7" fmla="*/ 361 h 379"/>
                <a:gd name="T8" fmla="*/ 0 w 145"/>
                <a:gd name="T9" fmla="*/ 18 h 379"/>
              </a:gdLst>
              <a:ahLst/>
              <a:cxnLst>
                <a:cxn ang="0">
                  <a:pos x="T0" y="T1"/>
                </a:cxn>
                <a:cxn ang="0">
                  <a:pos x="T2" y="T3"/>
                </a:cxn>
                <a:cxn ang="0">
                  <a:pos x="T4" y="T5"/>
                </a:cxn>
                <a:cxn ang="0">
                  <a:pos x="T6" y="T7"/>
                </a:cxn>
                <a:cxn ang="0">
                  <a:pos x="T8" y="T9"/>
                </a:cxn>
              </a:cxnLst>
              <a:rect l="0" t="0" r="r" b="b"/>
              <a:pathLst>
                <a:path w="145" h="379">
                  <a:moveTo>
                    <a:pt x="0" y="18"/>
                  </a:moveTo>
                  <a:cubicBezTo>
                    <a:pt x="0" y="18"/>
                    <a:pt x="80" y="0"/>
                    <a:pt x="91" y="62"/>
                  </a:cubicBezTo>
                  <a:cubicBezTo>
                    <a:pt x="102" y="124"/>
                    <a:pt x="145" y="229"/>
                    <a:pt x="140" y="316"/>
                  </a:cubicBezTo>
                  <a:cubicBezTo>
                    <a:pt x="140" y="316"/>
                    <a:pt x="125" y="379"/>
                    <a:pt x="70" y="361"/>
                  </a:cubicBezTo>
                  <a:cubicBezTo>
                    <a:pt x="15" y="343"/>
                    <a:pt x="0" y="18"/>
                    <a:pt x="0" y="18"/>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0" name="Freeform 6"/>
            <p:cNvSpPr>
              <a:spLocks/>
            </p:cNvSpPr>
            <p:nvPr userDrawn="1"/>
          </p:nvSpPr>
          <p:spPr bwMode="auto">
            <a:xfrm>
              <a:off x="5250" y="3630"/>
              <a:ext cx="54" cy="169"/>
            </a:xfrm>
            <a:custGeom>
              <a:avLst/>
              <a:gdLst>
                <a:gd name="T0" fmla="*/ 0 w 146"/>
                <a:gd name="T1" fmla="*/ 17 h 461"/>
                <a:gd name="T2" fmla="*/ 91 w 146"/>
                <a:gd name="T3" fmla="*/ 62 h 461"/>
                <a:gd name="T4" fmla="*/ 140 w 146"/>
                <a:gd name="T5" fmla="*/ 383 h 461"/>
                <a:gd name="T6" fmla="*/ 62 w 146"/>
                <a:gd name="T7" fmla="*/ 443 h 461"/>
                <a:gd name="T8" fmla="*/ 0 w 146"/>
                <a:gd name="T9" fmla="*/ 17 h 461"/>
              </a:gdLst>
              <a:ahLst/>
              <a:cxnLst>
                <a:cxn ang="0">
                  <a:pos x="T0" y="T1"/>
                </a:cxn>
                <a:cxn ang="0">
                  <a:pos x="T2" y="T3"/>
                </a:cxn>
                <a:cxn ang="0">
                  <a:pos x="T4" y="T5"/>
                </a:cxn>
                <a:cxn ang="0">
                  <a:pos x="T6" y="T7"/>
                </a:cxn>
                <a:cxn ang="0">
                  <a:pos x="T8" y="T9"/>
                </a:cxn>
              </a:cxnLst>
              <a:rect l="0" t="0" r="r" b="b"/>
              <a:pathLst>
                <a:path w="146" h="461">
                  <a:moveTo>
                    <a:pt x="0" y="17"/>
                  </a:moveTo>
                  <a:cubicBezTo>
                    <a:pt x="0" y="17"/>
                    <a:pt x="80" y="0"/>
                    <a:pt x="91" y="62"/>
                  </a:cubicBezTo>
                  <a:cubicBezTo>
                    <a:pt x="102" y="124"/>
                    <a:pt x="146" y="296"/>
                    <a:pt x="140" y="383"/>
                  </a:cubicBezTo>
                  <a:cubicBezTo>
                    <a:pt x="140" y="383"/>
                    <a:pt x="117" y="461"/>
                    <a:pt x="62" y="443"/>
                  </a:cubicBezTo>
                  <a:cubicBezTo>
                    <a:pt x="7" y="424"/>
                    <a:pt x="0" y="17"/>
                    <a:pt x="0" y="17"/>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2" name="Freeform 7"/>
            <p:cNvSpPr>
              <a:spLocks/>
            </p:cNvSpPr>
            <p:nvPr userDrawn="1"/>
          </p:nvSpPr>
          <p:spPr bwMode="auto">
            <a:xfrm>
              <a:off x="5273" y="3742"/>
              <a:ext cx="39" cy="64"/>
            </a:xfrm>
            <a:custGeom>
              <a:avLst/>
              <a:gdLst>
                <a:gd name="T0" fmla="*/ 74 w 105"/>
                <a:gd name="T1" fmla="*/ 0 h 172"/>
                <a:gd name="T2" fmla="*/ 0 w 105"/>
                <a:gd name="T3" fmla="*/ 137 h 172"/>
                <a:gd name="T4" fmla="*/ 74 w 105"/>
                <a:gd name="T5" fmla="*/ 0 h 172"/>
              </a:gdLst>
              <a:ahLst/>
              <a:cxnLst>
                <a:cxn ang="0">
                  <a:pos x="T0" y="T1"/>
                </a:cxn>
                <a:cxn ang="0">
                  <a:pos x="T2" y="T3"/>
                </a:cxn>
                <a:cxn ang="0">
                  <a:pos x="T4" y="T5"/>
                </a:cxn>
              </a:cxnLst>
              <a:rect l="0" t="0" r="r" b="b"/>
              <a:pathLst>
                <a:path w="105" h="172">
                  <a:moveTo>
                    <a:pt x="74" y="0"/>
                  </a:moveTo>
                  <a:cubicBezTo>
                    <a:pt x="74" y="0"/>
                    <a:pt x="89" y="129"/>
                    <a:pt x="0" y="137"/>
                  </a:cubicBezTo>
                  <a:cubicBezTo>
                    <a:pt x="0" y="137"/>
                    <a:pt x="105" y="172"/>
                    <a:pt x="74" y="0"/>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6" name="Freeform 8"/>
            <p:cNvSpPr>
              <a:spLocks/>
            </p:cNvSpPr>
            <p:nvPr userDrawn="1"/>
          </p:nvSpPr>
          <p:spPr bwMode="auto">
            <a:xfrm>
              <a:off x="4888" y="3395"/>
              <a:ext cx="390" cy="478"/>
            </a:xfrm>
            <a:custGeom>
              <a:avLst/>
              <a:gdLst>
                <a:gd name="T0" fmla="*/ 230 w 1060"/>
                <a:gd name="T1" fmla="*/ 36 h 1302"/>
                <a:gd name="T2" fmla="*/ 188 w 1060"/>
                <a:gd name="T3" fmla="*/ 0 h 1302"/>
                <a:gd name="T4" fmla="*/ 60 w 1060"/>
                <a:gd name="T5" fmla="*/ 101 h 1302"/>
                <a:gd name="T6" fmla="*/ 52 w 1060"/>
                <a:gd name="T7" fmla="*/ 299 h 1302"/>
                <a:gd name="T8" fmla="*/ 81 w 1060"/>
                <a:gd name="T9" fmla="*/ 770 h 1302"/>
                <a:gd name="T10" fmla="*/ 230 w 1060"/>
                <a:gd name="T11" fmla="*/ 1202 h 1302"/>
                <a:gd name="T12" fmla="*/ 339 w 1060"/>
                <a:gd name="T13" fmla="*/ 1240 h 1302"/>
                <a:gd name="T14" fmla="*/ 1048 w 1060"/>
                <a:gd name="T15" fmla="*/ 1084 h 1302"/>
                <a:gd name="T16" fmla="*/ 881 w 1060"/>
                <a:gd name="T17" fmla="*/ 171 h 1302"/>
                <a:gd name="T18" fmla="*/ 230 w 1060"/>
                <a:gd name="T19" fmla="*/ 36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0" h="1302">
                  <a:moveTo>
                    <a:pt x="230" y="36"/>
                  </a:moveTo>
                  <a:cubicBezTo>
                    <a:pt x="188" y="0"/>
                    <a:pt x="188" y="0"/>
                    <a:pt x="188" y="0"/>
                  </a:cubicBezTo>
                  <a:cubicBezTo>
                    <a:pt x="188" y="0"/>
                    <a:pt x="56" y="40"/>
                    <a:pt x="60" y="101"/>
                  </a:cubicBezTo>
                  <a:cubicBezTo>
                    <a:pt x="52" y="299"/>
                    <a:pt x="52" y="299"/>
                    <a:pt x="52" y="299"/>
                  </a:cubicBezTo>
                  <a:cubicBezTo>
                    <a:pt x="81" y="770"/>
                    <a:pt x="81" y="770"/>
                    <a:pt x="81" y="770"/>
                  </a:cubicBezTo>
                  <a:cubicBezTo>
                    <a:pt x="81" y="770"/>
                    <a:pt x="0" y="1151"/>
                    <a:pt x="230" y="1202"/>
                  </a:cubicBezTo>
                  <a:cubicBezTo>
                    <a:pt x="339" y="1240"/>
                    <a:pt x="339" y="1240"/>
                    <a:pt x="339" y="1240"/>
                  </a:cubicBezTo>
                  <a:cubicBezTo>
                    <a:pt x="339" y="1240"/>
                    <a:pt x="688" y="1302"/>
                    <a:pt x="1048" y="1084"/>
                  </a:cubicBezTo>
                  <a:cubicBezTo>
                    <a:pt x="1048" y="1084"/>
                    <a:pt x="1060" y="248"/>
                    <a:pt x="881" y="171"/>
                  </a:cubicBezTo>
                  <a:lnTo>
                    <a:pt x="230" y="36"/>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7" name="Freeform 9"/>
            <p:cNvSpPr>
              <a:spLocks/>
            </p:cNvSpPr>
            <p:nvPr userDrawn="1"/>
          </p:nvSpPr>
          <p:spPr bwMode="auto">
            <a:xfrm>
              <a:off x="4945" y="3334"/>
              <a:ext cx="286" cy="253"/>
            </a:xfrm>
            <a:custGeom>
              <a:avLst/>
              <a:gdLst>
                <a:gd name="T0" fmla="*/ 25 w 777"/>
                <a:gd name="T1" fmla="*/ 194 h 689"/>
                <a:gd name="T2" fmla="*/ 195 w 777"/>
                <a:gd name="T3" fmla="*/ 109 h 689"/>
                <a:gd name="T4" fmla="*/ 470 w 777"/>
                <a:gd name="T5" fmla="*/ 89 h 689"/>
                <a:gd name="T6" fmla="*/ 738 w 777"/>
                <a:gd name="T7" fmla="*/ 312 h 689"/>
                <a:gd name="T8" fmla="*/ 738 w 777"/>
                <a:gd name="T9" fmla="*/ 567 h 689"/>
                <a:gd name="T10" fmla="*/ 199 w 777"/>
                <a:gd name="T11" fmla="*/ 567 h 689"/>
                <a:gd name="T12" fmla="*/ 25 w 777"/>
                <a:gd name="T13" fmla="*/ 194 h 689"/>
              </a:gdLst>
              <a:ahLst/>
              <a:cxnLst>
                <a:cxn ang="0">
                  <a:pos x="T0" y="T1"/>
                </a:cxn>
                <a:cxn ang="0">
                  <a:pos x="T2" y="T3"/>
                </a:cxn>
                <a:cxn ang="0">
                  <a:pos x="T4" y="T5"/>
                </a:cxn>
                <a:cxn ang="0">
                  <a:pos x="T6" y="T7"/>
                </a:cxn>
                <a:cxn ang="0">
                  <a:pos x="T8" y="T9"/>
                </a:cxn>
                <a:cxn ang="0">
                  <a:pos x="T10" y="T11"/>
                </a:cxn>
                <a:cxn ang="0">
                  <a:pos x="T12" y="T13"/>
                </a:cxn>
              </a:cxnLst>
              <a:rect l="0" t="0" r="r" b="b"/>
              <a:pathLst>
                <a:path w="777" h="689">
                  <a:moveTo>
                    <a:pt x="25" y="194"/>
                  </a:moveTo>
                  <a:cubicBezTo>
                    <a:pt x="25" y="194"/>
                    <a:pt x="25" y="93"/>
                    <a:pt x="195" y="109"/>
                  </a:cubicBezTo>
                  <a:cubicBezTo>
                    <a:pt x="195" y="109"/>
                    <a:pt x="377" y="129"/>
                    <a:pt x="470" y="89"/>
                  </a:cubicBezTo>
                  <a:cubicBezTo>
                    <a:pt x="470" y="89"/>
                    <a:pt x="681" y="0"/>
                    <a:pt x="738" y="312"/>
                  </a:cubicBezTo>
                  <a:cubicBezTo>
                    <a:pt x="738" y="312"/>
                    <a:pt x="777" y="516"/>
                    <a:pt x="738" y="567"/>
                  </a:cubicBezTo>
                  <a:cubicBezTo>
                    <a:pt x="655" y="673"/>
                    <a:pt x="247" y="689"/>
                    <a:pt x="199" y="567"/>
                  </a:cubicBezTo>
                  <a:cubicBezTo>
                    <a:pt x="162" y="471"/>
                    <a:pt x="0" y="246"/>
                    <a:pt x="25" y="194"/>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8" name="Freeform 10"/>
            <p:cNvSpPr>
              <a:spLocks/>
            </p:cNvSpPr>
            <p:nvPr userDrawn="1"/>
          </p:nvSpPr>
          <p:spPr bwMode="auto">
            <a:xfrm>
              <a:off x="4931" y="3771"/>
              <a:ext cx="342" cy="95"/>
            </a:xfrm>
            <a:custGeom>
              <a:avLst/>
              <a:gdLst>
                <a:gd name="T0" fmla="*/ 47 w 930"/>
                <a:gd name="T1" fmla="*/ 148 h 257"/>
                <a:gd name="T2" fmla="*/ 349 w 930"/>
                <a:gd name="T3" fmla="*/ 223 h 257"/>
                <a:gd name="T4" fmla="*/ 930 w 930"/>
                <a:gd name="T5" fmla="*/ 58 h 257"/>
                <a:gd name="T6" fmla="*/ 930 w 930"/>
                <a:gd name="T7" fmla="*/ 0 h 257"/>
                <a:gd name="T8" fmla="*/ 0 w 930"/>
                <a:gd name="T9" fmla="*/ 38 h 257"/>
                <a:gd name="T10" fmla="*/ 47 w 930"/>
                <a:gd name="T11" fmla="*/ 148 h 257"/>
              </a:gdLst>
              <a:ahLst/>
              <a:cxnLst>
                <a:cxn ang="0">
                  <a:pos x="T0" y="T1"/>
                </a:cxn>
                <a:cxn ang="0">
                  <a:pos x="T2" y="T3"/>
                </a:cxn>
                <a:cxn ang="0">
                  <a:pos x="T4" y="T5"/>
                </a:cxn>
                <a:cxn ang="0">
                  <a:pos x="T6" y="T7"/>
                </a:cxn>
                <a:cxn ang="0">
                  <a:pos x="T8" y="T9"/>
                </a:cxn>
                <a:cxn ang="0">
                  <a:pos x="T10" y="T11"/>
                </a:cxn>
              </a:cxnLst>
              <a:rect l="0" t="0" r="r" b="b"/>
              <a:pathLst>
                <a:path w="930" h="257">
                  <a:moveTo>
                    <a:pt x="47" y="148"/>
                  </a:moveTo>
                  <a:cubicBezTo>
                    <a:pt x="47" y="148"/>
                    <a:pt x="168" y="225"/>
                    <a:pt x="349" y="223"/>
                  </a:cubicBezTo>
                  <a:cubicBezTo>
                    <a:pt x="349" y="223"/>
                    <a:pt x="707" y="250"/>
                    <a:pt x="930" y="58"/>
                  </a:cubicBezTo>
                  <a:cubicBezTo>
                    <a:pt x="930" y="0"/>
                    <a:pt x="930" y="0"/>
                    <a:pt x="930" y="0"/>
                  </a:cubicBezTo>
                  <a:cubicBezTo>
                    <a:pt x="930" y="0"/>
                    <a:pt x="651" y="257"/>
                    <a:pt x="0" y="38"/>
                  </a:cubicBezTo>
                  <a:lnTo>
                    <a:pt x="47" y="148"/>
                  </a:lnTo>
                  <a:close/>
                </a:path>
              </a:pathLst>
            </a:custGeom>
            <a:solidFill>
              <a:srgbClr val="483F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6" name="Freeform 11"/>
            <p:cNvSpPr>
              <a:spLocks/>
            </p:cNvSpPr>
            <p:nvPr userDrawn="1"/>
          </p:nvSpPr>
          <p:spPr bwMode="auto">
            <a:xfrm>
              <a:off x="5010" y="3633"/>
              <a:ext cx="245" cy="234"/>
            </a:xfrm>
            <a:custGeom>
              <a:avLst/>
              <a:gdLst>
                <a:gd name="T0" fmla="*/ 336 w 668"/>
                <a:gd name="T1" fmla="*/ 28 h 639"/>
                <a:gd name="T2" fmla="*/ 48 w 668"/>
                <a:gd name="T3" fmla="*/ 388 h 639"/>
                <a:gd name="T4" fmla="*/ 312 w 668"/>
                <a:gd name="T5" fmla="*/ 619 h 639"/>
                <a:gd name="T6" fmla="*/ 668 w 668"/>
                <a:gd name="T7" fmla="*/ 429 h 639"/>
                <a:gd name="T8" fmla="*/ 640 w 668"/>
                <a:gd name="T9" fmla="*/ 125 h 639"/>
                <a:gd name="T10" fmla="*/ 336 w 668"/>
                <a:gd name="T11" fmla="*/ 28 h 639"/>
              </a:gdLst>
              <a:ahLst/>
              <a:cxnLst>
                <a:cxn ang="0">
                  <a:pos x="T0" y="T1"/>
                </a:cxn>
                <a:cxn ang="0">
                  <a:pos x="T2" y="T3"/>
                </a:cxn>
                <a:cxn ang="0">
                  <a:pos x="T4" y="T5"/>
                </a:cxn>
                <a:cxn ang="0">
                  <a:pos x="T6" y="T7"/>
                </a:cxn>
                <a:cxn ang="0">
                  <a:pos x="T8" y="T9"/>
                </a:cxn>
                <a:cxn ang="0">
                  <a:pos x="T10" y="T11"/>
                </a:cxn>
              </a:cxnLst>
              <a:rect l="0" t="0" r="r" b="b"/>
              <a:pathLst>
                <a:path w="668" h="639">
                  <a:moveTo>
                    <a:pt x="336" y="28"/>
                  </a:moveTo>
                  <a:cubicBezTo>
                    <a:pt x="221" y="38"/>
                    <a:pt x="0" y="0"/>
                    <a:pt x="48" y="388"/>
                  </a:cubicBezTo>
                  <a:cubicBezTo>
                    <a:pt x="59" y="475"/>
                    <a:pt x="4" y="639"/>
                    <a:pt x="312" y="619"/>
                  </a:cubicBezTo>
                  <a:cubicBezTo>
                    <a:pt x="312" y="619"/>
                    <a:pt x="656" y="631"/>
                    <a:pt x="668" y="429"/>
                  </a:cubicBezTo>
                  <a:cubicBezTo>
                    <a:pt x="640" y="125"/>
                    <a:pt x="640" y="125"/>
                    <a:pt x="640" y="125"/>
                  </a:cubicBezTo>
                  <a:cubicBezTo>
                    <a:pt x="640" y="125"/>
                    <a:pt x="668" y="0"/>
                    <a:pt x="336" y="28"/>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7" name="Freeform 12"/>
            <p:cNvSpPr>
              <a:spLocks/>
            </p:cNvSpPr>
            <p:nvPr userDrawn="1"/>
          </p:nvSpPr>
          <p:spPr bwMode="auto">
            <a:xfrm>
              <a:off x="4850" y="3490"/>
              <a:ext cx="139" cy="148"/>
            </a:xfrm>
            <a:custGeom>
              <a:avLst/>
              <a:gdLst>
                <a:gd name="T0" fmla="*/ 154 w 376"/>
                <a:gd name="T1" fmla="*/ 40 h 403"/>
                <a:gd name="T2" fmla="*/ 44 w 376"/>
                <a:gd name="T3" fmla="*/ 129 h 403"/>
                <a:gd name="T4" fmla="*/ 186 w 376"/>
                <a:gd name="T5" fmla="*/ 384 h 403"/>
                <a:gd name="T6" fmla="*/ 376 w 376"/>
                <a:gd name="T7" fmla="*/ 228 h 403"/>
                <a:gd name="T8" fmla="*/ 154 w 376"/>
                <a:gd name="T9" fmla="*/ 40 h 403"/>
              </a:gdLst>
              <a:ahLst/>
              <a:cxnLst>
                <a:cxn ang="0">
                  <a:pos x="T0" y="T1"/>
                </a:cxn>
                <a:cxn ang="0">
                  <a:pos x="T2" y="T3"/>
                </a:cxn>
                <a:cxn ang="0">
                  <a:pos x="T4" y="T5"/>
                </a:cxn>
                <a:cxn ang="0">
                  <a:pos x="T6" y="T7"/>
                </a:cxn>
                <a:cxn ang="0">
                  <a:pos x="T8" y="T9"/>
                </a:cxn>
              </a:cxnLst>
              <a:rect l="0" t="0" r="r" b="b"/>
              <a:pathLst>
                <a:path w="376" h="403">
                  <a:moveTo>
                    <a:pt x="154" y="40"/>
                  </a:moveTo>
                  <a:cubicBezTo>
                    <a:pt x="154" y="40"/>
                    <a:pt x="48" y="40"/>
                    <a:pt x="44" y="129"/>
                  </a:cubicBezTo>
                  <a:cubicBezTo>
                    <a:pt x="41" y="202"/>
                    <a:pt x="0" y="376"/>
                    <a:pt x="186" y="384"/>
                  </a:cubicBezTo>
                  <a:cubicBezTo>
                    <a:pt x="186" y="384"/>
                    <a:pt x="372" y="403"/>
                    <a:pt x="376" y="228"/>
                  </a:cubicBezTo>
                  <a:cubicBezTo>
                    <a:pt x="376" y="228"/>
                    <a:pt x="372" y="0"/>
                    <a:pt x="154" y="40"/>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8" name="Freeform 13"/>
            <p:cNvSpPr>
              <a:spLocks/>
            </p:cNvSpPr>
            <p:nvPr userDrawn="1"/>
          </p:nvSpPr>
          <p:spPr bwMode="auto">
            <a:xfrm>
              <a:off x="4846" y="3640"/>
              <a:ext cx="150" cy="187"/>
            </a:xfrm>
            <a:custGeom>
              <a:avLst/>
              <a:gdLst>
                <a:gd name="T0" fmla="*/ 146 w 408"/>
                <a:gd name="T1" fmla="*/ 60 h 510"/>
                <a:gd name="T2" fmla="*/ 90 w 408"/>
                <a:gd name="T3" fmla="*/ 129 h 510"/>
                <a:gd name="T4" fmla="*/ 221 w 408"/>
                <a:gd name="T5" fmla="*/ 510 h 510"/>
                <a:gd name="T6" fmla="*/ 369 w 408"/>
                <a:gd name="T7" fmla="*/ 465 h 510"/>
                <a:gd name="T8" fmla="*/ 389 w 408"/>
                <a:gd name="T9" fmla="*/ 251 h 510"/>
                <a:gd name="T10" fmla="*/ 146 w 408"/>
                <a:gd name="T11" fmla="*/ 60 h 510"/>
              </a:gdLst>
              <a:ahLst/>
              <a:cxnLst>
                <a:cxn ang="0">
                  <a:pos x="T0" y="T1"/>
                </a:cxn>
                <a:cxn ang="0">
                  <a:pos x="T2" y="T3"/>
                </a:cxn>
                <a:cxn ang="0">
                  <a:pos x="T4" y="T5"/>
                </a:cxn>
                <a:cxn ang="0">
                  <a:pos x="T6" y="T7"/>
                </a:cxn>
                <a:cxn ang="0">
                  <a:pos x="T8" y="T9"/>
                </a:cxn>
                <a:cxn ang="0">
                  <a:pos x="T10" y="T11"/>
                </a:cxn>
              </a:cxnLst>
              <a:rect l="0" t="0" r="r" b="b"/>
              <a:pathLst>
                <a:path w="408" h="510">
                  <a:moveTo>
                    <a:pt x="146" y="60"/>
                  </a:moveTo>
                  <a:cubicBezTo>
                    <a:pt x="146" y="60"/>
                    <a:pt x="94" y="81"/>
                    <a:pt x="90" y="129"/>
                  </a:cubicBezTo>
                  <a:cubicBezTo>
                    <a:pt x="90" y="129"/>
                    <a:pt x="0" y="502"/>
                    <a:pt x="221" y="510"/>
                  </a:cubicBezTo>
                  <a:cubicBezTo>
                    <a:pt x="221" y="510"/>
                    <a:pt x="357" y="498"/>
                    <a:pt x="369" y="465"/>
                  </a:cubicBezTo>
                  <a:cubicBezTo>
                    <a:pt x="369" y="465"/>
                    <a:pt x="408" y="403"/>
                    <a:pt x="389" y="251"/>
                  </a:cubicBezTo>
                  <a:cubicBezTo>
                    <a:pt x="381" y="182"/>
                    <a:pt x="341" y="0"/>
                    <a:pt x="146" y="60"/>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9" name="Freeform 14"/>
            <p:cNvSpPr>
              <a:spLocks/>
            </p:cNvSpPr>
            <p:nvPr userDrawn="1"/>
          </p:nvSpPr>
          <p:spPr bwMode="auto">
            <a:xfrm>
              <a:off x="5104" y="3636"/>
              <a:ext cx="171" cy="237"/>
            </a:xfrm>
            <a:custGeom>
              <a:avLst/>
              <a:gdLst>
                <a:gd name="T0" fmla="*/ 349 w 465"/>
                <a:gd name="T1" fmla="*/ 191 h 647"/>
                <a:gd name="T2" fmla="*/ 0 w 465"/>
                <a:gd name="T3" fmla="*/ 577 h 647"/>
                <a:gd name="T4" fmla="*/ 359 w 465"/>
                <a:gd name="T5" fmla="*/ 519 h 647"/>
                <a:gd name="T6" fmla="*/ 349 w 465"/>
                <a:gd name="T7" fmla="*/ 191 h 647"/>
              </a:gdLst>
              <a:ahLst/>
              <a:cxnLst>
                <a:cxn ang="0">
                  <a:pos x="T0" y="T1"/>
                </a:cxn>
                <a:cxn ang="0">
                  <a:pos x="T2" y="T3"/>
                </a:cxn>
                <a:cxn ang="0">
                  <a:pos x="T4" y="T5"/>
                </a:cxn>
                <a:cxn ang="0">
                  <a:pos x="T6" y="T7"/>
                </a:cxn>
              </a:cxnLst>
              <a:rect l="0" t="0" r="r" b="b"/>
              <a:pathLst>
                <a:path w="465" h="647">
                  <a:moveTo>
                    <a:pt x="349" y="191"/>
                  </a:moveTo>
                  <a:cubicBezTo>
                    <a:pt x="349" y="191"/>
                    <a:pt x="426" y="560"/>
                    <a:pt x="0" y="577"/>
                  </a:cubicBezTo>
                  <a:cubicBezTo>
                    <a:pt x="0" y="577"/>
                    <a:pt x="174" y="647"/>
                    <a:pt x="359" y="519"/>
                  </a:cubicBezTo>
                  <a:cubicBezTo>
                    <a:pt x="465" y="446"/>
                    <a:pt x="322" y="0"/>
                    <a:pt x="349" y="191"/>
                  </a:cubicBez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0" name="Line 15"/>
            <p:cNvSpPr>
              <a:spLocks noChangeShapeType="1"/>
            </p:cNvSpPr>
            <p:nvPr userDrawn="1"/>
          </p:nvSpPr>
          <p:spPr bwMode="auto">
            <a:xfrm>
              <a:off x="5010" y="3592"/>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1" name="Line 16"/>
            <p:cNvSpPr>
              <a:spLocks noChangeShapeType="1"/>
            </p:cNvSpPr>
            <p:nvPr userDrawn="1"/>
          </p:nvSpPr>
          <p:spPr bwMode="auto">
            <a:xfrm>
              <a:off x="5010" y="3592"/>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2" name="Freeform 17"/>
            <p:cNvSpPr>
              <a:spLocks/>
            </p:cNvSpPr>
            <p:nvPr userDrawn="1"/>
          </p:nvSpPr>
          <p:spPr bwMode="auto">
            <a:xfrm>
              <a:off x="5025" y="3445"/>
              <a:ext cx="85" cy="250"/>
            </a:xfrm>
            <a:custGeom>
              <a:avLst/>
              <a:gdLst>
                <a:gd name="T0" fmla="*/ 86 w 231"/>
                <a:gd name="T1" fmla="*/ 0 h 681"/>
                <a:gd name="T2" fmla="*/ 216 w 231"/>
                <a:gd name="T3" fmla="*/ 669 h 681"/>
                <a:gd name="T4" fmla="*/ 129 w 231"/>
                <a:gd name="T5" fmla="*/ 681 h 681"/>
                <a:gd name="T6" fmla="*/ 0 w 231"/>
                <a:gd name="T7" fmla="*/ 9 h 681"/>
                <a:gd name="T8" fmla="*/ 86 w 231"/>
                <a:gd name="T9" fmla="*/ 0 h 681"/>
              </a:gdLst>
              <a:ahLst/>
              <a:cxnLst>
                <a:cxn ang="0">
                  <a:pos x="T0" y="T1"/>
                </a:cxn>
                <a:cxn ang="0">
                  <a:pos x="T2" y="T3"/>
                </a:cxn>
                <a:cxn ang="0">
                  <a:pos x="T4" y="T5"/>
                </a:cxn>
                <a:cxn ang="0">
                  <a:pos x="T6" y="T7"/>
                </a:cxn>
                <a:cxn ang="0">
                  <a:pos x="T8" y="T9"/>
                </a:cxn>
              </a:cxnLst>
              <a:rect l="0" t="0" r="r" b="b"/>
              <a:pathLst>
                <a:path w="231" h="681">
                  <a:moveTo>
                    <a:pt x="86" y="0"/>
                  </a:moveTo>
                  <a:cubicBezTo>
                    <a:pt x="231" y="254"/>
                    <a:pt x="216" y="669"/>
                    <a:pt x="216" y="669"/>
                  </a:cubicBezTo>
                  <a:cubicBezTo>
                    <a:pt x="129" y="681"/>
                    <a:pt x="129" y="681"/>
                    <a:pt x="129" y="681"/>
                  </a:cubicBezTo>
                  <a:cubicBezTo>
                    <a:pt x="170" y="292"/>
                    <a:pt x="16" y="17"/>
                    <a:pt x="0" y="9"/>
                  </a:cubicBezTo>
                  <a:lnTo>
                    <a:pt x="86" y="0"/>
                  </a:lnTo>
                  <a:close/>
                </a:path>
              </a:pathLst>
            </a:custGeom>
            <a:solidFill>
              <a:srgbClr val="E4E1C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3" name="Freeform 18"/>
            <p:cNvSpPr>
              <a:spLocks/>
            </p:cNvSpPr>
            <p:nvPr userDrawn="1"/>
          </p:nvSpPr>
          <p:spPr bwMode="auto">
            <a:xfrm>
              <a:off x="5133" y="3438"/>
              <a:ext cx="85" cy="247"/>
            </a:xfrm>
            <a:custGeom>
              <a:avLst/>
              <a:gdLst>
                <a:gd name="T0" fmla="*/ 86 w 231"/>
                <a:gd name="T1" fmla="*/ 0 h 672"/>
                <a:gd name="T2" fmla="*/ 217 w 231"/>
                <a:gd name="T3" fmla="*/ 672 h 672"/>
                <a:gd name="T4" fmla="*/ 131 w 231"/>
                <a:gd name="T5" fmla="*/ 672 h 672"/>
                <a:gd name="T6" fmla="*/ 0 w 231"/>
                <a:gd name="T7" fmla="*/ 8 h 672"/>
                <a:gd name="T8" fmla="*/ 86 w 231"/>
                <a:gd name="T9" fmla="*/ 0 h 672"/>
              </a:gdLst>
              <a:ahLst/>
              <a:cxnLst>
                <a:cxn ang="0">
                  <a:pos x="T0" y="T1"/>
                </a:cxn>
                <a:cxn ang="0">
                  <a:pos x="T2" y="T3"/>
                </a:cxn>
                <a:cxn ang="0">
                  <a:pos x="T4" y="T5"/>
                </a:cxn>
                <a:cxn ang="0">
                  <a:pos x="T6" y="T7"/>
                </a:cxn>
                <a:cxn ang="0">
                  <a:pos x="T8" y="T9"/>
                </a:cxn>
              </a:cxnLst>
              <a:rect l="0" t="0" r="r" b="b"/>
              <a:pathLst>
                <a:path w="231" h="672">
                  <a:moveTo>
                    <a:pt x="86" y="0"/>
                  </a:moveTo>
                  <a:cubicBezTo>
                    <a:pt x="231" y="253"/>
                    <a:pt x="217" y="672"/>
                    <a:pt x="217" y="672"/>
                  </a:cubicBezTo>
                  <a:cubicBezTo>
                    <a:pt x="131" y="672"/>
                    <a:pt x="131" y="672"/>
                    <a:pt x="131" y="672"/>
                  </a:cubicBezTo>
                  <a:cubicBezTo>
                    <a:pt x="172" y="283"/>
                    <a:pt x="16" y="16"/>
                    <a:pt x="0" y="8"/>
                  </a:cubicBezTo>
                  <a:lnTo>
                    <a:pt x="86" y="0"/>
                  </a:lnTo>
                  <a:close/>
                </a:path>
              </a:pathLst>
            </a:custGeom>
            <a:solidFill>
              <a:srgbClr val="E4E1C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4" name="Freeform 19"/>
            <p:cNvSpPr>
              <a:spLocks noEditPoints="1"/>
            </p:cNvSpPr>
            <p:nvPr userDrawn="1"/>
          </p:nvSpPr>
          <p:spPr bwMode="auto">
            <a:xfrm>
              <a:off x="5060" y="3554"/>
              <a:ext cx="44" cy="42"/>
            </a:xfrm>
            <a:custGeom>
              <a:avLst/>
              <a:gdLst>
                <a:gd name="T0" fmla="*/ 100 w 122"/>
                <a:gd name="T1" fmla="*/ 7 h 116"/>
                <a:gd name="T2" fmla="*/ 115 w 122"/>
                <a:gd name="T3" fmla="*/ 109 h 116"/>
                <a:gd name="T4" fmla="*/ 20 w 122"/>
                <a:gd name="T5" fmla="*/ 109 h 116"/>
                <a:gd name="T6" fmla="*/ 8 w 122"/>
                <a:gd name="T7" fmla="*/ 7 h 116"/>
                <a:gd name="T8" fmla="*/ 100 w 122"/>
                <a:gd name="T9" fmla="*/ 7 h 116"/>
                <a:gd name="T10" fmla="*/ 103 w 122"/>
                <a:gd name="T11" fmla="*/ 0 h 116"/>
                <a:gd name="T12" fmla="*/ 0 w 122"/>
                <a:gd name="T13" fmla="*/ 0 h 116"/>
                <a:gd name="T14" fmla="*/ 14 w 122"/>
                <a:gd name="T15" fmla="*/ 116 h 116"/>
                <a:gd name="T16" fmla="*/ 122 w 122"/>
                <a:gd name="T17" fmla="*/ 116 h 116"/>
                <a:gd name="T18" fmla="*/ 103 w 122"/>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16">
                  <a:moveTo>
                    <a:pt x="100" y="7"/>
                  </a:moveTo>
                  <a:cubicBezTo>
                    <a:pt x="106" y="17"/>
                    <a:pt x="112" y="65"/>
                    <a:pt x="115" y="109"/>
                  </a:cubicBezTo>
                  <a:cubicBezTo>
                    <a:pt x="20" y="109"/>
                    <a:pt x="20" y="109"/>
                    <a:pt x="20" y="109"/>
                  </a:cubicBezTo>
                  <a:cubicBezTo>
                    <a:pt x="8" y="7"/>
                    <a:pt x="8" y="7"/>
                    <a:pt x="8" y="7"/>
                  </a:cubicBezTo>
                  <a:cubicBezTo>
                    <a:pt x="100" y="7"/>
                    <a:pt x="100" y="7"/>
                    <a:pt x="100" y="7"/>
                  </a:cubicBezTo>
                  <a:moveTo>
                    <a:pt x="103" y="0"/>
                  </a:moveTo>
                  <a:cubicBezTo>
                    <a:pt x="0" y="0"/>
                    <a:pt x="0" y="0"/>
                    <a:pt x="0" y="0"/>
                  </a:cubicBezTo>
                  <a:cubicBezTo>
                    <a:pt x="14" y="116"/>
                    <a:pt x="14" y="116"/>
                    <a:pt x="14" y="116"/>
                  </a:cubicBezTo>
                  <a:cubicBezTo>
                    <a:pt x="122" y="116"/>
                    <a:pt x="122" y="116"/>
                    <a:pt x="122" y="116"/>
                  </a:cubicBezTo>
                  <a:cubicBezTo>
                    <a:pt x="122" y="116"/>
                    <a:pt x="116" y="9"/>
                    <a:pt x="103" y="0"/>
                  </a:cubicBezTo>
                  <a:close/>
                </a:path>
              </a:pathLst>
            </a:custGeom>
            <a:solidFill>
              <a:srgbClr val="F6D24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5" name="Freeform 20"/>
            <p:cNvSpPr>
              <a:spLocks noEditPoints="1"/>
            </p:cNvSpPr>
            <p:nvPr userDrawn="1"/>
          </p:nvSpPr>
          <p:spPr bwMode="auto">
            <a:xfrm>
              <a:off x="5170" y="3552"/>
              <a:ext cx="45" cy="43"/>
            </a:xfrm>
            <a:custGeom>
              <a:avLst/>
              <a:gdLst>
                <a:gd name="T0" fmla="*/ 100 w 122"/>
                <a:gd name="T1" fmla="*/ 6 h 116"/>
                <a:gd name="T2" fmla="*/ 115 w 122"/>
                <a:gd name="T3" fmla="*/ 109 h 116"/>
                <a:gd name="T4" fmla="*/ 20 w 122"/>
                <a:gd name="T5" fmla="*/ 109 h 116"/>
                <a:gd name="T6" fmla="*/ 8 w 122"/>
                <a:gd name="T7" fmla="*/ 6 h 116"/>
                <a:gd name="T8" fmla="*/ 100 w 122"/>
                <a:gd name="T9" fmla="*/ 6 h 116"/>
                <a:gd name="T10" fmla="*/ 103 w 122"/>
                <a:gd name="T11" fmla="*/ 0 h 116"/>
                <a:gd name="T12" fmla="*/ 0 w 122"/>
                <a:gd name="T13" fmla="*/ 0 h 116"/>
                <a:gd name="T14" fmla="*/ 14 w 122"/>
                <a:gd name="T15" fmla="*/ 116 h 116"/>
                <a:gd name="T16" fmla="*/ 122 w 122"/>
                <a:gd name="T17" fmla="*/ 116 h 116"/>
                <a:gd name="T18" fmla="*/ 103 w 122"/>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16">
                  <a:moveTo>
                    <a:pt x="100" y="6"/>
                  </a:moveTo>
                  <a:cubicBezTo>
                    <a:pt x="106" y="16"/>
                    <a:pt x="112" y="65"/>
                    <a:pt x="115" y="109"/>
                  </a:cubicBezTo>
                  <a:cubicBezTo>
                    <a:pt x="20" y="109"/>
                    <a:pt x="20" y="109"/>
                    <a:pt x="20" y="109"/>
                  </a:cubicBezTo>
                  <a:cubicBezTo>
                    <a:pt x="8" y="6"/>
                    <a:pt x="8" y="6"/>
                    <a:pt x="8" y="6"/>
                  </a:cubicBezTo>
                  <a:cubicBezTo>
                    <a:pt x="100" y="6"/>
                    <a:pt x="100" y="6"/>
                    <a:pt x="100" y="6"/>
                  </a:cubicBezTo>
                  <a:moveTo>
                    <a:pt x="103" y="0"/>
                  </a:moveTo>
                  <a:cubicBezTo>
                    <a:pt x="0" y="0"/>
                    <a:pt x="0" y="0"/>
                    <a:pt x="0" y="0"/>
                  </a:cubicBezTo>
                  <a:cubicBezTo>
                    <a:pt x="14" y="116"/>
                    <a:pt x="14" y="116"/>
                    <a:pt x="14" y="116"/>
                  </a:cubicBezTo>
                  <a:cubicBezTo>
                    <a:pt x="122" y="116"/>
                    <a:pt x="122" y="116"/>
                    <a:pt x="122" y="116"/>
                  </a:cubicBezTo>
                  <a:cubicBezTo>
                    <a:pt x="122" y="116"/>
                    <a:pt x="116" y="8"/>
                    <a:pt x="103" y="0"/>
                  </a:cubicBezTo>
                  <a:close/>
                </a:path>
              </a:pathLst>
            </a:custGeom>
            <a:solidFill>
              <a:srgbClr val="F6D24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6" name="Freeform 21"/>
            <p:cNvSpPr>
              <a:spLocks/>
            </p:cNvSpPr>
            <p:nvPr userDrawn="1"/>
          </p:nvSpPr>
          <p:spPr bwMode="auto">
            <a:xfrm>
              <a:off x="4877" y="3507"/>
              <a:ext cx="114" cy="127"/>
            </a:xfrm>
            <a:custGeom>
              <a:avLst/>
              <a:gdLst>
                <a:gd name="T0" fmla="*/ 302 w 309"/>
                <a:gd name="T1" fmla="*/ 168 h 345"/>
                <a:gd name="T2" fmla="*/ 113 w 309"/>
                <a:gd name="T3" fmla="*/ 337 h 345"/>
                <a:gd name="T4" fmla="*/ 0 w 309"/>
                <a:gd name="T5" fmla="*/ 293 h 345"/>
                <a:gd name="T6" fmla="*/ 218 w 309"/>
                <a:gd name="T7" fmla="*/ 243 h 345"/>
                <a:gd name="T8" fmla="*/ 194 w 309"/>
                <a:gd name="T9" fmla="*/ 0 h 345"/>
                <a:gd name="T10" fmla="*/ 302 w 309"/>
                <a:gd name="T11" fmla="*/ 168 h 345"/>
              </a:gdLst>
              <a:ahLst/>
              <a:cxnLst>
                <a:cxn ang="0">
                  <a:pos x="T0" y="T1"/>
                </a:cxn>
                <a:cxn ang="0">
                  <a:pos x="T2" y="T3"/>
                </a:cxn>
                <a:cxn ang="0">
                  <a:pos x="T4" y="T5"/>
                </a:cxn>
                <a:cxn ang="0">
                  <a:pos x="T6" y="T7"/>
                </a:cxn>
                <a:cxn ang="0">
                  <a:pos x="T8" y="T9"/>
                </a:cxn>
                <a:cxn ang="0">
                  <a:pos x="T10" y="T11"/>
                </a:cxn>
              </a:cxnLst>
              <a:rect l="0" t="0" r="r" b="b"/>
              <a:pathLst>
                <a:path w="309" h="345">
                  <a:moveTo>
                    <a:pt x="302" y="168"/>
                  </a:moveTo>
                  <a:cubicBezTo>
                    <a:pt x="309" y="236"/>
                    <a:pt x="275" y="344"/>
                    <a:pt x="113" y="337"/>
                  </a:cubicBezTo>
                  <a:cubicBezTo>
                    <a:pt x="113" y="337"/>
                    <a:pt x="38" y="336"/>
                    <a:pt x="0" y="293"/>
                  </a:cubicBezTo>
                  <a:cubicBezTo>
                    <a:pt x="0" y="293"/>
                    <a:pt x="215" y="345"/>
                    <a:pt x="218" y="243"/>
                  </a:cubicBezTo>
                  <a:cubicBezTo>
                    <a:pt x="220" y="184"/>
                    <a:pt x="234" y="110"/>
                    <a:pt x="194" y="0"/>
                  </a:cubicBezTo>
                  <a:cubicBezTo>
                    <a:pt x="194" y="0"/>
                    <a:pt x="288" y="25"/>
                    <a:pt x="302" y="168"/>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7" name="Freeform 22"/>
            <p:cNvSpPr>
              <a:spLocks/>
            </p:cNvSpPr>
            <p:nvPr userDrawn="1"/>
          </p:nvSpPr>
          <p:spPr bwMode="auto">
            <a:xfrm>
              <a:off x="4889" y="3658"/>
              <a:ext cx="107" cy="180"/>
            </a:xfrm>
            <a:custGeom>
              <a:avLst/>
              <a:gdLst>
                <a:gd name="T0" fmla="*/ 121 w 291"/>
                <a:gd name="T1" fmla="*/ 0 h 492"/>
                <a:gd name="T2" fmla="*/ 203 w 291"/>
                <a:gd name="T3" fmla="*/ 392 h 492"/>
                <a:gd name="T4" fmla="*/ 0 w 291"/>
                <a:gd name="T5" fmla="*/ 413 h 492"/>
                <a:gd name="T6" fmla="*/ 194 w 291"/>
                <a:gd name="T7" fmla="*/ 451 h 492"/>
                <a:gd name="T8" fmla="*/ 277 w 291"/>
                <a:gd name="T9" fmla="*/ 310 h 492"/>
                <a:gd name="T10" fmla="*/ 121 w 291"/>
                <a:gd name="T11" fmla="*/ 0 h 492"/>
              </a:gdLst>
              <a:ahLst/>
              <a:cxnLst>
                <a:cxn ang="0">
                  <a:pos x="T0" y="T1"/>
                </a:cxn>
                <a:cxn ang="0">
                  <a:pos x="T2" y="T3"/>
                </a:cxn>
                <a:cxn ang="0">
                  <a:pos x="T4" y="T5"/>
                </a:cxn>
                <a:cxn ang="0">
                  <a:pos x="T6" y="T7"/>
                </a:cxn>
                <a:cxn ang="0">
                  <a:pos x="T8" y="T9"/>
                </a:cxn>
                <a:cxn ang="0">
                  <a:pos x="T10" y="T11"/>
                </a:cxn>
              </a:cxnLst>
              <a:rect l="0" t="0" r="r" b="b"/>
              <a:pathLst>
                <a:path w="291" h="492">
                  <a:moveTo>
                    <a:pt x="121" y="0"/>
                  </a:moveTo>
                  <a:cubicBezTo>
                    <a:pt x="121" y="0"/>
                    <a:pt x="251" y="304"/>
                    <a:pt x="203" y="392"/>
                  </a:cubicBezTo>
                  <a:cubicBezTo>
                    <a:pt x="165" y="461"/>
                    <a:pt x="0" y="413"/>
                    <a:pt x="0" y="413"/>
                  </a:cubicBezTo>
                  <a:cubicBezTo>
                    <a:pt x="0" y="413"/>
                    <a:pt x="50" y="492"/>
                    <a:pt x="194" y="451"/>
                  </a:cubicBezTo>
                  <a:cubicBezTo>
                    <a:pt x="220" y="444"/>
                    <a:pt x="272" y="450"/>
                    <a:pt x="277" y="310"/>
                  </a:cubicBezTo>
                  <a:cubicBezTo>
                    <a:pt x="280" y="223"/>
                    <a:pt x="291" y="29"/>
                    <a:pt x="121" y="0"/>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8" name="Freeform 23"/>
            <p:cNvSpPr>
              <a:spLocks/>
            </p:cNvSpPr>
            <p:nvPr userDrawn="1"/>
          </p:nvSpPr>
          <p:spPr bwMode="auto">
            <a:xfrm>
              <a:off x="5262" y="3556"/>
              <a:ext cx="17" cy="33"/>
            </a:xfrm>
            <a:custGeom>
              <a:avLst/>
              <a:gdLst>
                <a:gd name="T0" fmla="*/ 28 w 47"/>
                <a:gd name="T1" fmla="*/ 0 h 92"/>
                <a:gd name="T2" fmla="*/ 0 w 47"/>
                <a:gd name="T3" fmla="*/ 92 h 92"/>
                <a:gd name="T4" fmla="*/ 28 w 47"/>
                <a:gd name="T5" fmla="*/ 0 h 92"/>
              </a:gdLst>
              <a:ahLst/>
              <a:cxnLst>
                <a:cxn ang="0">
                  <a:pos x="T0" y="T1"/>
                </a:cxn>
                <a:cxn ang="0">
                  <a:pos x="T2" y="T3"/>
                </a:cxn>
                <a:cxn ang="0">
                  <a:pos x="T4" y="T5"/>
                </a:cxn>
              </a:cxnLst>
              <a:rect l="0" t="0" r="r" b="b"/>
              <a:pathLst>
                <a:path w="47" h="92">
                  <a:moveTo>
                    <a:pt x="28" y="0"/>
                  </a:moveTo>
                  <a:cubicBezTo>
                    <a:pt x="28" y="0"/>
                    <a:pt x="47" y="61"/>
                    <a:pt x="0" y="92"/>
                  </a:cubicBezTo>
                  <a:cubicBezTo>
                    <a:pt x="0" y="92"/>
                    <a:pt x="30" y="49"/>
                    <a:pt x="28" y="0"/>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9" name="Freeform 24"/>
            <p:cNvSpPr>
              <a:spLocks/>
            </p:cNvSpPr>
            <p:nvPr userDrawn="1"/>
          </p:nvSpPr>
          <p:spPr bwMode="auto">
            <a:xfrm>
              <a:off x="5025" y="3695"/>
              <a:ext cx="222" cy="36"/>
            </a:xfrm>
            <a:custGeom>
              <a:avLst/>
              <a:gdLst>
                <a:gd name="T0" fmla="*/ 1 w 604"/>
                <a:gd name="T1" fmla="*/ 71 h 98"/>
                <a:gd name="T2" fmla="*/ 602 w 604"/>
                <a:gd name="T3" fmla="*/ 0 h 98"/>
                <a:gd name="T4" fmla="*/ 604 w 604"/>
                <a:gd name="T5" fmla="*/ 21 h 98"/>
                <a:gd name="T6" fmla="*/ 0 w 604"/>
                <a:gd name="T7" fmla="*/ 85 h 98"/>
                <a:gd name="T8" fmla="*/ 1 w 604"/>
                <a:gd name="T9" fmla="*/ 71 h 98"/>
              </a:gdLst>
              <a:ahLst/>
              <a:cxnLst>
                <a:cxn ang="0">
                  <a:pos x="T0" y="T1"/>
                </a:cxn>
                <a:cxn ang="0">
                  <a:pos x="T2" y="T3"/>
                </a:cxn>
                <a:cxn ang="0">
                  <a:pos x="T4" y="T5"/>
                </a:cxn>
                <a:cxn ang="0">
                  <a:pos x="T6" y="T7"/>
                </a:cxn>
                <a:cxn ang="0">
                  <a:pos x="T8" y="T9"/>
                </a:cxn>
              </a:cxnLst>
              <a:rect l="0" t="0" r="r" b="b"/>
              <a:pathLst>
                <a:path w="604" h="98">
                  <a:moveTo>
                    <a:pt x="1" y="71"/>
                  </a:moveTo>
                  <a:cubicBezTo>
                    <a:pt x="1" y="71"/>
                    <a:pt x="468" y="84"/>
                    <a:pt x="602" y="0"/>
                  </a:cubicBezTo>
                  <a:cubicBezTo>
                    <a:pt x="604" y="21"/>
                    <a:pt x="604" y="21"/>
                    <a:pt x="604" y="21"/>
                  </a:cubicBezTo>
                  <a:cubicBezTo>
                    <a:pt x="604" y="21"/>
                    <a:pt x="444" y="98"/>
                    <a:pt x="0" y="85"/>
                  </a:cubicBezTo>
                  <a:lnTo>
                    <a:pt x="1" y="71"/>
                  </a:lnTo>
                  <a:close/>
                </a:path>
              </a:pathLst>
            </a:custGeom>
            <a:solidFill>
              <a:srgbClr val="483F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0" name="Freeform 25"/>
            <p:cNvSpPr>
              <a:spLocks/>
            </p:cNvSpPr>
            <p:nvPr userDrawn="1"/>
          </p:nvSpPr>
          <p:spPr bwMode="auto">
            <a:xfrm>
              <a:off x="5269" y="3654"/>
              <a:ext cx="16" cy="11"/>
            </a:xfrm>
            <a:custGeom>
              <a:avLst/>
              <a:gdLst>
                <a:gd name="T0" fmla="*/ 0 w 42"/>
                <a:gd name="T1" fmla="*/ 24 h 30"/>
                <a:gd name="T2" fmla="*/ 41 w 42"/>
                <a:gd name="T3" fmla="*/ 0 h 30"/>
                <a:gd name="T4" fmla="*/ 42 w 42"/>
                <a:gd name="T5" fmla="*/ 9 h 30"/>
                <a:gd name="T6" fmla="*/ 1 w 42"/>
                <a:gd name="T7" fmla="*/ 30 h 30"/>
                <a:gd name="T8" fmla="*/ 0 w 42"/>
                <a:gd name="T9" fmla="*/ 24 h 30"/>
              </a:gdLst>
              <a:ahLst/>
              <a:cxnLst>
                <a:cxn ang="0">
                  <a:pos x="T0" y="T1"/>
                </a:cxn>
                <a:cxn ang="0">
                  <a:pos x="T2" y="T3"/>
                </a:cxn>
                <a:cxn ang="0">
                  <a:pos x="T4" y="T5"/>
                </a:cxn>
                <a:cxn ang="0">
                  <a:pos x="T6" y="T7"/>
                </a:cxn>
                <a:cxn ang="0">
                  <a:pos x="T8" y="T9"/>
                </a:cxn>
              </a:cxnLst>
              <a:rect l="0" t="0" r="r" b="b"/>
              <a:pathLst>
                <a:path w="42" h="30">
                  <a:moveTo>
                    <a:pt x="0" y="24"/>
                  </a:moveTo>
                  <a:cubicBezTo>
                    <a:pt x="0" y="24"/>
                    <a:pt x="37" y="17"/>
                    <a:pt x="41" y="0"/>
                  </a:cubicBezTo>
                  <a:cubicBezTo>
                    <a:pt x="42" y="9"/>
                    <a:pt x="42" y="9"/>
                    <a:pt x="42" y="9"/>
                  </a:cubicBezTo>
                  <a:cubicBezTo>
                    <a:pt x="42" y="9"/>
                    <a:pt x="40" y="20"/>
                    <a:pt x="1" y="30"/>
                  </a:cubicBezTo>
                  <a:lnTo>
                    <a:pt x="0" y="24"/>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1" name="Freeform 26"/>
            <p:cNvSpPr>
              <a:spLocks/>
            </p:cNvSpPr>
            <p:nvPr userDrawn="1"/>
          </p:nvSpPr>
          <p:spPr bwMode="auto">
            <a:xfrm>
              <a:off x="4876" y="3685"/>
              <a:ext cx="102" cy="21"/>
            </a:xfrm>
            <a:custGeom>
              <a:avLst/>
              <a:gdLst>
                <a:gd name="T0" fmla="*/ 1 w 278"/>
                <a:gd name="T1" fmla="*/ 37 h 56"/>
                <a:gd name="T2" fmla="*/ 196 w 278"/>
                <a:gd name="T3" fmla="*/ 32 h 56"/>
                <a:gd name="T4" fmla="*/ 273 w 278"/>
                <a:gd name="T5" fmla="*/ 0 h 56"/>
                <a:gd name="T6" fmla="*/ 278 w 278"/>
                <a:gd name="T7" fmla="*/ 7 h 56"/>
                <a:gd name="T8" fmla="*/ 199 w 278"/>
                <a:gd name="T9" fmla="*/ 38 h 56"/>
                <a:gd name="T10" fmla="*/ 0 w 278"/>
                <a:gd name="T11" fmla="*/ 45 h 56"/>
                <a:gd name="T12" fmla="*/ 1 w 278"/>
                <a:gd name="T13" fmla="*/ 37 h 56"/>
              </a:gdLst>
              <a:ahLst/>
              <a:cxnLst>
                <a:cxn ang="0">
                  <a:pos x="T0" y="T1"/>
                </a:cxn>
                <a:cxn ang="0">
                  <a:pos x="T2" y="T3"/>
                </a:cxn>
                <a:cxn ang="0">
                  <a:pos x="T4" y="T5"/>
                </a:cxn>
                <a:cxn ang="0">
                  <a:pos x="T6" y="T7"/>
                </a:cxn>
                <a:cxn ang="0">
                  <a:pos x="T8" y="T9"/>
                </a:cxn>
                <a:cxn ang="0">
                  <a:pos x="T10" y="T11"/>
                </a:cxn>
                <a:cxn ang="0">
                  <a:pos x="T12" y="T13"/>
                </a:cxn>
              </a:cxnLst>
              <a:rect l="0" t="0" r="r" b="b"/>
              <a:pathLst>
                <a:path w="278" h="56">
                  <a:moveTo>
                    <a:pt x="1" y="37"/>
                  </a:moveTo>
                  <a:cubicBezTo>
                    <a:pt x="1" y="37"/>
                    <a:pt x="122" y="53"/>
                    <a:pt x="196" y="32"/>
                  </a:cubicBezTo>
                  <a:cubicBezTo>
                    <a:pt x="196" y="32"/>
                    <a:pt x="273" y="7"/>
                    <a:pt x="273" y="0"/>
                  </a:cubicBezTo>
                  <a:cubicBezTo>
                    <a:pt x="278" y="7"/>
                    <a:pt x="278" y="7"/>
                    <a:pt x="278" y="7"/>
                  </a:cubicBezTo>
                  <a:cubicBezTo>
                    <a:pt x="199" y="38"/>
                    <a:pt x="199" y="38"/>
                    <a:pt x="199" y="38"/>
                  </a:cubicBezTo>
                  <a:cubicBezTo>
                    <a:pt x="199" y="38"/>
                    <a:pt x="124" y="56"/>
                    <a:pt x="0" y="45"/>
                  </a:cubicBezTo>
                  <a:lnTo>
                    <a:pt x="1" y="37"/>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2" name="Freeform 27"/>
            <p:cNvSpPr>
              <a:spLocks/>
            </p:cNvSpPr>
            <p:nvPr userDrawn="1"/>
          </p:nvSpPr>
          <p:spPr bwMode="auto">
            <a:xfrm>
              <a:off x="4877" y="3698"/>
              <a:ext cx="10" cy="6"/>
            </a:xfrm>
            <a:custGeom>
              <a:avLst/>
              <a:gdLst>
                <a:gd name="T0" fmla="*/ 26 w 26"/>
                <a:gd name="T1" fmla="*/ 9 h 16"/>
                <a:gd name="T2" fmla="*/ 19 w 26"/>
                <a:gd name="T3" fmla="*/ 15 h 16"/>
                <a:gd name="T4" fmla="*/ 5 w 26"/>
                <a:gd name="T5" fmla="*/ 14 h 16"/>
                <a:gd name="T6" fmla="*/ 0 w 26"/>
                <a:gd name="T7" fmla="*/ 7 h 16"/>
                <a:gd name="T8" fmla="*/ 0 w 26"/>
                <a:gd name="T9" fmla="*/ 7 h 16"/>
                <a:gd name="T10" fmla="*/ 7 w 26"/>
                <a:gd name="T11" fmla="*/ 0 h 16"/>
                <a:gd name="T12" fmla="*/ 21 w 26"/>
                <a:gd name="T13" fmla="*/ 1 h 16"/>
                <a:gd name="T14" fmla="*/ 26 w 26"/>
                <a:gd name="T15" fmla="*/ 9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6">
                  <a:moveTo>
                    <a:pt x="26" y="9"/>
                  </a:moveTo>
                  <a:cubicBezTo>
                    <a:pt x="25" y="13"/>
                    <a:pt x="23" y="16"/>
                    <a:pt x="19" y="15"/>
                  </a:cubicBezTo>
                  <a:cubicBezTo>
                    <a:pt x="5" y="14"/>
                    <a:pt x="5" y="14"/>
                    <a:pt x="5" y="14"/>
                  </a:cubicBezTo>
                  <a:cubicBezTo>
                    <a:pt x="2" y="14"/>
                    <a:pt x="0" y="11"/>
                    <a:pt x="0" y="7"/>
                  </a:cubicBezTo>
                  <a:cubicBezTo>
                    <a:pt x="0" y="7"/>
                    <a:pt x="0" y="7"/>
                    <a:pt x="0" y="7"/>
                  </a:cubicBezTo>
                  <a:cubicBezTo>
                    <a:pt x="1" y="3"/>
                    <a:pt x="3" y="0"/>
                    <a:pt x="7" y="0"/>
                  </a:cubicBezTo>
                  <a:cubicBezTo>
                    <a:pt x="21" y="1"/>
                    <a:pt x="21" y="1"/>
                    <a:pt x="21" y="1"/>
                  </a:cubicBezTo>
                  <a:cubicBezTo>
                    <a:pt x="24" y="2"/>
                    <a:pt x="26" y="5"/>
                    <a:pt x="26" y="9"/>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3" name="Freeform 28"/>
            <p:cNvSpPr>
              <a:spLocks/>
            </p:cNvSpPr>
            <p:nvPr userDrawn="1"/>
          </p:nvSpPr>
          <p:spPr bwMode="auto">
            <a:xfrm>
              <a:off x="4866" y="3522"/>
              <a:ext cx="106" cy="21"/>
            </a:xfrm>
            <a:custGeom>
              <a:avLst/>
              <a:gdLst>
                <a:gd name="T0" fmla="*/ 1 w 287"/>
                <a:gd name="T1" fmla="*/ 50 h 57"/>
                <a:gd name="T2" fmla="*/ 245 w 287"/>
                <a:gd name="T3" fmla="*/ 36 h 57"/>
                <a:gd name="T4" fmla="*/ 282 w 287"/>
                <a:gd name="T5" fmla="*/ 0 h 57"/>
                <a:gd name="T6" fmla="*/ 287 w 287"/>
                <a:gd name="T7" fmla="*/ 5 h 57"/>
                <a:gd name="T8" fmla="*/ 247 w 287"/>
                <a:gd name="T9" fmla="*/ 45 h 57"/>
                <a:gd name="T10" fmla="*/ 0 w 287"/>
                <a:gd name="T11" fmla="*/ 57 h 57"/>
                <a:gd name="T12" fmla="*/ 1 w 287"/>
                <a:gd name="T13" fmla="*/ 50 h 57"/>
              </a:gdLst>
              <a:ahLst/>
              <a:cxnLst>
                <a:cxn ang="0">
                  <a:pos x="T0" y="T1"/>
                </a:cxn>
                <a:cxn ang="0">
                  <a:pos x="T2" y="T3"/>
                </a:cxn>
                <a:cxn ang="0">
                  <a:pos x="T4" y="T5"/>
                </a:cxn>
                <a:cxn ang="0">
                  <a:pos x="T6" y="T7"/>
                </a:cxn>
                <a:cxn ang="0">
                  <a:pos x="T8" y="T9"/>
                </a:cxn>
                <a:cxn ang="0">
                  <a:pos x="T10" y="T11"/>
                </a:cxn>
                <a:cxn ang="0">
                  <a:pos x="T12" y="T13"/>
                </a:cxn>
              </a:cxnLst>
              <a:rect l="0" t="0" r="r" b="b"/>
              <a:pathLst>
                <a:path w="287" h="57">
                  <a:moveTo>
                    <a:pt x="1" y="50"/>
                  </a:moveTo>
                  <a:cubicBezTo>
                    <a:pt x="1" y="50"/>
                    <a:pt x="235" y="44"/>
                    <a:pt x="245" y="36"/>
                  </a:cubicBezTo>
                  <a:cubicBezTo>
                    <a:pt x="245" y="36"/>
                    <a:pt x="280" y="8"/>
                    <a:pt x="282" y="0"/>
                  </a:cubicBezTo>
                  <a:cubicBezTo>
                    <a:pt x="287" y="5"/>
                    <a:pt x="287" y="5"/>
                    <a:pt x="287" y="5"/>
                  </a:cubicBezTo>
                  <a:cubicBezTo>
                    <a:pt x="247" y="45"/>
                    <a:pt x="247" y="45"/>
                    <a:pt x="247" y="45"/>
                  </a:cubicBezTo>
                  <a:cubicBezTo>
                    <a:pt x="0" y="57"/>
                    <a:pt x="0" y="57"/>
                    <a:pt x="0" y="57"/>
                  </a:cubicBezTo>
                  <a:lnTo>
                    <a:pt x="1" y="50"/>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4" name="Freeform 29"/>
            <p:cNvSpPr>
              <a:spLocks/>
            </p:cNvSpPr>
            <p:nvPr userDrawn="1"/>
          </p:nvSpPr>
          <p:spPr bwMode="auto">
            <a:xfrm>
              <a:off x="4869" y="3538"/>
              <a:ext cx="9" cy="5"/>
            </a:xfrm>
            <a:custGeom>
              <a:avLst/>
              <a:gdLst>
                <a:gd name="T0" fmla="*/ 25 w 25"/>
                <a:gd name="T1" fmla="*/ 7 h 14"/>
                <a:gd name="T2" fmla="*/ 19 w 25"/>
                <a:gd name="T3" fmla="*/ 14 h 14"/>
                <a:gd name="T4" fmla="*/ 5 w 25"/>
                <a:gd name="T5" fmla="*/ 14 h 14"/>
                <a:gd name="T6" fmla="*/ 0 w 25"/>
                <a:gd name="T7" fmla="*/ 7 h 14"/>
                <a:gd name="T8" fmla="*/ 0 w 25"/>
                <a:gd name="T9" fmla="*/ 7 h 14"/>
                <a:gd name="T10" fmla="*/ 5 w 25"/>
                <a:gd name="T11" fmla="*/ 0 h 14"/>
                <a:gd name="T12" fmla="*/ 19 w 25"/>
                <a:gd name="T13" fmla="*/ 0 h 14"/>
                <a:gd name="T14" fmla="*/ 25 w 25"/>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4">
                  <a:moveTo>
                    <a:pt x="25" y="7"/>
                  </a:moveTo>
                  <a:cubicBezTo>
                    <a:pt x="25" y="11"/>
                    <a:pt x="23" y="14"/>
                    <a:pt x="19" y="14"/>
                  </a:cubicBezTo>
                  <a:cubicBezTo>
                    <a:pt x="5" y="14"/>
                    <a:pt x="5" y="14"/>
                    <a:pt x="5" y="14"/>
                  </a:cubicBezTo>
                  <a:cubicBezTo>
                    <a:pt x="2" y="14"/>
                    <a:pt x="0" y="11"/>
                    <a:pt x="0" y="7"/>
                  </a:cubicBezTo>
                  <a:cubicBezTo>
                    <a:pt x="0" y="7"/>
                    <a:pt x="0" y="7"/>
                    <a:pt x="0" y="7"/>
                  </a:cubicBezTo>
                  <a:cubicBezTo>
                    <a:pt x="0" y="3"/>
                    <a:pt x="2" y="0"/>
                    <a:pt x="5" y="0"/>
                  </a:cubicBezTo>
                  <a:cubicBezTo>
                    <a:pt x="19" y="0"/>
                    <a:pt x="19" y="0"/>
                    <a:pt x="19" y="0"/>
                  </a:cubicBezTo>
                  <a:cubicBezTo>
                    <a:pt x="23" y="0"/>
                    <a:pt x="25" y="3"/>
                    <a:pt x="25" y="7"/>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5" name="Freeform 30"/>
            <p:cNvSpPr>
              <a:spLocks/>
            </p:cNvSpPr>
            <p:nvPr userDrawn="1"/>
          </p:nvSpPr>
          <p:spPr bwMode="auto">
            <a:xfrm>
              <a:off x="5236" y="3480"/>
              <a:ext cx="20" cy="8"/>
            </a:xfrm>
            <a:custGeom>
              <a:avLst/>
              <a:gdLst>
                <a:gd name="T0" fmla="*/ 0 w 52"/>
                <a:gd name="T1" fmla="*/ 16 h 22"/>
                <a:gd name="T2" fmla="*/ 51 w 52"/>
                <a:gd name="T3" fmla="*/ 0 h 22"/>
                <a:gd name="T4" fmla="*/ 52 w 52"/>
                <a:gd name="T5" fmla="*/ 5 h 22"/>
                <a:gd name="T6" fmla="*/ 3 w 52"/>
                <a:gd name="T7" fmla="*/ 22 h 22"/>
                <a:gd name="T8" fmla="*/ 0 w 52"/>
                <a:gd name="T9" fmla="*/ 16 h 22"/>
              </a:gdLst>
              <a:ahLst/>
              <a:cxnLst>
                <a:cxn ang="0">
                  <a:pos x="T0" y="T1"/>
                </a:cxn>
                <a:cxn ang="0">
                  <a:pos x="T2" y="T3"/>
                </a:cxn>
                <a:cxn ang="0">
                  <a:pos x="T4" y="T5"/>
                </a:cxn>
                <a:cxn ang="0">
                  <a:pos x="T6" y="T7"/>
                </a:cxn>
                <a:cxn ang="0">
                  <a:pos x="T8" y="T9"/>
                </a:cxn>
              </a:cxnLst>
              <a:rect l="0" t="0" r="r" b="b"/>
              <a:pathLst>
                <a:path w="52" h="22">
                  <a:moveTo>
                    <a:pt x="0" y="16"/>
                  </a:moveTo>
                  <a:cubicBezTo>
                    <a:pt x="0" y="16"/>
                    <a:pt x="44" y="5"/>
                    <a:pt x="51" y="0"/>
                  </a:cubicBezTo>
                  <a:cubicBezTo>
                    <a:pt x="52" y="5"/>
                    <a:pt x="52" y="5"/>
                    <a:pt x="52" y="5"/>
                  </a:cubicBezTo>
                  <a:cubicBezTo>
                    <a:pt x="3" y="22"/>
                    <a:pt x="3" y="22"/>
                    <a:pt x="3" y="22"/>
                  </a:cubicBezTo>
                  <a:lnTo>
                    <a:pt x="0" y="16"/>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6" name="Freeform 31"/>
            <p:cNvSpPr>
              <a:spLocks/>
            </p:cNvSpPr>
            <p:nvPr userDrawn="1"/>
          </p:nvSpPr>
          <p:spPr bwMode="auto">
            <a:xfrm>
              <a:off x="4869" y="3541"/>
              <a:ext cx="6" cy="19"/>
            </a:xfrm>
            <a:custGeom>
              <a:avLst/>
              <a:gdLst>
                <a:gd name="T0" fmla="*/ 3 w 6"/>
                <a:gd name="T1" fmla="*/ 0 h 19"/>
                <a:gd name="T2" fmla="*/ 0 w 6"/>
                <a:gd name="T3" fmla="*/ 19 h 19"/>
                <a:gd name="T4" fmla="*/ 6 w 6"/>
                <a:gd name="T5" fmla="*/ 19 h 19"/>
                <a:gd name="T6" fmla="*/ 6 w 6"/>
                <a:gd name="T7" fmla="*/ 0 h 19"/>
                <a:gd name="T8" fmla="*/ 3 w 6"/>
                <a:gd name="T9" fmla="*/ 0 h 19"/>
              </a:gdLst>
              <a:ahLst/>
              <a:cxnLst>
                <a:cxn ang="0">
                  <a:pos x="T0" y="T1"/>
                </a:cxn>
                <a:cxn ang="0">
                  <a:pos x="T2" y="T3"/>
                </a:cxn>
                <a:cxn ang="0">
                  <a:pos x="T4" y="T5"/>
                </a:cxn>
                <a:cxn ang="0">
                  <a:pos x="T6" y="T7"/>
                </a:cxn>
                <a:cxn ang="0">
                  <a:pos x="T8" y="T9"/>
                </a:cxn>
              </a:cxnLst>
              <a:rect l="0" t="0" r="r" b="b"/>
              <a:pathLst>
                <a:path w="6" h="19">
                  <a:moveTo>
                    <a:pt x="3" y="0"/>
                  </a:moveTo>
                  <a:lnTo>
                    <a:pt x="0" y="19"/>
                  </a:lnTo>
                  <a:lnTo>
                    <a:pt x="6" y="19"/>
                  </a:lnTo>
                  <a:lnTo>
                    <a:pt x="6" y="0"/>
                  </a:lnTo>
                  <a:lnTo>
                    <a:pt x="3"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7" name="Rectangle 32"/>
            <p:cNvSpPr>
              <a:spLocks noChangeArrowheads="1"/>
            </p:cNvSpPr>
            <p:nvPr userDrawn="1"/>
          </p:nvSpPr>
          <p:spPr bwMode="auto">
            <a:xfrm>
              <a:off x="4870" y="3557"/>
              <a:ext cx="4" cy="2"/>
            </a:xfrm>
            <a:prstGeom prst="rect">
              <a:avLst/>
            </a:prstGeom>
            <a:solidFill>
              <a:srgbClr val="6A904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8" name="Freeform 33"/>
            <p:cNvSpPr>
              <a:spLocks/>
            </p:cNvSpPr>
            <p:nvPr userDrawn="1"/>
          </p:nvSpPr>
          <p:spPr bwMode="auto">
            <a:xfrm>
              <a:off x="5035" y="3721"/>
              <a:ext cx="12" cy="7"/>
            </a:xfrm>
            <a:custGeom>
              <a:avLst/>
              <a:gdLst>
                <a:gd name="T0" fmla="*/ 32 w 32"/>
                <a:gd name="T1" fmla="*/ 9 h 19"/>
                <a:gd name="T2" fmla="*/ 25 w 32"/>
                <a:gd name="T3" fmla="*/ 19 h 19"/>
                <a:gd name="T4" fmla="*/ 7 w 32"/>
                <a:gd name="T5" fmla="*/ 19 h 19"/>
                <a:gd name="T6" fmla="*/ 0 w 32"/>
                <a:gd name="T7" fmla="*/ 10 h 19"/>
                <a:gd name="T8" fmla="*/ 0 w 32"/>
                <a:gd name="T9" fmla="*/ 10 h 19"/>
                <a:gd name="T10" fmla="*/ 7 w 32"/>
                <a:gd name="T11" fmla="*/ 0 h 19"/>
                <a:gd name="T12" fmla="*/ 25 w 32"/>
                <a:gd name="T13" fmla="*/ 0 h 19"/>
                <a:gd name="T14" fmla="*/ 32 w 32"/>
                <a:gd name="T15" fmla="*/ 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9">
                  <a:moveTo>
                    <a:pt x="32" y="9"/>
                  </a:moveTo>
                  <a:cubicBezTo>
                    <a:pt x="32" y="14"/>
                    <a:pt x="29" y="19"/>
                    <a:pt x="25" y="19"/>
                  </a:cubicBezTo>
                  <a:cubicBezTo>
                    <a:pt x="7" y="19"/>
                    <a:pt x="7" y="19"/>
                    <a:pt x="7" y="19"/>
                  </a:cubicBezTo>
                  <a:cubicBezTo>
                    <a:pt x="3" y="19"/>
                    <a:pt x="0" y="15"/>
                    <a:pt x="0" y="10"/>
                  </a:cubicBezTo>
                  <a:cubicBezTo>
                    <a:pt x="0" y="10"/>
                    <a:pt x="0" y="10"/>
                    <a:pt x="0" y="10"/>
                  </a:cubicBezTo>
                  <a:cubicBezTo>
                    <a:pt x="0" y="5"/>
                    <a:pt x="3" y="1"/>
                    <a:pt x="7" y="0"/>
                  </a:cubicBezTo>
                  <a:cubicBezTo>
                    <a:pt x="25" y="0"/>
                    <a:pt x="25" y="0"/>
                    <a:pt x="25" y="0"/>
                  </a:cubicBezTo>
                  <a:cubicBezTo>
                    <a:pt x="29" y="0"/>
                    <a:pt x="32" y="4"/>
                    <a:pt x="32" y="9"/>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9" name="Freeform 34"/>
            <p:cNvSpPr>
              <a:spLocks/>
            </p:cNvSpPr>
            <p:nvPr userDrawn="1"/>
          </p:nvSpPr>
          <p:spPr bwMode="auto">
            <a:xfrm>
              <a:off x="4877" y="3701"/>
              <a:ext cx="6" cy="19"/>
            </a:xfrm>
            <a:custGeom>
              <a:avLst/>
              <a:gdLst>
                <a:gd name="T0" fmla="*/ 3 w 6"/>
                <a:gd name="T1" fmla="*/ 0 h 19"/>
                <a:gd name="T2" fmla="*/ 0 w 6"/>
                <a:gd name="T3" fmla="*/ 19 h 19"/>
                <a:gd name="T4" fmla="*/ 6 w 6"/>
                <a:gd name="T5" fmla="*/ 19 h 19"/>
                <a:gd name="T6" fmla="*/ 6 w 6"/>
                <a:gd name="T7" fmla="*/ 0 h 19"/>
                <a:gd name="T8" fmla="*/ 3 w 6"/>
                <a:gd name="T9" fmla="*/ 0 h 19"/>
              </a:gdLst>
              <a:ahLst/>
              <a:cxnLst>
                <a:cxn ang="0">
                  <a:pos x="T0" y="T1"/>
                </a:cxn>
                <a:cxn ang="0">
                  <a:pos x="T2" y="T3"/>
                </a:cxn>
                <a:cxn ang="0">
                  <a:pos x="T4" y="T5"/>
                </a:cxn>
                <a:cxn ang="0">
                  <a:pos x="T6" y="T7"/>
                </a:cxn>
                <a:cxn ang="0">
                  <a:pos x="T8" y="T9"/>
                </a:cxn>
              </a:cxnLst>
              <a:rect l="0" t="0" r="r" b="b"/>
              <a:pathLst>
                <a:path w="6" h="19">
                  <a:moveTo>
                    <a:pt x="3" y="0"/>
                  </a:moveTo>
                  <a:lnTo>
                    <a:pt x="0" y="19"/>
                  </a:lnTo>
                  <a:lnTo>
                    <a:pt x="6" y="19"/>
                  </a:lnTo>
                  <a:lnTo>
                    <a:pt x="6" y="0"/>
                  </a:lnTo>
                  <a:lnTo>
                    <a:pt x="3"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0" name="Freeform 35"/>
            <p:cNvSpPr>
              <a:spLocks/>
            </p:cNvSpPr>
            <p:nvPr userDrawn="1"/>
          </p:nvSpPr>
          <p:spPr bwMode="auto">
            <a:xfrm>
              <a:off x="4878" y="3718"/>
              <a:ext cx="4" cy="1"/>
            </a:xfrm>
            <a:custGeom>
              <a:avLst/>
              <a:gdLst>
                <a:gd name="T0" fmla="*/ 1 w 4"/>
                <a:gd name="T1" fmla="*/ 0 h 1"/>
                <a:gd name="T2" fmla="*/ 0 w 4"/>
                <a:gd name="T3" fmla="*/ 1 h 1"/>
                <a:gd name="T4" fmla="*/ 4 w 4"/>
                <a:gd name="T5" fmla="*/ 1 h 1"/>
                <a:gd name="T6" fmla="*/ 4 w 4"/>
                <a:gd name="T7" fmla="*/ 0 h 1"/>
                <a:gd name="T8" fmla="*/ 1 w 4"/>
                <a:gd name="T9" fmla="*/ 0 h 1"/>
              </a:gdLst>
              <a:ahLst/>
              <a:cxnLst>
                <a:cxn ang="0">
                  <a:pos x="T0" y="T1"/>
                </a:cxn>
                <a:cxn ang="0">
                  <a:pos x="T2" y="T3"/>
                </a:cxn>
                <a:cxn ang="0">
                  <a:pos x="T4" y="T5"/>
                </a:cxn>
                <a:cxn ang="0">
                  <a:pos x="T6" y="T7"/>
                </a:cxn>
                <a:cxn ang="0">
                  <a:pos x="T8" y="T9"/>
                </a:cxn>
              </a:cxnLst>
              <a:rect l="0" t="0" r="r" b="b"/>
              <a:pathLst>
                <a:path w="4" h="1">
                  <a:moveTo>
                    <a:pt x="1" y="0"/>
                  </a:moveTo>
                  <a:lnTo>
                    <a:pt x="0" y="1"/>
                  </a:lnTo>
                  <a:lnTo>
                    <a:pt x="4" y="1"/>
                  </a:lnTo>
                  <a:lnTo>
                    <a:pt x="4" y="0"/>
                  </a:lnTo>
                  <a:lnTo>
                    <a:pt x="1" y="0"/>
                  </a:ln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1" name="Freeform 36"/>
            <p:cNvSpPr>
              <a:spLocks/>
            </p:cNvSpPr>
            <p:nvPr userDrawn="1"/>
          </p:nvSpPr>
          <p:spPr bwMode="auto">
            <a:xfrm>
              <a:off x="5036" y="3725"/>
              <a:ext cx="6" cy="19"/>
            </a:xfrm>
            <a:custGeom>
              <a:avLst/>
              <a:gdLst>
                <a:gd name="T0" fmla="*/ 3 w 6"/>
                <a:gd name="T1" fmla="*/ 0 h 19"/>
                <a:gd name="T2" fmla="*/ 0 w 6"/>
                <a:gd name="T3" fmla="*/ 19 h 19"/>
                <a:gd name="T4" fmla="*/ 6 w 6"/>
                <a:gd name="T5" fmla="*/ 19 h 19"/>
                <a:gd name="T6" fmla="*/ 6 w 6"/>
                <a:gd name="T7" fmla="*/ 0 h 19"/>
                <a:gd name="T8" fmla="*/ 3 w 6"/>
                <a:gd name="T9" fmla="*/ 0 h 19"/>
              </a:gdLst>
              <a:ahLst/>
              <a:cxnLst>
                <a:cxn ang="0">
                  <a:pos x="T0" y="T1"/>
                </a:cxn>
                <a:cxn ang="0">
                  <a:pos x="T2" y="T3"/>
                </a:cxn>
                <a:cxn ang="0">
                  <a:pos x="T4" y="T5"/>
                </a:cxn>
                <a:cxn ang="0">
                  <a:pos x="T6" y="T7"/>
                </a:cxn>
                <a:cxn ang="0">
                  <a:pos x="T8" y="T9"/>
                </a:cxn>
              </a:cxnLst>
              <a:rect l="0" t="0" r="r" b="b"/>
              <a:pathLst>
                <a:path w="6" h="19">
                  <a:moveTo>
                    <a:pt x="3" y="0"/>
                  </a:moveTo>
                  <a:lnTo>
                    <a:pt x="0" y="19"/>
                  </a:lnTo>
                  <a:lnTo>
                    <a:pt x="6" y="19"/>
                  </a:lnTo>
                  <a:lnTo>
                    <a:pt x="6" y="0"/>
                  </a:lnTo>
                  <a:lnTo>
                    <a:pt x="3"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2" name="Freeform 37"/>
            <p:cNvSpPr>
              <a:spLocks/>
            </p:cNvSpPr>
            <p:nvPr userDrawn="1"/>
          </p:nvSpPr>
          <p:spPr bwMode="auto">
            <a:xfrm>
              <a:off x="5272" y="3659"/>
              <a:ext cx="9" cy="7"/>
            </a:xfrm>
            <a:custGeom>
              <a:avLst/>
              <a:gdLst>
                <a:gd name="T0" fmla="*/ 23 w 24"/>
                <a:gd name="T1" fmla="*/ 6 h 18"/>
                <a:gd name="T2" fmla="*/ 20 w 24"/>
                <a:gd name="T3" fmla="*/ 13 h 18"/>
                <a:gd name="T4" fmla="*/ 8 w 24"/>
                <a:gd name="T5" fmla="*/ 17 h 18"/>
                <a:gd name="T6" fmla="*/ 2 w 24"/>
                <a:gd name="T7" fmla="*/ 13 h 18"/>
                <a:gd name="T8" fmla="*/ 2 w 24"/>
                <a:gd name="T9" fmla="*/ 13 h 18"/>
                <a:gd name="T10" fmla="*/ 5 w 24"/>
                <a:gd name="T11" fmla="*/ 5 h 18"/>
                <a:gd name="T12" fmla="*/ 16 w 24"/>
                <a:gd name="T13" fmla="*/ 1 h 18"/>
                <a:gd name="T14" fmla="*/ 23 w 24"/>
                <a:gd name="T15" fmla="*/ 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8">
                  <a:moveTo>
                    <a:pt x="23" y="6"/>
                  </a:moveTo>
                  <a:cubicBezTo>
                    <a:pt x="24" y="9"/>
                    <a:pt x="23" y="12"/>
                    <a:pt x="20" y="13"/>
                  </a:cubicBezTo>
                  <a:cubicBezTo>
                    <a:pt x="8" y="17"/>
                    <a:pt x="8" y="17"/>
                    <a:pt x="8" y="17"/>
                  </a:cubicBezTo>
                  <a:cubicBezTo>
                    <a:pt x="6" y="18"/>
                    <a:pt x="3" y="16"/>
                    <a:pt x="2" y="13"/>
                  </a:cubicBezTo>
                  <a:cubicBezTo>
                    <a:pt x="2" y="13"/>
                    <a:pt x="2" y="13"/>
                    <a:pt x="2" y="13"/>
                  </a:cubicBezTo>
                  <a:cubicBezTo>
                    <a:pt x="0" y="9"/>
                    <a:pt x="2" y="6"/>
                    <a:pt x="5" y="5"/>
                  </a:cubicBezTo>
                  <a:cubicBezTo>
                    <a:pt x="16" y="1"/>
                    <a:pt x="16" y="1"/>
                    <a:pt x="16" y="1"/>
                  </a:cubicBezTo>
                  <a:cubicBezTo>
                    <a:pt x="19" y="0"/>
                    <a:pt x="22" y="2"/>
                    <a:pt x="23" y="6"/>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3" name="Rectangle 38"/>
            <p:cNvSpPr>
              <a:spLocks noChangeArrowheads="1"/>
            </p:cNvSpPr>
            <p:nvPr userDrawn="1"/>
          </p:nvSpPr>
          <p:spPr bwMode="auto">
            <a:xfrm>
              <a:off x="5038" y="3741"/>
              <a:ext cx="3" cy="2"/>
            </a:xfrm>
            <a:prstGeom prst="rect">
              <a:avLst/>
            </a:prstGeom>
            <a:solidFill>
              <a:srgbClr val="6A904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4" name="Freeform 39"/>
            <p:cNvSpPr>
              <a:spLocks/>
            </p:cNvSpPr>
            <p:nvPr userDrawn="1"/>
          </p:nvSpPr>
          <p:spPr bwMode="auto">
            <a:xfrm>
              <a:off x="5276" y="3662"/>
              <a:ext cx="7" cy="15"/>
            </a:xfrm>
            <a:custGeom>
              <a:avLst/>
              <a:gdLst>
                <a:gd name="T0" fmla="*/ 0 w 7"/>
                <a:gd name="T1" fmla="*/ 0 h 15"/>
                <a:gd name="T2" fmla="*/ 3 w 7"/>
                <a:gd name="T3" fmla="*/ 15 h 15"/>
                <a:gd name="T4" fmla="*/ 7 w 7"/>
                <a:gd name="T5" fmla="*/ 14 h 15"/>
                <a:gd name="T6" fmla="*/ 2 w 7"/>
                <a:gd name="T7" fmla="*/ 0 h 15"/>
                <a:gd name="T8" fmla="*/ 0 w 7"/>
                <a:gd name="T9" fmla="*/ 0 h 15"/>
              </a:gdLst>
              <a:ahLst/>
              <a:cxnLst>
                <a:cxn ang="0">
                  <a:pos x="T0" y="T1"/>
                </a:cxn>
                <a:cxn ang="0">
                  <a:pos x="T2" y="T3"/>
                </a:cxn>
                <a:cxn ang="0">
                  <a:pos x="T4" y="T5"/>
                </a:cxn>
                <a:cxn ang="0">
                  <a:pos x="T6" y="T7"/>
                </a:cxn>
                <a:cxn ang="0">
                  <a:pos x="T8" y="T9"/>
                </a:cxn>
              </a:cxnLst>
              <a:rect l="0" t="0" r="r" b="b"/>
              <a:pathLst>
                <a:path w="7" h="15">
                  <a:moveTo>
                    <a:pt x="0" y="0"/>
                  </a:moveTo>
                  <a:lnTo>
                    <a:pt x="3" y="15"/>
                  </a:lnTo>
                  <a:lnTo>
                    <a:pt x="7" y="14"/>
                  </a:lnTo>
                  <a:lnTo>
                    <a:pt x="2" y="0"/>
                  </a:lnTo>
                  <a:lnTo>
                    <a:pt x="0"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5" name="Freeform 40"/>
            <p:cNvSpPr>
              <a:spLocks/>
            </p:cNvSpPr>
            <p:nvPr userDrawn="1"/>
          </p:nvSpPr>
          <p:spPr bwMode="auto">
            <a:xfrm>
              <a:off x="5240" y="3482"/>
              <a:ext cx="9" cy="6"/>
            </a:xfrm>
            <a:custGeom>
              <a:avLst/>
              <a:gdLst>
                <a:gd name="T0" fmla="*/ 23 w 24"/>
                <a:gd name="T1" fmla="*/ 6 h 18"/>
                <a:gd name="T2" fmla="*/ 20 w 24"/>
                <a:gd name="T3" fmla="*/ 13 h 18"/>
                <a:gd name="T4" fmla="*/ 8 w 24"/>
                <a:gd name="T5" fmla="*/ 17 h 18"/>
                <a:gd name="T6" fmla="*/ 1 w 24"/>
                <a:gd name="T7" fmla="*/ 13 h 18"/>
                <a:gd name="T8" fmla="*/ 1 w 24"/>
                <a:gd name="T9" fmla="*/ 13 h 18"/>
                <a:gd name="T10" fmla="*/ 4 w 24"/>
                <a:gd name="T11" fmla="*/ 5 h 18"/>
                <a:gd name="T12" fmla="*/ 16 w 24"/>
                <a:gd name="T13" fmla="*/ 1 h 18"/>
                <a:gd name="T14" fmla="*/ 23 w 24"/>
                <a:gd name="T15" fmla="*/ 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8">
                  <a:moveTo>
                    <a:pt x="23" y="6"/>
                  </a:moveTo>
                  <a:cubicBezTo>
                    <a:pt x="24" y="9"/>
                    <a:pt x="22" y="12"/>
                    <a:pt x="20" y="13"/>
                  </a:cubicBezTo>
                  <a:cubicBezTo>
                    <a:pt x="8" y="17"/>
                    <a:pt x="8" y="17"/>
                    <a:pt x="8" y="17"/>
                  </a:cubicBezTo>
                  <a:cubicBezTo>
                    <a:pt x="5" y="18"/>
                    <a:pt x="2" y="16"/>
                    <a:pt x="1" y="13"/>
                  </a:cubicBezTo>
                  <a:cubicBezTo>
                    <a:pt x="1" y="13"/>
                    <a:pt x="1" y="13"/>
                    <a:pt x="1" y="13"/>
                  </a:cubicBezTo>
                  <a:cubicBezTo>
                    <a:pt x="0" y="9"/>
                    <a:pt x="1" y="6"/>
                    <a:pt x="4" y="5"/>
                  </a:cubicBezTo>
                  <a:cubicBezTo>
                    <a:pt x="16" y="1"/>
                    <a:pt x="16" y="1"/>
                    <a:pt x="16" y="1"/>
                  </a:cubicBezTo>
                  <a:cubicBezTo>
                    <a:pt x="18" y="0"/>
                    <a:pt x="22" y="2"/>
                    <a:pt x="23" y="6"/>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6" name="Freeform 41"/>
            <p:cNvSpPr>
              <a:spLocks/>
            </p:cNvSpPr>
            <p:nvPr userDrawn="1"/>
          </p:nvSpPr>
          <p:spPr bwMode="auto">
            <a:xfrm>
              <a:off x="5279" y="3674"/>
              <a:ext cx="3" cy="3"/>
            </a:xfrm>
            <a:custGeom>
              <a:avLst/>
              <a:gdLst>
                <a:gd name="T0" fmla="*/ 0 w 3"/>
                <a:gd name="T1" fmla="*/ 1 h 3"/>
                <a:gd name="T2" fmla="*/ 0 w 3"/>
                <a:gd name="T3" fmla="*/ 3 h 3"/>
                <a:gd name="T4" fmla="*/ 3 w 3"/>
                <a:gd name="T5" fmla="*/ 2 h 3"/>
                <a:gd name="T6" fmla="*/ 3 w 3"/>
                <a:gd name="T7" fmla="*/ 0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0" y="3"/>
                  </a:lnTo>
                  <a:lnTo>
                    <a:pt x="3" y="2"/>
                  </a:lnTo>
                  <a:lnTo>
                    <a:pt x="3" y="0"/>
                  </a:lnTo>
                  <a:lnTo>
                    <a:pt x="0" y="1"/>
                  </a:ln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7" name="Freeform 42"/>
            <p:cNvSpPr>
              <a:spLocks/>
            </p:cNvSpPr>
            <p:nvPr userDrawn="1"/>
          </p:nvSpPr>
          <p:spPr bwMode="auto">
            <a:xfrm>
              <a:off x="5244" y="3485"/>
              <a:ext cx="7" cy="16"/>
            </a:xfrm>
            <a:custGeom>
              <a:avLst/>
              <a:gdLst>
                <a:gd name="T0" fmla="*/ 0 w 7"/>
                <a:gd name="T1" fmla="*/ 1 h 16"/>
                <a:gd name="T2" fmla="*/ 3 w 7"/>
                <a:gd name="T3" fmla="*/ 16 h 16"/>
                <a:gd name="T4" fmla="*/ 7 w 7"/>
                <a:gd name="T5" fmla="*/ 15 h 16"/>
                <a:gd name="T6" fmla="*/ 2 w 7"/>
                <a:gd name="T7" fmla="*/ 0 h 16"/>
                <a:gd name="T8" fmla="*/ 0 w 7"/>
                <a:gd name="T9" fmla="*/ 1 h 16"/>
              </a:gdLst>
              <a:ahLst/>
              <a:cxnLst>
                <a:cxn ang="0">
                  <a:pos x="T0" y="T1"/>
                </a:cxn>
                <a:cxn ang="0">
                  <a:pos x="T2" y="T3"/>
                </a:cxn>
                <a:cxn ang="0">
                  <a:pos x="T4" y="T5"/>
                </a:cxn>
                <a:cxn ang="0">
                  <a:pos x="T6" y="T7"/>
                </a:cxn>
                <a:cxn ang="0">
                  <a:pos x="T8" y="T9"/>
                </a:cxn>
              </a:cxnLst>
              <a:rect l="0" t="0" r="r" b="b"/>
              <a:pathLst>
                <a:path w="7" h="16">
                  <a:moveTo>
                    <a:pt x="0" y="1"/>
                  </a:moveTo>
                  <a:lnTo>
                    <a:pt x="3" y="16"/>
                  </a:lnTo>
                  <a:lnTo>
                    <a:pt x="7" y="15"/>
                  </a:lnTo>
                  <a:lnTo>
                    <a:pt x="2" y="0"/>
                  </a:lnTo>
                  <a:lnTo>
                    <a:pt x="0" y="1"/>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8" name="Freeform 43"/>
            <p:cNvSpPr>
              <a:spLocks/>
            </p:cNvSpPr>
            <p:nvPr userDrawn="1"/>
          </p:nvSpPr>
          <p:spPr bwMode="auto">
            <a:xfrm>
              <a:off x="5247" y="3498"/>
              <a:ext cx="3" cy="2"/>
            </a:xfrm>
            <a:custGeom>
              <a:avLst/>
              <a:gdLst>
                <a:gd name="T0" fmla="*/ 0 w 3"/>
                <a:gd name="T1" fmla="*/ 1 h 2"/>
                <a:gd name="T2" fmla="*/ 0 w 3"/>
                <a:gd name="T3" fmla="*/ 2 h 2"/>
                <a:gd name="T4" fmla="*/ 3 w 3"/>
                <a:gd name="T5" fmla="*/ 1 h 2"/>
                <a:gd name="T6" fmla="*/ 2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lnTo>
                    <a:pt x="0" y="2"/>
                  </a:lnTo>
                  <a:lnTo>
                    <a:pt x="3" y="1"/>
                  </a:lnTo>
                  <a:lnTo>
                    <a:pt x="2" y="0"/>
                  </a:lnTo>
                  <a:lnTo>
                    <a:pt x="0" y="1"/>
                  </a:ln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289043479"/>
      </p:ext>
    </p:extLst>
  </p:cSld>
  <p:clrMapOvr>
    <a:masterClrMapping/>
  </p:clrMapOvr>
  <p:transition>
    <p:fade/>
  </p:transition>
  <p:hf sldNum="0" hdr="0" dt="0"/>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Third Split Sign 2">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571500" y="1763713"/>
            <a:ext cx="3238302" cy="422433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a:t>Click to edit Master title style</a:t>
            </a:r>
            <a:endParaRPr lang="en-US" dirty="0"/>
          </a:p>
        </p:txBody>
      </p:sp>
      <p:sp>
        <p:nvSpPr>
          <p:cNvPr id="7" name="Content Placeholder 6"/>
          <p:cNvSpPr>
            <a:spLocks noGrp="1"/>
          </p:cNvSpPr>
          <p:nvPr>
            <p:ph sz="quarter" idx="13"/>
          </p:nvPr>
        </p:nvSpPr>
        <p:spPr>
          <a:xfrm>
            <a:off x="5008619" y="2231073"/>
            <a:ext cx="6551993" cy="422420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a:solidFill>
                <a:srgbClr val="7C868D">
                  <a:lumMod val="60000"/>
                  <a:lumOff val="40000"/>
                </a:srgbClr>
              </a:solidFill>
            </a:endParaRPr>
          </a:p>
        </p:txBody>
      </p:sp>
      <p:grpSp>
        <p:nvGrpSpPr>
          <p:cNvPr id="10" name="Group 9"/>
          <p:cNvGrpSpPr/>
          <p:nvPr userDrawn="1"/>
        </p:nvGrpSpPr>
        <p:grpSpPr>
          <a:xfrm>
            <a:off x="3811935" y="1495876"/>
            <a:ext cx="1874324" cy="4492038"/>
            <a:chOff x="6869934" y="1495876"/>
            <a:chExt cx="1874324" cy="4492038"/>
          </a:xfrm>
        </p:grpSpPr>
        <p:sp>
          <p:nvSpPr>
            <p:cNvPr id="12" name="Shape 939"/>
            <p:cNvSpPr/>
            <p:nvPr/>
          </p:nvSpPr>
          <p:spPr>
            <a:xfrm>
              <a:off x="7804978" y="1746739"/>
              <a:ext cx="939280" cy="303236"/>
            </a:xfrm>
            <a:custGeom>
              <a:avLst/>
              <a:gdLst/>
              <a:ahLst/>
              <a:cxnLst>
                <a:cxn ang="0">
                  <a:pos x="wd2" y="hd2"/>
                </a:cxn>
                <a:cxn ang="5400000">
                  <a:pos x="wd2" y="hd2"/>
                </a:cxn>
                <a:cxn ang="10800000">
                  <a:pos x="wd2" y="hd2"/>
                </a:cxn>
                <a:cxn ang="16200000">
                  <a:pos x="wd2" y="hd2"/>
                </a:cxn>
              </a:cxnLst>
              <a:rect l="0" t="0" r="r" b="b"/>
              <a:pathLst>
                <a:path w="21285" h="21600" extrusionOk="0">
                  <a:moveTo>
                    <a:pt x="946" y="21600"/>
                  </a:moveTo>
                  <a:cubicBezTo>
                    <a:pt x="18920" y="21600"/>
                    <a:pt x="18920" y="21600"/>
                    <a:pt x="18920" y="21600"/>
                  </a:cubicBezTo>
                  <a:cubicBezTo>
                    <a:pt x="20181" y="21600"/>
                    <a:pt x="21285" y="10800"/>
                    <a:pt x="21285" y="10800"/>
                  </a:cubicBezTo>
                  <a:cubicBezTo>
                    <a:pt x="21285" y="10800"/>
                    <a:pt x="20181" y="0"/>
                    <a:pt x="18920" y="0"/>
                  </a:cubicBezTo>
                  <a:cubicBezTo>
                    <a:pt x="946" y="0"/>
                    <a:pt x="946" y="0"/>
                    <a:pt x="946" y="0"/>
                  </a:cubicBezTo>
                  <a:cubicBezTo>
                    <a:pt x="-315" y="0"/>
                    <a:pt x="-315" y="21600"/>
                    <a:pt x="946" y="21600"/>
                  </a:cubicBezTo>
                  <a:close/>
                </a:path>
              </a:pathLst>
            </a:custGeom>
            <a:solidFill>
              <a:srgbClr val="7198A3"/>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3" name="Shape 940"/>
            <p:cNvSpPr/>
            <p:nvPr/>
          </p:nvSpPr>
          <p:spPr>
            <a:xfrm>
              <a:off x="7963047" y="1863368"/>
              <a:ext cx="515950" cy="64146"/>
            </a:xfrm>
            <a:custGeom>
              <a:avLst/>
              <a:gdLst/>
              <a:ahLst/>
              <a:cxnLst>
                <a:cxn ang="0">
                  <a:pos x="wd2" y="hd2"/>
                </a:cxn>
                <a:cxn ang="5400000">
                  <a:pos x="wd2" y="hd2"/>
                </a:cxn>
                <a:cxn ang="10800000">
                  <a:pos x="wd2" y="hd2"/>
                </a:cxn>
                <a:cxn ang="16200000">
                  <a:pos x="wd2" y="hd2"/>
                </a:cxn>
              </a:cxnLst>
              <a:rect l="0" t="0" r="r" b="b"/>
              <a:pathLst>
                <a:path w="21600" h="21600" extrusionOk="0">
                  <a:moveTo>
                    <a:pt x="19849" y="0"/>
                  </a:moveTo>
                  <a:cubicBezTo>
                    <a:pt x="1751" y="0"/>
                    <a:pt x="1751" y="0"/>
                    <a:pt x="1751" y="0"/>
                  </a:cubicBezTo>
                  <a:cubicBezTo>
                    <a:pt x="876" y="0"/>
                    <a:pt x="0" y="4800"/>
                    <a:pt x="0" y="12000"/>
                  </a:cubicBezTo>
                  <a:cubicBezTo>
                    <a:pt x="0" y="16800"/>
                    <a:pt x="876" y="21600"/>
                    <a:pt x="1751" y="21600"/>
                  </a:cubicBezTo>
                  <a:cubicBezTo>
                    <a:pt x="19849" y="21600"/>
                    <a:pt x="19849" y="21600"/>
                    <a:pt x="19849" y="21600"/>
                  </a:cubicBezTo>
                  <a:cubicBezTo>
                    <a:pt x="21016" y="21600"/>
                    <a:pt x="21600" y="16800"/>
                    <a:pt x="21600" y="12000"/>
                  </a:cubicBezTo>
                  <a:cubicBezTo>
                    <a:pt x="21600" y="4800"/>
                    <a:pt x="21016" y="0"/>
                    <a:pt x="19849" y="0"/>
                  </a:cubicBezTo>
                  <a:close/>
                </a:path>
              </a:pathLst>
            </a:custGeom>
            <a:solidFill>
              <a:srgbClr val="E4E4E4"/>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 name="Shape 941"/>
            <p:cNvSpPr/>
            <p:nvPr/>
          </p:nvSpPr>
          <p:spPr>
            <a:xfrm>
              <a:off x="8522720" y="1863368"/>
              <a:ext cx="137005" cy="64146"/>
            </a:xfrm>
            <a:custGeom>
              <a:avLst/>
              <a:gdLst/>
              <a:ahLst/>
              <a:cxnLst>
                <a:cxn ang="0">
                  <a:pos x="wd2" y="hd2"/>
                </a:cxn>
                <a:cxn ang="5400000">
                  <a:pos x="wd2" y="hd2"/>
                </a:cxn>
                <a:cxn ang="10800000">
                  <a:pos x="wd2" y="hd2"/>
                </a:cxn>
                <a:cxn ang="16200000">
                  <a:pos x="wd2" y="hd2"/>
                </a:cxn>
              </a:cxnLst>
              <a:rect l="0" t="0" r="r" b="b"/>
              <a:pathLst>
                <a:path w="21600" h="21600" extrusionOk="0">
                  <a:moveTo>
                    <a:pt x="14040" y="0"/>
                  </a:moveTo>
                  <a:cubicBezTo>
                    <a:pt x="7560" y="0"/>
                    <a:pt x="7560" y="0"/>
                    <a:pt x="7560" y="0"/>
                  </a:cubicBezTo>
                  <a:cubicBezTo>
                    <a:pt x="3240" y="0"/>
                    <a:pt x="0" y="4800"/>
                    <a:pt x="0" y="12000"/>
                  </a:cubicBezTo>
                  <a:cubicBezTo>
                    <a:pt x="0" y="16800"/>
                    <a:pt x="3240" y="21600"/>
                    <a:pt x="7560" y="21600"/>
                  </a:cubicBezTo>
                  <a:cubicBezTo>
                    <a:pt x="14040" y="21600"/>
                    <a:pt x="14040" y="21600"/>
                    <a:pt x="14040" y="21600"/>
                  </a:cubicBezTo>
                  <a:cubicBezTo>
                    <a:pt x="18360" y="21600"/>
                    <a:pt x="21600" y="16800"/>
                    <a:pt x="21600" y="12000"/>
                  </a:cubicBezTo>
                  <a:cubicBezTo>
                    <a:pt x="21600" y="4800"/>
                    <a:pt x="18360" y="0"/>
                    <a:pt x="14040" y="0"/>
                  </a:cubicBezTo>
                  <a:close/>
                </a:path>
              </a:pathLst>
            </a:custGeom>
            <a:solidFill>
              <a:srgbClr val="E4E4E4"/>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5" name="Shape 945"/>
            <p:cNvSpPr/>
            <p:nvPr/>
          </p:nvSpPr>
          <p:spPr>
            <a:xfrm>
              <a:off x="6869934" y="2214517"/>
              <a:ext cx="942151" cy="297404"/>
            </a:xfrm>
            <a:custGeom>
              <a:avLst/>
              <a:gdLst/>
              <a:ahLst/>
              <a:cxnLst>
                <a:cxn ang="0">
                  <a:pos x="wd2" y="hd2"/>
                </a:cxn>
                <a:cxn ang="5400000">
                  <a:pos x="wd2" y="hd2"/>
                </a:cxn>
                <a:cxn ang="10800000">
                  <a:pos x="wd2" y="hd2"/>
                </a:cxn>
                <a:cxn ang="16200000">
                  <a:pos x="wd2" y="hd2"/>
                </a:cxn>
              </a:cxnLst>
              <a:rect l="0" t="0" r="r" b="b"/>
              <a:pathLst>
                <a:path w="21285" h="21600" extrusionOk="0">
                  <a:moveTo>
                    <a:pt x="20339" y="0"/>
                  </a:moveTo>
                  <a:cubicBezTo>
                    <a:pt x="2365" y="0"/>
                    <a:pt x="2365" y="0"/>
                    <a:pt x="2365" y="0"/>
                  </a:cubicBezTo>
                  <a:cubicBezTo>
                    <a:pt x="1104" y="0"/>
                    <a:pt x="0" y="11051"/>
                    <a:pt x="0" y="11051"/>
                  </a:cubicBezTo>
                  <a:cubicBezTo>
                    <a:pt x="0" y="11051"/>
                    <a:pt x="1104" y="21600"/>
                    <a:pt x="2365" y="21600"/>
                  </a:cubicBezTo>
                  <a:cubicBezTo>
                    <a:pt x="20339" y="21600"/>
                    <a:pt x="20339" y="21600"/>
                    <a:pt x="20339" y="21600"/>
                  </a:cubicBezTo>
                  <a:cubicBezTo>
                    <a:pt x="21600" y="21600"/>
                    <a:pt x="21600" y="0"/>
                    <a:pt x="20339" y="0"/>
                  </a:cubicBezTo>
                  <a:close/>
                </a:path>
              </a:pathLst>
            </a:custGeom>
            <a:solidFill>
              <a:srgbClr val="1C4B8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6" name="Shape 946"/>
            <p:cNvSpPr/>
            <p:nvPr/>
          </p:nvSpPr>
          <p:spPr>
            <a:xfrm>
              <a:off x="7135197" y="2331146"/>
              <a:ext cx="515950" cy="64146"/>
            </a:xfrm>
            <a:custGeom>
              <a:avLst/>
              <a:gdLst/>
              <a:ahLst/>
              <a:cxnLst>
                <a:cxn ang="0">
                  <a:pos x="wd2" y="hd2"/>
                </a:cxn>
                <a:cxn ang="5400000">
                  <a:pos x="wd2" y="hd2"/>
                </a:cxn>
                <a:cxn ang="10800000">
                  <a:pos x="wd2" y="hd2"/>
                </a:cxn>
                <a:cxn ang="16200000">
                  <a:pos x="wd2" y="hd2"/>
                </a:cxn>
              </a:cxnLst>
              <a:rect l="0" t="0" r="r" b="b"/>
              <a:pathLst>
                <a:path w="21600" h="21600" extrusionOk="0">
                  <a:moveTo>
                    <a:pt x="1751" y="21600"/>
                  </a:moveTo>
                  <a:cubicBezTo>
                    <a:pt x="19849" y="21600"/>
                    <a:pt x="19849" y="21600"/>
                    <a:pt x="19849" y="21600"/>
                  </a:cubicBezTo>
                  <a:cubicBezTo>
                    <a:pt x="20724" y="21600"/>
                    <a:pt x="21600" y="16800"/>
                    <a:pt x="21600" y="12000"/>
                  </a:cubicBezTo>
                  <a:cubicBezTo>
                    <a:pt x="21600" y="4800"/>
                    <a:pt x="20724" y="0"/>
                    <a:pt x="19849" y="0"/>
                  </a:cubicBezTo>
                  <a:cubicBezTo>
                    <a:pt x="1751" y="0"/>
                    <a:pt x="1751" y="0"/>
                    <a:pt x="1751" y="0"/>
                  </a:cubicBezTo>
                  <a:cubicBezTo>
                    <a:pt x="876" y="0"/>
                    <a:pt x="0" y="4800"/>
                    <a:pt x="0" y="12000"/>
                  </a:cubicBezTo>
                  <a:cubicBezTo>
                    <a:pt x="0" y="16800"/>
                    <a:pt x="876" y="21600"/>
                    <a:pt x="1751" y="21600"/>
                  </a:cubicBezTo>
                  <a:close/>
                </a:path>
              </a:pathLst>
            </a:custGeom>
            <a:solidFill>
              <a:srgbClr val="E4E4E4"/>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7" name="Shape 947"/>
            <p:cNvSpPr/>
            <p:nvPr/>
          </p:nvSpPr>
          <p:spPr>
            <a:xfrm>
              <a:off x="6954469" y="2331146"/>
              <a:ext cx="139919" cy="64146"/>
            </a:xfrm>
            <a:custGeom>
              <a:avLst/>
              <a:gdLst/>
              <a:ahLst/>
              <a:cxnLst>
                <a:cxn ang="0">
                  <a:pos x="wd2" y="hd2"/>
                </a:cxn>
                <a:cxn ang="5400000">
                  <a:pos x="wd2" y="hd2"/>
                </a:cxn>
                <a:cxn ang="10800000">
                  <a:pos x="wd2" y="hd2"/>
                </a:cxn>
                <a:cxn ang="16200000">
                  <a:pos x="wd2" y="hd2"/>
                </a:cxn>
              </a:cxnLst>
              <a:rect l="0" t="0" r="r" b="b"/>
              <a:pathLst>
                <a:path w="21600" h="21600" extrusionOk="0">
                  <a:moveTo>
                    <a:pt x="7560" y="21600"/>
                  </a:moveTo>
                  <a:cubicBezTo>
                    <a:pt x="14040" y="21600"/>
                    <a:pt x="14040" y="21600"/>
                    <a:pt x="14040" y="21600"/>
                  </a:cubicBezTo>
                  <a:cubicBezTo>
                    <a:pt x="18360" y="21600"/>
                    <a:pt x="21600" y="16800"/>
                    <a:pt x="21600" y="12000"/>
                  </a:cubicBezTo>
                  <a:cubicBezTo>
                    <a:pt x="21600" y="4800"/>
                    <a:pt x="18360" y="0"/>
                    <a:pt x="14040" y="0"/>
                  </a:cubicBezTo>
                  <a:cubicBezTo>
                    <a:pt x="7560" y="0"/>
                    <a:pt x="7560" y="0"/>
                    <a:pt x="7560" y="0"/>
                  </a:cubicBezTo>
                  <a:cubicBezTo>
                    <a:pt x="3240" y="0"/>
                    <a:pt x="0" y="4800"/>
                    <a:pt x="0" y="12000"/>
                  </a:cubicBezTo>
                  <a:cubicBezTo>
                    <a:pt x="0" y="16800"/>
                    <a:pt x="3240" y="21600"/>
                    <a:pt x="7560" y="21600"/>
                  </a:cubicBezTo>
                  <a:close/>
                </a:path>
              </a:pathLst>
            </a:custGeom>
            <a:solidFill>
              <a:srgbClr val="E4E4E4"/>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 name="Shape 948"/>
            <p:cNvSpPr/>
            <p:nvPr/>
          </p:nvSpPr>
          <p:spPr>
            <a:xfrm>
              <a:off x="7461673" y="5742993"/>
              <a:ext cx="690848" cy="244921"/>
            </a:xfrm>
            <a:prstGeom prst="ellipse">
              <a:avLst/>
            </a:prstGeom>
            <a:solidFill>
              <a:srgbClr val="BA803C"/>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 name="Shape 949"/>
            <p:cNvSpPr/>
            <p:nvPr/>
          </p:nvSpPr>
          <p:spPr>
            <a:xfrm>
              <a:off x="7490823" y="5751741"/>
              <a:ext cx="632549" cy="180777"/>
            </a:xfrm>
            <a:prstGeom prst="ellipse">
              <a:avLst/>
            </a:prstGeom>
            <a:solidFill>
              <a:srgbClr val="93672F"/>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1" name="Shape 950"/>
            <p:cNvSpPr/>
            <p:nvPr/>
          </p:nvSpPr>
          <p:spPr>
            <a:xfrm>
              <a:off x="7705615" y="1495876"/>
              <a:ext cx="210793" cy="4381931"/>
            </a:xfrm>
            <a:custGeom>
              <a:avLst/>
              <a:gdLst/>
              <a:ahLst/>
              <a:cxnLst>
                <a:cxn ang="0">
                  <a:pos x="wd2" y="hd2"/>
                </a:cxn>
                <a:cxn ang="5400000">
                  <a:pos x="wd2" y="hd2"/>
                </a:cxn>
                <a:cxn ang="10800000">
                  <a:pos x="wd2" y="hd2"/>
                </a:cxn>
                <a:cxn ang="16200000">
                  <a:pos x="wd2" y="hd2"/>
                </a:cxn>
              </a:cxnLst>
              <a:rect l="0" t="0" r="r" b="b"/>
              <a:pathLst>
                <a:path w="20791" h="21569" extrusionOk="0">
                  <a:moveTo>
                    <a:pt x="20791" y="21021"/>
                  </a:moveTo>
                  <a:cubicBezTo>
                    <a:pt x="20084" y="21362"/>
                    <a:pt x="15342" y="21533"/>
                    <a:pt x="10441" y="21565"/>
                  </a:cubicBezTo>
                  <a:cubicBezTo>
                    <a:pt x="5189" y="21600"/>
                    <a:pt x="-809" y="21370"/>
                    <a:pt x="91" y="21021"/>
                  </a:cubicBezTo>
                  <a:lnTo>
                    <a:pt x="91" y="1306"/>
                  </a:lnTo>
                  <a:cubicBezTo>
                    <a:pt x="91" y="944"/>
                    <a:pt x="1298" y="617"/>
                    <a:pt x="3196" y="381"/>
                  </a:cubicBezTo>
                  <a:cubicBezTo>
                    <a:pt x="5093" y="145"/>
                    <a:pt x="7681" y="0"/>
                    <a:pt x="10441" y="0"/>
                  </a:cubicBezTo>
                  <a:lnTo>
                    <a:pt x="10441" y="0"/>
                  </a:lnTo>
                  <a:cubicBezTo>
                    <a:pt x="13201" y="0"/>
                    <a:pt x="15788" y="145"/>
                    <a:pt x="17686" y="381"/>
                  </a:cubicBezTo>
                  <a:cubicBezTo>
                    <a:pt x="19583" y="617"/>
                    <a:pt x="20791" y="944"/>
                    <a:pt x="20791" y="1306"/>
                  </a:cubicBezTo>
                  <a:lnTo>
                    <a:pt x="20791" y="21021"/>
                  </a:lnTo>
                  <a:close/>
                </a:path>
              </a:pathLst>
            </a:custGeom>
            <a:solidFill>
              <a:srgbClr val="BA803C"/>
            </a:solidFill>
            <a:ln w="12700" cap="flat">
              <a:noFill/>
              <a:miter lim="400000"/>
            </a:ln>
            <a:effectLst/>
          </p:spPr>
          <p:txBody>
            <a:bodyPr wrap="square" lIns="45719" tIns="45719" rIns="45719" bIns="45719" numCol="1" anchor="t">
              <a:noAutofit/>
            </a:bodyPr>
            <a:lstStyle/>
            <a:p>
              <a:pPr defTabSz="457109">
                <a:defRPr sz="1800">
                  <a:solidFill>
                    <a:srgbClr val="F0B334"/>
                  </a:solidFill>
                  <a:latin typeface="Calibri"/>
                  <a:ea typeface="Calibri"/>
                  <a:cs typeface="Calibri"/>
                  <a:sym typeface="Calibri"/>
                </a:defRPr>
              </a:pPr>
              <a:endParaRPr sz="900" dirty="0">
                <a:solidFill>
                  <a:srgbClr val="F0B334"/>
                </a:solidFill>
                <a:latin typeface="Calibri"/>
                <a:ea typeface="Calibri"/>
                <a:cs typeface="Calibri"/>
                <a:sym typeface="Calibri"/>
              </a:endParaRPr>
            </a:p>
          </p:txBody>
        </p:sp>
      </p:grpSp>
      <p:grpSp>
        <p:nvGrpSpPr>
          <p:cNvPr id="2" name="Group 4"/>
          <p:cNvGrpSpPr>
            <a:grpSpLocks noChangeAspect="1"/>
          </p:cNvGrpSpPr>
          <p:nvPr userDrawn="1"/>
        </p:nvGrpSpPr>
        <p:grpSpPr bwMode="auto">
          <a:xfrm>
            <a:off x="4643438" y="5337175"/>
            <a:ext cx="696912" cy="792163"/>
            <a:chOff x="2925" y="3362"/>
            <a:chExt cx="439" cy="499"/>
          </a:xfrm>
        </p:grpSpPr>
        <p:sp>
          <p:nvSpPr>
            <p:cNvPr id="4" name="AutoShape 3"/>
            <p:cNvSpPr>
              <a:spLocks noChangeAspect="1" noChangeArrowheads="1" noTextEdit="1"/>
            </p:cNvSpPr>
            <p:nvPr userDrawn="1"/>
          </p:nvSpPr>
          <p:spPr bwMode="auto">
            <a:xfrm>
              <a:off x="2925" y="3362"/>
              <a:ext cx="439" cy="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 name="Freeform 5"/>
            <p:cNvSpPr>
              <a:spLocks/>
            </p:cNvSpPr>
            <p:nvPr userDrawn="1"/>
          </p:nvSpPr>
          <p:spPr bwMode="auto">
            <a:xfrm>
              <a:off x="3283" y="3457"/>
              <a:ext cx="53" cy="140"/>
            </a:xfrm>
            <a:custGeom>
              <a:avLst/>
              <a:gdLst>
                <a:gd name="T0" fmla="*/ 0 w 145"/>
                <a:gd name="T1" fmla="*/ 18 h 379"/>
                <a:gd name="T2" fmla="*/ 91 w 145"/>
                <a:gd name="T3" fmla="*/ 62 h 379"/>
                <a:gd name="T4" fmla="*/ 140 w 145"/>
                <a:gd name="T5" fmla="*/ 316 h 379"/>
                <a:gd name="T6" fmla="*/ 70 w 145"/>
                <a:gd name="T7" fmla="*/ 361 h 379"/>
                <a:gd name="T8" fmla="*/ 0 w 145"/>
                <a:gd name="T9" fmla="*/ 18 h 379"/>
              </a:gdLst>
              <a:ahLst/>
              <a:cxnLst>
                <a:cxn ang="0">
                  <a:pos x="T0" y="T1"/>
                </a:cxn>
                <a:cxn ang="0">
                  <a:pos x="T2" y="T3"/>
                </a:cxn>
                <a:cxn ang="0">
                  <a:pos x="T4" y="T5"/>
                </a:cxn>
                <a:cxn ang="0">
                  <a:pos x="T6" y="T7"/>
                </a:cxn>
                <a:cxn ang="0">
                  <a:pos x="T8" y="T9"/>
                </a:cxn>
              </a:cxnLst>
              <a:rect l="0" t="0" r="r" b="b"/>
              <a:pathLst>
                <a:path w="145" h="379">
                  <a:moveTo>
                    <a:pt x="0" y="18"/>
                  </a:moveTo>
                  <a:cubicBezTo>
                    <a:pt x="0" y="18"/>
                    <a:pt x="80" y="0"/>
                    <a:pt x="91" y="62"/>
                  </a:cubicBezTo>
                  <a:cubicBezTo>
                    <a:pt x="102" y="124"/>
                    <a:pt x="145" y="229"/>
                    <a:pt x="140" y="316"/>
                  </a:cubicBezTo>
                  <a:cubicBezTo>
                    <a:pt x="140" y="316"/>
                    <a:pt x="125" y="379"/>
                    <a:pt x="70" y="361"/>
                  </a:cubicBezTo>
                  <a:cubicBezTo>
                    <a:pt x="15" y="343"/>
                    <a:pt x="0" y="18"/>
                    <a:pt x="0" y="18"/>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6" name="Freeform 6"/>
            <p:cNvSpPr>
              <a:spLocks/>
            </p:cNvSpPr>
            <p:nvPr userDrawn="1"/>
          </p:nvSpPr>
          <p:spPr bwMode="auto">
            <a:xfrm>
              <a:off x="3311" y="3630"/>
              <a:ext cx="54" cy="169"/>
            </a:xfrm>
            <a:custGeom>
              <a:avLst/>
              <a:gdLst>
                <a:gd name="T0" fmla="*/ 0 w 146"/>
                <a:gd name="T1" fmla="*/ 17 h 461"/>
                <a:gd name="T2" fmla="*/ 91 w 146"/>
                <a:gd name="T3" fmla="*/ 62 h 461"/>
                <a:gd name="T4" fmla="*/ 140 w 146"/>
                <a:gd name="T5" fmla="*/ 383 h 461"/>
                <a:gd name="T6" fmla="*/ 62 w 146"/>
                <a:gd name="T7" fmla="*/ 443 h 461"/>
                <a:gd name="T8" fmla="*/ 0 w 146"/>
                <a:gd name="T9" fmla="*/ 17 h 461"/>
              </a:gdLst>
              <a:ahLst/>
              <a:cxnLst>
                <a:cxn ang="0">
                  <a:pos x="T0" y="T1"/>
                </a:cxn>
                <a:cxn ang="0">
                  <a:pos x="T2" y="T3"/>
                </a:cxn>
                <a:cxn ang="0">
                  <a:pos x="T4" y="T5"/>
                </a:cxn>
                <a:cxn ang="0">
                  <a:pos x="T6" y="T7"/>
                </a:cxn>
                <a:cxn ang="0">
                  <a:pos x="T8" y="T9"/>
                </a:cxn>
              </a:cxnLst>
              <a:rect l="0" t="0" r="r" b="b"/>
              <a:pathLst>
                <a:path w="146" h="461">
                  <a:moveTo>
                    <a:pt x="0" y="17"/>
                  </a:moveTo>
                  <a:cubicBezTo>
                    <a:pt x="0" y="17"/>
                    <a:pt x="80" y="0"/>
                    <a:pt x="91" y="62"/>
                  </a:cubicBezTo>
                  <a:cubicBezTo>
                    <a:pt x="102" y="124"/>
                    <a:pt x="146" y="296"/>
                    <a:pt x="140" y="383"/>
                  </a:cubicBezTo>
                  <a:cubicBezTo>
                    <a:pt x="140" y="383"/>
                    <a:pt x="117" y="461"/>
                    <a:pt x="62" y="443"/>
                  </a:cubicBezTo>
                  <a:cubicBezTo>
                    <a:pt x="7" y="424"/>
                    <a:pt x="0" y="17"/>
                    <a:pt x="0" y="17"/>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8" name="Freeform 7"/>
            <p:cNvSpPr>
              <a:spLocks/>
            </p:cNvSpPr>
            <p:nvPr userDrawn="1"/>
          </p:nvSpPr>
          <p:spPr bwMode="auto">
            <a:xfrm>
              <a:off x="3334" y="3742"/>
              <a:ext cx="39" cy="64"/>
            </a:xfrm>
            <a:custGeom>
              <a:avLst/>
              <a:gdLst>
                <a:gd name="T0" fmla="*/ 74 w 105"/>
                <a:gd name="T1" fmla="*/ 0 h 172"/>
                <a:gd name="T2" fmla="*/ 0 w 105"/>
                <a:gd name="T3" fmla="*/ 137 h 172"/>
                <a:gd name="T4" fmla="*/ 74 w 105"/>
                <a:gd name="T5" fmla="*/ 0 h 172"/>
              </a:gdLst>
              <a:ahLst/>
              <a:cxnLst>
                <a:cxn ang="0">
                  <a:pos x="T0" y="T1"/>
                </a:cxn>
                <a:cxn ang="0">
                  <a:pos x="T2" y="T3"/>
                </a:cxn>
                <a:cxn ang="0">
                  <a:pos x="T4" y="T5"/>
                </a:cxn>
              </a:cxnLst>
              <a:rect l="0" t="0" r="r" b="b"/>
              <a:pathLst>
                <a:path w="105" h="172">
                  <a:moveTo>
                    <a:pt x="74" y="0"/>
                  </a:moveTo>
                  <a:cubicBezTo>
                    <a:pt x="74" y="0"/>
                    <a:pt x="89" y="129"/>
                    <a:pt x="0" y="137"/>
                  </a:cubicBezTo>
                  <a:cubicBezTo>
                    <a:pt x="0" y="137"/>
                    <a:pt x="105" y="172"/>
                    <a:pt x="74" y="0"/>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3" name="Freeform 8"/>
            <p:cNvSpPr>
              <a:spLocks/>
            </p:cNvSpPr>
            <p:nvPr userDrawn="1"/>
          </p:nvSpPr>
          <p:spPr bwMode="auto">
            <a:xfrm>
              <a:off x="2949" y="3395"/>
              <a:ext cx="390" cy="478"/>
            </a:xfrm>
            <a:custGeom>
              <a:avLst/>
              <a:gdLst>
                <a:gd name="T0" fmla="*/ 230 w 1060"/>
                <a:gd name="T1" fmla="*/ 36 h 1302"/>
                <a:gd name="T2" fmla="*/ 188 w 1060"/>
                <a:gd name="T3" fmla="*/ 0 h 1302"/>
                <a:gd name="T4" fmla="*/ 60 w 1060"/>
                <a:gd name="T5" fmla="*/ 101 h 1302"/>
                <a:gd name="T6" fmla="*/ 52 w 1060"/>
                <a:gd name="T7" fmla="*/ 299 h 1302"/>
                <a:gd name="T8" fmla="*/ 81 w 1060"/>
                <a:gd name="T9" fmla="*/ 770 h 1302"/>
                <a:gd name="T10" fmla="*/ 230 w 1060"/>
                <a:gd name="T11" fmla="*/ 1202 h 1302"/>
                <a:gd name="T12" fmla="*/ 339 w 1060"/>
                <a:gd name="T13" fmla="*/ 1240 h 1302"/>
                <a:gd name="T14" fmla="*/ 1048 w 1060"/>
                <a:gd name="T15" fmla="*/ 1084 h 1302"/>
                <a:gd name="T16" fmla="*/ 881 w 1060"/>
                <a:gd name="T17" fmla="*/ 171 h 1302"/>
                <a:gd name="T18" fmla="*/ 230 w 1060"/>
                <a:gd name="T19" fmla="*/ 36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0" h="1302">
                  <a:moveTo>
                    <a:pt x="230" y="36"/>
                  </a:moveTo>
                  <a:cubicBezTo>
                    <a:pt x="188" y="0"/>
                    <a:pt x="188" y="0"/>
                    <a:pt x="188" y="0"/>
                  </a:cubicBezTo>
                  <a:cubicBezTo>
                    <a:pt x="188" y="0"/>
                    <a:pt x="56" y="40"/>
                    <a:pt x="60" y="101"/>
                  </a:cubicBezTo>
                  <a:cubicBezTo>
                    <a:pt x="52" y="299"/>
                    <a:pt x="52" y="299"/>
                    <a:pt x="52" y="299"/>
                  </a:cubicBezTo>
                  <a:cubicBezTo>
                    <a:pt x="81" y="770"/>
                    <a:pt x="81" y="770"/>
                    <a:pt x="81" y="770"/>
                  </a:cubicBezTo>
                  <a:cubicBezTo>
                    <a:pt x="81" y="770"/>
                    <a:pt x="0" y="1151"/>
                    <a:pt x="230" y="1202"/>
                  </a:cubicBezTo>
                  <a:cubicBezTo>
                    <a:pt x="339" y="1240"/>
                    <a:pt x="339" y="1240"/>
                    <a:pt x="339" y="1240"/>
                  </a:cubicBezTo>
                  <a:cubicBezTo>
                    <a:pt x="339" y="1240"/>
                    <a:pt x="688" y="1302"/>
                    <a:pt x="1048" y="1084"/>
                  </a:cubicBezTo>
                  <a:cubicBezTo>
                    <a:pt x="1048" y="1084"/>
                    <a:pt x="1060" y="248"/>
                    <a:pt x="881" y="171"/>
                  </a:cubicBezTo>
                  <a:lnTo>
                    <a:pt x="230" y="36"/>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4" name="Freeform 9"/>
            <p:cNvSpPr>
              <a:spLocks/>
            </p:cNvSpPr>
            <p:nvPr userDrawn="1"/>
          </p:nvSpPr>
          <p:spPr bwMode="auto">
            <a:xfrm>
              <a:off x="3006" y="3334"/>
              <a:ext cx="286" cy="253"/>
            </a:xfrm>
            <a:custGeom>
              <a:avLst/>
              <a:gdLst>
                <a:gd name="T0" fmla="*/ 25 w 777"/>
                <a:gd name="T1" fmla="*/ 194 h 689"/>
                <a:gd name="T2" fmla="*/ 195 w 777"/>
                <a:gd name="T3" fmla="*/ 109 h 689"/>
                <a:gd name="T4" fmla="*/ 470 w 777"/>
                <a:gd name="T5" fmla="*/ 89 h 689"/>
                <a:gd name="T6" fmla="*/ 738 w 777"/>
                <a:gd name="T7" fmla="*/ 312 h 689"/>
                <a:gd name="T8" fmla="*/ 738 w 777"/>
                <a:gd name="T9" fmla="*/ 567 h 689"/>
                <a:gd name="T10" fmla="*/ 199 w 777"/>
                <a:gd name="T11" fmla="*/ 567 h 689"/>
                <a:gd name="T12" fmla="*/ 25 w 777"/>
                <a:gd name="T13" fmla="*/ 194 h 689"/>
              </a:gdLst>
              <a:ahLst/>
              <a:cxnLst>
                <a:cxn ang="0">
                  <a:pos x="T0" y="T1"/>
                </a:cxn>
                <a:cxn ang="0">
                  <a:pos x="T2" y="T3"/>
                </a:cxn>
                <a:cxn ang="0">
                  <a:pos x="T4" y="T5"/>
                </a:cxn>
                <a:cxn ang="0">
                  <a:pos x="T6" y="T7"/>
                </a:cxn>
                <a:cxn ang="0">
                  <a:pos x="T8" y="T9"/>
                </a:cxn>
                <a:cxn ang="0">
                  <a:pos x="T10" y="T11"/>
                </a:cxn>
                <a:cxn ang="0">
                  <a:pos x="T12" y="T13"/>
                </a:cxn>
              </a:cxnLst>
              <a:rect l="0" t="0" r="r" b="b"/>
              <a:pathLst>
                <a:path w="777" h="689">
                  <a:moveTo>
                    <a:pt x="25" y="194"/>
                  </a:moveTo>
                  <a:cubicBezTo>
                    <a:pt x="25" y="194"/>
                    <a:pt x="25" y="93"/>
                    <a:pt x="195" y="109"/>
                  </a:cubicBezTo>
                  <a:cubicBezTo>
                    <a:pt x="195" y="109"/>
                    <a:pt x="377" y="129"/>
                    <a:pt x="470" y="89"/>
                  </a:cubicBezTo>
                  <a:cubicBezTo>
                    <a:pt x="470" y="89"/>
                    <a:pt x="681" y="0"/>
                    <a:pt x="738" y="312"/>
                  </a:cubicBezTo>
                  <a:cubicBezTo>
                    <a:pt x="738" y="312"/>
                    <a:pt x="777" y="516"/>
                    <a:pt x="738" y="567"/>
                  </a:cubicBezTo>
                  <a:cubicBezTo>
                    <a:pt x="655" y="673"/>
                    <a:pt x="247" y="689"/>
                    <a:pt x="199" y="567"/>
                  </a:cubicBezTo>
                  <a:cubicBezTo>
                    <a:pt x="162" y="471"/>
                    <a:pt x="0" y="246"/>
                    <a:pt x="25" y="194"/>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5" name="Freeform 10"/>
            <p:cNvSpPr>
              <a:spLocks/>
            </p:cNvSpPr>
            <p:nvPr userDrawn="1"/>
          </p:nvSpPr>
          <p:spPr bwMode="auto">
            <a:xfrm>
              <a:off x="2992" y="3771"/>
              <a:ext cx="342" cy="95"/>
            </a:xfrm>
            <a:custGeom>
              <a:avLst/>
              <a:gdLst>
                <a:gd name="T0" fmla="*/ 47 w 930"/>
                <a:gd name="T1" fmla="*/ 148 h 257"/>
                <a:gd name="T2" fmla="*/ 349 w 930"/>
                <a:gd name="T3" fmla="*/ 223 h 257"/>
                <a:gd name="T4" fmla="*/ 930 w 930"/>
                <a:gd name="T5" fmla="*/ 58 h 257"/>
                <a:gd name="T6" fmla="*/ 930 w 930"/>
                <a:gd name="T7" fmla="*/ 0 h 257"/>
                <a:gd name="T8" fmla="*/ 0 w 930"/>
                <a:gd name="T9" fmla="*/ 38 h 257"/>
                <a:gd name="T10" fmla="*/ 47 w 930"/>
                <a:gd name="T11" fmla="*/ 148 h 257"/>
              </a:gdLst>
              <a:ahLst/>
              <a:cxnLst>
                <a:cxn ang="0">
                  <a:pos x="T0" y="T1"/>
                </a:cxn>
                <a:cxn ang="0">
                  <a:pos x="T2" y="T3"/>
                </a:cxn>
                <a:cxn ang="0">
                  <a:pos x="T4" y="T5"/>
                </a:cxn>
                <a:cxn ang="0">
                  <a:pos x="T6" y="T7"/>
                </a:cxn>
                <a:cxn ang="0">
                  <a:pos x="T8" y="T9"/>
                </a:cxn>
                <a:cxn ang="0">
                  <a:pos x="T10" y="T11"/>
                </a:cxn>
              </a:cxnLst>
              <a:rect l="0" t="0" r="r" b="b"/>
              <a:pathLst>
                <a:path w="930" h="257">
                  <a:moveTo>
                    <a:pt x="47" y="148"/>
                  </a:moveTo>
                  <a:cubicBezTo>
                    <a:pt x="47" y="148"/>
                    <a:pt x="168" y="225"/>
                    <a:pt x="349" y="223"/>
                  </a:cubicBezTo>
                  <a:cubicBezTo>
                    <a:pt x="349" y="223"/>
                    <a:pt x="707" y="250"/>
                    <a:pt x="930" y="58"/>
                  </a:cubicBezTo>
                  <a:cubicBezTo>
                    <a:pt x="930" y="0"/>
                    <a:pt x="930" y="0"/>
                    <a:pt x="930" y="0"/>
                  </a:cubicBezTo>
                  <a:cubicBezTo>
                    <a:pt x="930" y="0"/>
                    <a:pt x="651" y="257"/>
                    <a:pt x="0" y="38"/>
                  </a:cubicBezTo>
                  <a:lnTo>
                    <a:pt x="47" y="148"/>
                  </a:lnTo>
                  <a:close/>
                </a:path>
              </a:pathLst>
            </a:custGeom>
            <a:solidFill>
              <a:srgbClr val="483F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6" name="Freeform 11"/>
            <p:cNvSpPr>
              <a:spLocks/>
            </p:cNvSpPr>
            <p:nvPr userDrawn="1"/>
          </p:nvSpPr>
          <p:spPr bwMode="auto">
            <a:xfrm>
              <a:off x="3071" y="3633"/>
              <a:ext cx="245" cy="234"/>
            </a:xfrm>
            <a:custGeom>
              <a:avLst/>
              <a:gdLst>
                <a:gd name="T0" fmla="*/ 336 w 668"/>
                <a:gd name="T1" fmla="*/ 28 h 639"/>
                <a:gd name="T2" fmla="*/ 48 w 668"/>
                <a:gd name="T3" fmla="*/ 388 h 639"/>
                <a:gd name="T4" fmla="*/ 312 w 668"/>
                <a:gd name="T5" fmla="*/ 619 h 639"/>
                <a:gd name="T6" fmla="*/ 668 w 668"/>
                <a:gd name="T7" fmla="*/ 429 h 639"/>
                <a:gd name="T8" fmla="*/ 640 w 668"/>
                <a:gd name="T9" fmla="*/ 125 h 639"/>
                <a:gd name="T10" fmla="*/ 336 w 668"/>
                <a:gd name="T11" fmla="*/ 28 h 639"/>
              </a:gdLst>
              <a:ahLst/>
              <a:cxnLst>
                <a:cxn ang="0">
                  <a:pos x="T0" y="T1"/>
                </a:cxn>
                <a:cxn ang="0">
                  <a:pos x="T2" y="T3"/>
                </a:cxn>
                <a:cxn ang="0">
                  <a:pos x="T4" y="T5"/>
                </a:cxn>
                <a:cxn ang="0">
                  <a:pos x="T6" y="T7"/>
                </a:cxn>
                <a:cxn ang="0">
                  <a:pos x="T8" y="T9"/>
                </a:cxn>
                <a:cxn ang="0">
                  <a:pos x="T10" y="T11"/>
                </a:cxn>
              </a:cxnLst>
              <a:rect l="0" t="0" r="r" b="b"/>
              <a:pathLst>
                <a:path w="668" h="639">
                  <a:moveTo>
                    <a:pt x="336" y="28"/>
                  </a:moveTo>
                  <a:cubicBezTo>
                    <a:pt x="221" y="38"/>
                    <a:pt x="0" y="0"/>
                    <a:pt x="48" y="388"/>
                  </a:cubicBezTo>
                  <a:cubicBezTo>
                    <a:pt x="59" y="475"/>
                    <a:pt x="4" y="639"/>
                    <a:pt x="312" y="619"/>
                  </a:cubicBezTo>
                  <a:cubicBezTo>
                    <a:pt x="312" y="619"/>
                    <a:pt x="656" y="631"/>
                    <a:pt x="668" y="429"/>
                  </a:cubicBezTo>
                  <a:cubicBezTo>
                    <a:pt x="640" y="125"/>
                    <a:pt x="640" y="125"/>
                    <a:pt x="640" y="125"/>
                  </a:cubicBezTo>
                  <a:cubicBezTo>
                    <a:pt x="640" y="125"/>
                    <a:pt x="668" y="0"/>
                    <a:pt x="336" y="28"/>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7" name="Freeform 12"/>
            <p:cNvSpPr>
              <a:spLocks/>
            </p:cNvSpPr>
            <p:nvPr userDrawn="1"/>
          </p:nvSpPr>
          <p:spPr bwMode="auto">
            <a:xfrm>
              <a:off x="2911" y="3490"/>
              <a:ext cx="139" cy="148"/>
            </a:xfrm>
            <a:custGeom>
              <a:avLst/>
              <a:gdLst>
                <a:gd name="T0" fmla="*/ 154 w 376"/>
                <a:gd name="T1" fmla="*/ 40 h 403"/>
                <a:gd name="T2" fmla="*/ 44 w 376"/>
                <a:gd name="T3" fmla="*/ 129 h 403"/>
                <a:gd name="T4" fmla="*/ 186 w 376"/>
                <a:gd name="T5" fmla="*/ 384 h 403"/>
                <a:gd name="T6" fmla="*/ 376 w 376"/>
                <a:gd name="T7" fmla="*/ 228 h 403"/>
                <a:gd name="T8" fmla="*/ 154 w 376"/>
                <a:gd name="T9" fmla="*/ 40 h 403"/>
              </a:gdLst>
              <a:ahLst/>
              <a:cxnLst>
                <a:cxn ang="0">
                  <a:pos x="T0" y="T1"/>
                </a:cxn>
                <a:cxn ang="0">
                  <a:pos x="T2" y="T3"/>
                </a:cxn>
                <a:cxn ang="0">
                  <a:pos x="T4" y="T5"/>
                </a:cxn>
                <a:cxn ang="0">
                  <a:pos x="T6" y="T7"/>
                </a:cxn>
                <a:cxn ang="0">
                  <a:pos x="T8" y="T9"/>
                </a:cxn>
              </a:cxnLst>
              <a:rect l="0" t="0" r="r" b="b"/>
              <a:pathLst>
                <a:path w="376" h="403">
                  <a:moveTo>
                    <a:pt x="154" y="40"/>
                  </a:moveTo>
                  <a:cubicBezTo>
                    <a:pt x="154" y="40"/>
                    <a:pt x="48" y="40"/>
                    <a:pt x="44" y="129"/>
                  </a:cubicBezTo>
                  <a:cubicBezTo>
                    <a:pt x="41" y="202"/>
                    <a:pt x="0" y="376"/>
                    <a:pt x="186" y="384"/>
                  </a:cubicBezTo>
                  <a:cubicBezTo>
                    <a:pt x="186" y="384"/>
                    <a:pt x="372" y="403"/>
                    <a:pt x="376" y="228"/>
                  </a:cubicBezTo>
                  <a:cubicBezTo>
                    <a:pt x="376" y="228"/>
                    <a:pt x="372" y="0"/>
                    <a:pt x="154" y="40"/>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8" name="Freeform 13"/>
            <p:cNvSpPr>
              <a:spLocks/>
            </p:cNvSpPr>
            <p:nvPr userDrawn="1"/>
          </p:nvSpPr>
          <p:spPr bwMode="auto">
            <a:xfrm>
              <a:off x="2907" y="3640"/>
              <a:ext cx="150" cy="187"/>
            </a:xfrm>
            <a:custGeom>
              <a:avLst/>
              <a:gdLst>
                <a:gd name="T0" fmla="*/ 146 w 408"/>
                <a:gd name="T1" fmla="*/ 60 h 510"/>
                <a:gd name="T2" fmla="*/ 90 w 408"/>
                <a:gd name="T3" fmla="*/ 129 h 510"/>
                <a:gd name="T4" fmla="*/ 221 w 408"/>
                <a:gd name="T5" fmla="*/ 510 h 510"/>
                <a:gd name="T6" fmla="*/ 369 w 408"/>
                <a:gd name="T7" fmla="*/ 465 h 510"/>
                <a:gd name="T8" fmla="*/ 389 w 408"/>
                <a:gd name="T9" fmla="*/ 251 h 510"/>
                <a:gd name="T10" fmla="*/ 146 w 408"/>
                <a:gd name="T11" fmla="*/ 60 h 510"/>
              </a:gdLst>
              <a:ahLst/>
              <a:cxnLst>
                <a:cxn ang="0">
                  <a:pos x="T0" y="T1"/>
                </a:cxn>
                <a:cxn ang="0">
                  <a:pos x="T2" y="T3"/>
                </a:cxn>
                <a:cxn ang="0">
                  <a:pos x="T4" y="T5"/>
                </a:cxn>
                <a:cxn ang="0">
                  <a:pos x="T6" y="T7"/>
                </a:cxn>
                <a:cxn ang="0">
                  <a:pos x="T8" y="T9"/>
                </a:cxn>
                <a:cxn ang="0">
                  <a:pos x="T10" y="T11"/>
                </a:cxn>
              </a:cxnLst>
              <a:rect l="0" t="0" r="r" b="b"/>
              <a:pathLst>
                <a:path w="408" h="510">
                  <a:moveTo>
                    <a:pt x="146" y="60"/>
                  </a:moveTo>
                  <a:cubicBezTo>
                    <a:pt x="146" y="60"/>
                    <a:pt x="94" y="81"/>
                    <a:pt x="90" y="129"/>
                  </a:cubicBezTo>
                  <a:cubicBezTo>
                    <a:pt x="90" y="129"/>
                    <a:pt x="0" y="502"/>
                    <a:pt x="221" y="510"/>
                  </a:cubicBezTo>
                  <a:cubicBezTo>
                    <a:pt x="221" y="510"/>
                    <a:pt x="357" y="498"/>
                    <a:pt x="369" y="465"/>
                  </a:cubicBezTo>
                  <a:cubicBezTo>
                    <a:pt x="369" y="465"/>
                    <a:pt x="408" y="403"/>
                    <a:pt x="389" y="251"/>
                  </a:cubicBezTo>
                  <a:cubicBezTo>
                    <a:pt x="381" y="182"/>
                    <a:pt x="341" y="0"/>
                    <a:pt x="146" y="60"/>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9" name="Freeform 14"/>
            <p:cNvSpPr>
              <a:spLocks/>
            </p:cNvSpPr>
            <p:nvPr userDrawn="1"/>
          </p:nvSpPr>
          <p:spPr bwMode="auto">
            <a:xfrm>
              <a:off x="3165" y="3636"/>
              <a:ext cx="171" cy="237"/>
            </a:xfrm>
            <a:custGeom>
              <a:avLst/>
              <a:gdLst>
                <a:gd name="T0" fmla="*/ 349 w 465"/>
                <a:gd name="T1" fmla="*/ 191 h 647"/>
                <a:gd name="T2" fmla="*/ 0 w 465"/>
                <a:gd name="T3" fmla="*/ 577 h 647"/>
                <a:gd name="T4" fmla="*/ 359 w 465"/>
                <a:gd name="T5" fmla="*/ 519 h 647"/>
                <a:gd name="T6" fmla="*/ 349 w 465"/>
                <a:gd name="T7" fmla="*/ 191 h 647"/>
              </a:gdLst>
              <a:ahLst/>
              <a:cxnLst>
                <a:cxn ang="0">
                  <a:pos x="T0" y="T1"/>
                </a:cxn>
                <a:cxn ang="0">
                  <a:pos x="T2" y="T3"/>
                </a:cxn>
                <a:cxn ang="0">
                  <a:pos x="T4" y="T5"/>
                </a:cxn>
                <a:cxn ang="0">
                  <a:pos x="T6" y="T7"/>
                </a:cxn>
              </a:cxnLst>
              <a:rect l="0" t="0" r="r" b="b"/>
              <a:pathLst>
                <a:path w="465" h="647">
                  <a:moveTo>
                    <a:pt x="349" y="191"/>
                  </a:moveTo>
                  <a:cubicBezTo>
                    <a:pt x="349" y="191"/>
                    <a:pt x="426" y="560"/>
                    <a:pt x="0" y="577"/>
                  </a:cubicBezTo>
                  <a:cubicBezTo>
                    <a:pt x="0" y="577"/>
                    <a:pt x="174" y="647"/>
                    <a:pt x="359" y="519"/>
                  </a:cubicBezTo>
                  <a:cubicBezTo>
                    <a:pt x="465" y="446"/>
                    <a:pt x="322" y="0"/>
                    <a:pt x="349" y="191"/>
                  </a:cubicBez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0" name="Line 15"/>
            <p:cNvSpPr>
              <a:spLocks noChangeShapeType="1"/>
            </p:cNvSpPr>
            <p:nvPr userDrawn="1"/>
          </p:nvSpPr>
          <p:spPr bwMode="auto">
            <a:xfrm>
              <a:off x="3071" y="3592"/>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1" name="Line 16"/>
            <p:cNvSpPr>
              <a:spLocks noChangeShapeType="1"/>
            </p:cNvSpPr>
            <p:nvPr userDrawn="1"/>
          </p:nvSpPr>
          <p:spPr bwMode="auto">
            <a:xfrm>
              <a:off x="3071" y="3592"/>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2" name="Freeform 17"/>
            <p:cNvSpPr>
              <a:spLocks/>
            </p:cNvSpPr>
            <p:nvPr userDrawn="1"/>
          </p:nvSpPr>
          <p:spPr bwMode="auto">
            <a:xfrm>
              <a:off x="3086" y="3445"/>
              <a:ext cx="85" cy="250"/>
            </a:xfrm>
            <a:custGeom>
              <a:avLst/>
              <a:gdLst>
                <a:gd name="T0" fmla="*/ 86 w 231"/>
                <a:gd name="T1" fmla="*/ 0 h 681"/>
                <a:gd name="T2" fmla="*/ 216 w 231"/>
                <a:gd name="T3" fmla="*/ 669 h 681"/>
                <a:gd name="T4" fmla="*/ 129 w 231"/>
                <a:gd name="T5" fmla="*/ 681 h 681"/>
                <a:gd name="T6" fmla="*/ 0 w 231"/>
                <a:gd name="T7" fmla="*/ 9 h 681"/>
                <a:gd name="T8" fmla="*/ 86 w 231"/>
                <a:gd name="T9" fmla="*/ 0 h 681"/>
              </a:gdLst>
              <a:ahLst/>
              <a:cxnLst>
                <a:cxn ang="0">
                  <a:pos x="T0" y="T1"/>
                </a:cxn>
                <a:cxn ang="0">
                  <a:pos x="T2" y="T3"/>
                </a:cxn>
                <a:cxn ang="0">
                  <a:pos x="T4" y="T5"/>
                </a:cxn>
                <a:cxn ang="0">
                  <a:pos x="T6" y="T7"/>
                </a:cxn>
                <a:cxn ang="0">
                  <a:pos x="T8" y="T9"/>
                </a:cxn>
              </a:cxnLst>
              <a:rect l="0" t="0" r="r" b="b"/>
              <a:pathLst>
                <a:path w="231" h="681">
                  <a:moveTo>
                    <a:pt x="86" y="0"/>
                  </a:moveTo>
                  <a:cubicBezTo>
                    <a:pt x="231" y="254"/>
                    <a:pt x="216" y="669"/>
                    <a:pt x="216" y="669"/>
                  </a:cubicBezTo>
                  <a:cubicBezTo>
                    <a:pt x="129" y="681"/>
                    <a:pt x="129" y="681"/>
                    <a:pt x="129" y="681"/>
                  </a:cubicBezTo>
                  <a:cubicBezTo>
                    <a:pt x="170" y="292"/>
                    <a:pt x="16" y="17"/>
                    <a:pt x="0" y="9"/>
                  </a:cubicBezTo>
                  <a:lnTo>
                    <a:pt x="86" y="0"/>
                  </a:lnTo>
                  <a:close/>
                </a:path>
              </a:pathLst>
            </a:custGeom>
            <a:solidFill>
              <a:srgbClr val="E4E1C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3" name="Freeform 18"/>
            <p:cNvSpPr>
              <a:spLocks/>
            </p:cNvSpPr>
            <p:nvPr userDrawn="1"/>
          </p:nvSpPr>
          <p:spPr bwMode="auto">
            <a:xfrm>
              <a:off x="3194" y="3438"/>
              <a:ext cx="85" cy="247"/>
            </a:xfrm>
            <a:custGeom>
              <a:avLst/>
              <a:gdLst>
                <a:gd name="T0" fmla="*/ 86 w 231"/>
                <a:gd name="T1" fmla="*/ 0 h 672"/>
                <a:gd name="T2" fmla="*/ 217 w 231"/>
                <a:gd name="T3" fmla="*/ 672 h 672"/>
                <a:gd name="T4" fmla="*/ 131 w 231"/>
                <a:gd name="T5" fmla="*/ 672 h 672"/>
                <a:gd name="T6" fmla="*/ 0 w 231"/>
                <a:gd name="T7" fmla="*/ 8 h 672"/>
                <a:gd name="T8" fmla="*/ 86 w 231"/>
                <a:gd name="T9" fmla="*/ 0 h 672"/>
              </a:gdLst>
              <a:ahLst/>
              <a:cxnLst>
                <a:cxn ang="0">
                  <a:pos x="T0" y="T1"/>
                </a:cxn>
                <a:cxn ang="0">
                  <a:pos x="T2" y="T3"/>
                </a:cxn>
                <a:cxn ang="0">
                  <a:pos x="T4" y="T5"/>
                </a:cxn>
                <a:cxn ang="0">
                  <a:pos x="T6" y="T7"/>
                </a:cxn>
                <a:cxn ang="0">
                  <a:pos x="T8" y="T9"/>
                </a:cxn>
              </a:cxnLst>
              <a:rect l="0" t="0" r="r" b="b"/>
              <a:pathLst>
                <a:path w="231" h="672">
                  <a:moveTo>
                    <a:pt x="86" y="0"/>
                  </a:moveTo>
                  <a:cubicBezTo>
                    <a:pt x="231" y="253"/>
                    <a:pt x="217" y="672"/>
                    <a:pt x="217" y="672"/>
                  </a:cubicBezTo>
                  <a:cubicBezTo>
                    <a:pt x="131" y="672"/>
                    <a:pt x="131" y="672"/>
                    <a:pt x="131" y="672"/>
                  </a:cubicBezTo>
                  <a:cubicBezTo>
                    <a:pt x="172" y="283"/>
                    <a:pt x="16" y="16"/>
                    <a:pt x="0" y="8"/>
                  </a:cubicBezTo>
                  <a:lnTo>
                    <a:pt x="86" y="0"/>
                  </a:lnTo>
                  <a:close/>
                </a:path>
              </a:pathLst>
            </a:custGeom>
            <a:solidFill>
              <a:srgbClr val="E4E1C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4" name="Freeform 19"/>
            <p:cNvSpPr>
              <a:spLocks noEditPoints="1"/>
            </p:cNvSpPr>
            <p:nvPr userDrawn="1"/>
          </p:nvSpPr>
          <p:spPr bwMode="auto">
            <a:xfrm>
              <a:off x="3121" y="3554"/>
              <a:ext cx="44" cy="42"/>
            </a:xfrm>
            <a:custGeom>
              <a:avLst/>
              <a:gdLst>
                <a:gd name="T0" fmla="*/ 100 w 122"/>
                <a:gd name="T1" fmla="*/ 7 h 116"/>
                <a:gd name="T2" fmla="*/ 115 w 122"/>
                <a:gd name="T3" fmla="*/ 109 h 116"/>
                <a:gd name="T4" fmla="*/ 20 w 122"/>
                <a:gd name="T5" fmla="*/ 109 h 116"/>
                <a:gd name="T6" fmla="*/ 8 w 122"/>
                <a:gd name="T7" fmla="*/ 7 h 116"/>
                <a:gd name="T8" fmla="*/ 100 w 122"/>
                <a:gd name="T9" fmla="*/ 7 h 116"/>
                <a:gd name="T10" fmla="*/ 103 w 122"/>
                <a:gd name="T11" fmla="*/ 0 h 116"/>
                <a:gd name="T12" fmla="*/ 0 w 122"/>
                <a:gd name="T13" fmla="*/ 0 h 116"/>
                <a:gd name="T14" fmla="*/ 14 w 122"/>
                <a:gd name="T15" fmla="*/ 116 h 116"/>
                <a:gd name="T16" fmla="*/ 122 w 122"/>
                <a:gd name="T17" fmla="*/ 116 h 116"/>
                <a:gd name="T18" fmla="*/ 103 w 122"/>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16">
                  <a:moveTo>
                    <a:pt x="100" y="7"/>
                  </a:moveTo>
                  <a:cubicBezTo>
                    <a:pt x="106" y="17"/>
                    <a:pt x="112" y="65"/>
                    <a:pt x="115" y="109"/>
                  </a:cubicBezTo>
                  <a:cubicBezTo>
                    <a:pt x="20" y="109"/>
                    <a:pt x="20" y="109"/>
                    <a:pt x="20" y="109"/>
                  </a:cubicBezTo>
                  <a:cubicBezTo>
                    <a:pt x="8" y="7"/>
                    <a:pt x="8" y="7"/>
                    <a:pt x="8" y="7"/>
                  </a:cubicBezTo>
                  <a:cubicBezTo>
                    <a:pt x="100" y="7"/>
                    <a:pt x="100" y="7"/>
                    <a:pt x="100" y="7"/>
                  </a:cubicBezTo>
                  <a:moveTo>
                    <a:pt x="103" y="0"/>
                  </a:moveTo>
                  <a:cubicBezTo>
                    <a:pt x="0" y="0"/>
                    <a:pt x="0" y="0"/>
                    <a:pt x="0" y="0"/>
                  </a:cubicBezTo>
                  <a:cubicBezTo>
                    <a:pt x="14" y="116"/>
                    <a:pt x="14" y="116"/>
                    <a:pt x="14" y="116"/>
                  </a:cubicBezTo>
                  <a:cubicBezTo>
                    <a:pt x="122" y="116"/>
                    <a:pt x="122" y="116"/>
                    <a:pt x="122" y="116"/>
                  </a:cubicBezTo>
                  <a:cubicBezTo>
                    <a:pt x="122" y="116"/>
                    <a:pt x="116" y="9"/>
                    <a:pt x="103" y="0"/>
                  </a:cubicBezTo>
                  <a:close/>
                </a:path>
              </a:pathLst>
            </a:custGeom>
            <a:solidFill>
              <a:srgbClr val="F6D24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5" name="Freeform 20"/>
            <p:cNvSpPr>
              <a:spLocks noEditPoints="1"/>
            </p:cNvSpPr>
            <p:nvPr userDrawn="1"/>
          </p:nvSpPr>
          <p:spPr bwMode="auto">
            <a:xfrm>
              <a:off x="3231" y="3552"/>
              <a:ext cx="45" cy="43"/>
            </a:xfrm>
            <a:custGeom>
              <a:avLst/>
              <a:gdLst>
                <a:gd name="T0" fmla="*/ 100 w 122"/>
                <a:gd name="T1" fmla="*/ 6 h 116"/>
                <a:gd name="T2" fmla="*/ 115 w 122"/>
                <a:gd name="T3" fmla="*/ 109 h 116"/>
                <a:gd name="T4" fmla="*/ 20 w 122"/>
                <a:gd name="T5" fmla="*/ 109 h 116"/>
                <a:gd name="T6" fmla="*/ 8 w 122"/>
                <a:gd name="T7" fmla="*/ 6 h 116"/>
                <a:gd name="T8" fmla="*/ 100 w 122"/>
                <a:gd name="T9" fmla="*/ 6 h 116"/>
                <a:gd name="T10" fmla="*/ 103 w 122"/>
                <a:gd name="T11" fmla="*/ 0 h 116"/>
                <a:gd name="T12" fmla="*/ 0 w 122"/>
                <a:gd name="T13" fmla="*/ 0 h 116"/>
                <a:gd name="T14" fmla="*/ 14 w 122"/>
                <a:gd name="T15" fmla="*/ 116 h 116"/>
                <a:gd name="T16" fmla="*/ 122 w 122"/>
                <a:gd name="T17" fmla="*/ 116 h 116"/>
                <a:gd name="T18" fmla="*/ 103 w 122"/>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16">
                  <a:moveTo>
                    <a:pt x="100" y="6"/>
                  </a:moveTo>
                  <a:cubicBezTo>
                    <a:pt x="106" y="16"/>
                    <a:pt x="112" y="65"/>
                    <a:pt x="115" y="109"/>
                  </a:cubicBezTo>
                  <a:cubicBezTo>
                    <a:pt x="20" y="109"/>
                    <a:pt x="20" y="109"/>
                    <a:pt x="20" y="109"/>
                  </a:cubicBezTo>
                  <a:cubicBezTo>
                    <a:pt x="8" y="6"/>
                    <a:pt x="8" y="6"/>
                    <a:pt x="8" y="6"/>
                  </a:cubicBezTo>
                  <a:cubicBezTo>
                    <a:pt x="100" y="6"/>
                    <a:pt x="100" y="6"/>
                    <a:pt x="100" y="6"/>
                  </a:cubicBezTo>
                  <a:moveTo>
                    <a:pt x="103" y="0"/>
                  </a:moveTo>
                  <a:cubicBezTo>
                    <a:pt x="0" y="0"/>
                    <a:pt x="0" y="0"/>
                    <a:pt x="0" y="0"/>
                  </a:cubicBezTo>
                  <a:cubicBezTo>
                    <a:pt x="14" y="116"/>
                    <a:pt x="14" y="116"/>
                    <a:pt x="14" y="116"/>
                  </a:cubicBezTo>
                  <a:cubicBezTo>
                    <a:pt x="122" y="116"/>
                    <a:pt x="122" y="116"/>
                    <a:pt x="122" y="116"/>
                  </a:cubicBezTo>
                  <a:cubicBezTo>
                    <a:pt x="122" y="116"/>
                    <a:pt x="116" y="8"/>
                    <a:pt x="103" y="0"/>
                  </a:cubicBezTo>
                  <a:close/>
                </a:path>
              </a:pathLst>
            </a:custGeom>
            <a:solidFill>
              <a:srgbClr val="F6D24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6" name="Freeform 21"/>
            <p:cNvSpPr>
              <a:spLocks/>
            </p:cNvSpPr>
            <p:nvPr userDrawn="1"/>
          </p:nvSpPr>
          <p:spPr bwMode="auto">
            <a:xfrm>
              <a:off x="2938" y="3507"/>
              <a:ext cx="114" cy="127"/>
            </a:xfrm>
            <a:custGeom>
              <a:avLst/>
              <a:gdLst>
                <a:gd name="T0" fmla="*/ 302 w 309"/>
                <a:gd name="T1" fmla="*/ 168 h 345"/>
                <a:gd name="T2" fmla="*/ 113 w 309"/>
                <a:gd name="T3" fmla="*/ 337 h 345"/>
                <a:gd name="T4" fmla="*/ 0 w 309"/>
                <a:gd name="T5" fmla="*/ 293 h 345"/>
                <a:gd name="T6" fmla="*/ 218 w 309"/>
                <a:gd name="T7" fmla="*/ 243 h 345"/>
                <a:gd name="T8" fmla="*/ 194 w 309"/>
                <a:gd name="T9" fmla="*/ 0 h 345"/>
                <a:gd name="T10" fmla="*/ 302 w 309"/>
                <a:gd name="T11" fmla="*/ 168 h 345"/>
              </a:gdLst>
              <a:ahLst/>
              <a:cxnLst>
                <a:cxn ang="0">
                  <a:pos x="T0" y="T1"/>
                </a:cxn>
                <a:cxn ang="0">
                  <a:pos x="T2" y="T3"/>
                </a:cxn>
                <a:cxn ang="0">
                  <a:pos x="T4" y="T5"/>
                </a:cxn>
                <a:cxn ang="0">
                  <a:pos x="T6" y="T7"/>
                </a:cxn>
                <a:cxn ang="0">
                  <a:pos x="T8" y="T9"/>
                </a:cxn>
                <a:cxn ang="0">
                  <a:pos x="T10" y="T11"/>
                </a:cxn>
              </a:cxnLst>
              <a:rect l="0" t="0" r="r" b="b"/>
              <a:pathLst>
                <a:path w="309" h="345">
                  <a:moveTo>
                    <a:pt x="302" y="168"/>
                  </a:moveTo>
                  <a:cubicBezTo>
                    <a:pt x="309" y="236"/>
                    <a:pt x="275" y="344"/>
                    <a:pt x="113" y="337"/>
                  </a:cubicBezTo>
                  <a:cubicBezTo>
                    <a:pt x="113" y="337"/>
                    <a:pt x="38" y="336"/>
                    <a:pt x="0" y="293"/>
                  </a:cubicBezTo>
                  <a:cubicBezTo>
                    <a:pt x="0" y="293"/>
                    <a:pt x="215" y="345"/>
                    <a:pt x="218" y="243"/>
                  </a:cubicBezTo>
                  <a:cubicBezTo>
                    <a:pt x="220" y="184"/>
                    <a:pt x="234" y="110"/>
                    <a:pt x="194" y="0"/>
                  </a:cubicBezTo>
                  <a:cubicBezTo>
                    <a:pt x="194" y="0"/>
                    <a:pt x="288" y="25"/>
                    <a:pt x="302" y="168"/>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7" name="Freeform 22"/>
            <p:cNvSpPr>
              <a:spLocks/>
            </p:cNvSpPr>
            <p:nvPr userDrawn="1"/>
          </p:nvSpPr>
          <p:spPr bwMode="auto">
            <a:xfrm>
              <a:off x="2950" y="3658"/>
              <a:ext cx="107" cy="180"/>
            </a:xfrm>
            <a:custGeom>
              <a:avLst/>
              <a:gdLst>
                <a:gd name="T0" fmla="*/ 121 w 291"/>
                <a:gd name="T1" fmla="*/ 0 h 492"/>
                <a:gd name="T2" fmla="*/ 203 w 291"/>
                <a:gd name="T3" fmla="*/ 392 h 492"/>
                <a:gd name="T4" fmla="*/ 0 w 291"/>
                <a:gd name="T5" fmla="*/ 413 h 492"/>
                <a:gd name="T6" fmla="*/ 194 w 291"/>
                <a:gd name="T7" fmla="*/ 451 h 492"/>
                <a:gd name="T8" fmla="*/ 277 w 291"/>
                <a:gd name="T9" fmla="*/ 310 h 492"/>
                <a:gd name="T10" fmla="*/ 121 w 291"/>
                <a:gd name="T11" fmla="*/ 0 h 492"/>
              </a:gdLst>
              <a:ahLst/>
              <a:cxnLst>
                <a:cxn ang="0">
                  <a:pos x="T0" y="T1"/>
                </a:cxn>
                <a:cxn ang="0">
                  <a:pos x="T2" y="T3"/>
                </a:cxn>
                <a:cxn ang="0">
                  <a:pos x="T4" y="T5"/>
                </a:cxn>
                <a:cxn ang="0">
                  <a:pos x="T6" y="T7"/>
                </a:cxn>
                <a:cxn ang="0">
                  <a:pos x="T8" y="T9"/>
                </a:cxn>
                <a:cxn ang="0">
                  <a:pos x="T10" y="T11"/>
                </a:cxn>
              </a:cxnLst>
              <a:rect l="0" t="0" r="r" b="b"/>
              <a:pathLst>
                <a:path w="291" h="492">
                  <a:moveTo>
                    <a:pt x="121" y="0"/>
                  </a:moveTo>
                  <a:cubicBezTo>
                    <a:pt x="121" y="0"/>
                    <a:pt x="251" y="304"/>
                    <a:pt x="203" y="392"/>
                  </a:cubicBezTo>
                  <a:cubicBezTo>
                    <a:pt x="165" y="461"/>
                    <a:pt x="0" y="413"/>
                    <a:pt x="0" y="413"/>
                  </a:cubicBezTo>
                  <a:cubicBezTo>
                    <a:pt x="0" y="413"/>
                    <a:pt x="50" y="492"/>
                    <a:pt x="194" y="451"/>
                  </a:cubicBezTo>
                  <a:cubicBezTo>
                    <a:pt x="220" y="444"/>
                    <a:pt x="272" y="450"/>
                    <a:pt x="277" y="310"/>
                  </a:cubicBezTo>
                  <a:cubicBezTo>
                    <a:pt x="280" y="223"/>
                    <a:pt x="291" y="29"/>
                    <a:pt x="121" y="0"/>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8" name="Freeform 23"/>
            <p:cNvSpPr>
              <a:spLocks/>
            </p:cNvSpPr>
            <p:nvPr userDrawn="1"/>
          </p:nvSpPr>
          <p:spPr bwMode="auto">
            <a:xfrm>
              <a:off x="3323" y="3556"/>
              <a:ext cx="17" cy="33"/>
            </a:xfrm>
            <a:custGeom>
              <a:avLst/>
              <a:gdLst>
                <a:gd name="T0" fmla="*/ 28 w 47"/>
                <a:gd name="T1" fmla="*/ 0 h 92"/>
                <a:gd name="T2" fmla="*/ 0 w 47"/>
                <a:gd name="T3" fmla="*/ 92 h 92"/>
                <a:gd name="T4" fmla="*/ 28 w 47"/>
                <a:gd name="T5" fmla="*/ 0 h 92"/>
              </a:gdLst>
              <a:ahLst/>
              <a:cxnLst>
                <a:cxn ang="0">
                  <a:pos x="T0" y="T1"/>
                </a:cxn>
                <a:cxn ang="0">
                  <a:pos x="T2" y="T3"/>
                </a:cxn>
                <a:cxn ang="0">
                  <a:pos x="T4" y="T5"/>
                </a:cxn>
              </a:cxnLst>
              <a:rect l="0" t="0" r="r" b="b"/>
              <a:pathLst>
                <a:path w="47" h="92">
                  <a:moveTo>
                    <a:pt x="28" y="0"/>
                  </a:moveTo>
                  <a:cubicBezTo>
                    <a:pt x="28" y="0"/>
                    <a:pt x="47" y="61"/>
                    <a:pt x="0" y="92"/>
                  </a:cubicBezTo>
                  <a:cubicBezTo>
                    <a:pt x="0" y="92"/>
                    <a:pt x="30" y="49"/>
                    <a:pt x="28" y="0"/>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9" name="Freeform 24"/>
            <p:cNvSpPr>
              <a:spLocks/>
            </p:cNvSpPr>
            <p:nvPr userDrawn="1"/>
          </p:nvSpPr>
          <p:spPr bwMode="auto">
            <a:xfrm>
              <a:off x="3086" y="3695"/>
              <a:ext cx="222" cy="36"/>
            </a:xfrm>
            <a:custGeom>
              <a:avLst/>
              <a:gdLst>
                <a:gd name="T0" fmla="*/ 1 w 604"/>
                <a:gd name="T1" fmla="*/ 71 h 98"/>
                <a:gd name="T2" fmla="*/ 602 w 604"/>
                <a:gd name="T3" fmla="*/ 0 h 98"/>
                <a:gd name="T4" fmla="*/ 604 w 604"/>
                <a:gd name="T5" fmla="*/ 21 h 98"/>
                <a:gd name="T6" fmla="*/ 0 w 604"/>
                <a:gd name="T7" fmla="*/ 85 h 98"/>
                <a:gd name="T8" fmla="*/ 1 w 604"/>
                <a:gd name="T9" fmla="*/ 71 h 98"/>
              </a:gdLst>
              <a:ahLst/>
              <a:cxnLst>
                <a:cxn ang="0">
                  <a:pos x="T0" y="T1"/>
                </a:cxn>
                <a:cxn ang="0">
                  <a:pos x="T2" y="T3"/>
                </a:cxn>
                <a:cxn ang="0">
                  <a:pos x="T4" y="T5"/>
                </a:cxn>
                <a:cxn ang="0">
                  <a:pos x="T6" y="T7"/>
                </a:cxn>
                <a:cxn ang="0">
                  <a:pos x="T8" y="T9"/>
                </a:cxn>
              </a:cxnLst>
              <a:rect l="0" t="0" r="r" b="b"/>
              <a:pathLst>
                <a:path w="604" h="98">
                  <a:moveTo>
                    <a:pt x="1" y="71"/>
                  </a:moveTo>
                  <a:cubicBezTo>
                    <a:pt x="1" y="71"/>
                    <a:pt x="468" y="84"/>
                    <a:pt x="602" y="0"/>
                  </a:cubicBezTo>
                  <a:cubicBezTo>
                    <a:pt x="604" y="21"/>
                    <a:pt x="604" y="21"/>
                    <a:pt x="604" y="21"/>
                  </a:cubicBezTo>
                  <a:cubicBezTo>
                    <a:pt x="604" y="21"/>
                    <a:pt x="444" y="98"/>
                    <a:pt x="0" y="85"/>
                  </a:cubicBezTo>
                  <a:lnTo>
                    <a:pt x="1" y="71"/>
                  </a:lnTo>
                  <a:close/>
                </a:path>
              </a:pathLst>
            </a:custGeom>
            <a:solidFill>
              <a:srgbClr val="483F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0" name="Freeform 25"/>
            <p:cNvSpPr>
              <a:spLocks/>
            </p:cNvSpPr>
            <p:nvPr userDrawn="1"/>
          </p:nvSpPr>
          <p:spPr bwMode="auto">
            <a:xfrm>
              <a:off x="3330" y="3654"/>
              <a:ext cx="16" cy="11"/>
            </a:xfrm>
            <a:custGeom>
              <a:avLst/>
              <a:gdLst>
                <a:gd name="T0" fmla="*/ 0 w 42"/>
                <a:gd name="T1" fmla="*/ 24 h 30"/>
                <a:gd name="T2" fmla="*/ 41 w 42"/>
                <a:gd name="T3" fmla="*/ 0 h 30"/>
                <a:gd name="T4" fmla="*/ 42 w 42"/>
                <a:gd name="T5" fmla="*/ 9 h 30"/>
                <a:gd name="T6" fmla="*/ 1 w 42"/>
                <a:gd name="T7" fmla="*/ 30 h 30"/>
                <a:gd name="T8" fmla="*/ 0 w 42"/>
                <a:gd name="T9" fmla="*/ 24 h 30"/>
              </a:gdLst>
              <a:ahLst/>
              <a:cxnLst>
                <a:cxn ang="0">
                  <a:pos x="T0" y="T1"/>
                </a:cxn>
                <a:cxn ang="0">
                  <a:pos x="T2" y="T3"/>
                </a:cxn>
                <a:cxn ang="0">
                  <a:pos x="T4" y="T5"/>
                </a:cxn>
                <a:cxn ang="0">
                  <a:pos x="T6" y="T7"/>
                </a:cxn>
                <a:cxn ang="0">
                  <a:pos x="T8" y="T9"/>
                </a:cxn>
              </a:cxnLst>
              <a:rect l="0" t="0" r="r" b="b"/>
              <a:pathLst>
                <a:path w="42" h="30">
                  <a:moveTo>
                    <a:pt x="0" y="24"/>
                  </a:moveTo>
                  <a:cubicBezTo>
                    <a:pt x="0" y="24"/>
                    <a:pt x="37" y="17"/>
                    <a:pt x="41" y="0"/>
                  </a:cubicBezTo>
                  <a:cubicBezTo>
                    <a:pt x="42" y="9"/>
                    <a:pt x="42" y="9"/>
                    <a:pt x="42" y="9"/>
                  </a:cubicBezTo>
                  <a:cubicBezTo>
                    <a:pt x="42" y="9"/>
                    <a:pt x="40" y="20"/>
                    <a:pt x="1" y="30"/>
                  </a:cubicBezTo>
                  <a:lnTo>
                    <a:pt x="0" y="24"/>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1" name="Freeform 26"/>
            <p:cNvSpPr>
              <a:spLocks/>
            </p:cNvSpPr>
            <p:nvPr userDrawn="1"/>
          </p:nvSpPr>
          <p:spPr bwMode="auto">
            <a:xfrm>
              <a:off x="2937" y="3685"/>
              <a:ext cx="102" cy="21"/>
            </a:xfrm>
            <a:custGeom>
              <a:avLst/>
              <a:gdLst>
                <a:gd name="T0" fmla="*/ 1 w 278"/>
                <a:gd name="T1" fmla="*/ 37 h 56"/>
                <a:gd name="T2" fmla="*/ 196 w 278"/>
                <a:gd name="T3" fmla="*/ 32 h 56"/>
                <a:gd name="T4" fmla="*/ 273 w 278"/>
                <a:gd name="T5" fmla="*/ 0 h 56"/>
                <a:gd name="T6" fmla="*/ 278 w 278"/>
                <a:gd name="T7" fmla="*/ 7 h 56"/>
                <a:gd name="T8" fmla="*/ 199 w 278"/>
                <a:gd name="T9" fmla="*/ 38 h 56"/>
                <a:gd name="T10" fmla="*/ 0 w 278"/>
                <a:gd name="T11" fmla="*/ 45 h 56"/>
                <a:gd name="T12" fmla="*/ 1 w 278"/>
                <a:gd name="T13" fmla="*/ 37 h 56"/>
              </a:gdLst>
              <a:ahLst/>
              <a:cxnLst>
                <a:cxn ang="0">
                  <a:pos x="T0" y="T1"/>
                </a:cxn>
                <a:cxn ang="0">
                  <a:pos x="T2" y="T3"/>
                </a:cxn>
                <a:cxn ang="0">
                  <a:pos x="T4" y="T5"/>
                </a:cxn>
                <a:cxn ang="0">
                  <a:pos x="T6" y="T7"/>
                </a:cxn>
                <a:cxn ang="0">
                  <a:pos x="T8" y="T9"/>
                </a:cxn>
                <a:cxn ang="0">
                  <a:pos x="T10" y="T11"/>
                </a:cxn>
                <a:cxn ang="0">
                  <a:pos x="T12" y="T13"/>
                </a:cxn>
              </a:cxnLst>
              <a:rect l="0" t="0" r="r" b="b"/>
              <a:pathLst>
                <a:path w="278" h="56">
                  <a:moveTo>
                    <a:pt x="1" y="37"/>
                  </a:moveTo>
                  <a:cubicBezTo>
                    <a:pt x="1" y="37"/>
                    <a:pt x="122" y="53"/>
                    <a:pt x="196" y="32"/>
                  </a:cubicBezTo>
                  <a:cubicBezTo>
                    <a:pt x="196" y="32"/>
                    <a:pt x="273" y="7"/>
                    <a:pt x="273" y="0"/>
                  </a:cubicBezTo>
                  <a:cubicBezTo>
                    <a:pt x="278" y="7"/>
                    <a:pt x="278" y="7"/>
                    <a:pt x="278" y="7"/>
                  </a:cubicBezTo>
                  <a:cubicBezTo>
                    <a:pt x="199" y="38"/>
                    <a:pt x="199" y="38"/>
                    <a:pt x="199" y="38"/>
                  </a:cubicBezTo>
                  <a:cubicBezTo>
                    <a:pt x="199" y="38"/>
                    <a:pt x="124" y="56"/>
                    <a:pt x="0" y="45"/>
                  </a:cubicBezTo>
                  <a:lnTo>
                    <a:pt x="1" y="37"/>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2" name="Freeform 27"/>
            <p:cNvSpPr>
              <a:spLocks/>
            </p:cNvSpPr>
            <p:nvPr userDrawn="1"/>
          </p:nvSpPr>
          <p:spPr bwMode="auto">
            <a:xfrm>
              <a:off x="2938" y="3698"/>
              <a:ext cx="10" cy="6"/>
            </a:xfrm>
            <a:custGeom>
              <a:avLst/>
              <a:gdLst>
                <a:gd name="T0" fmla="*/ 26 w 26"/>
                <a:gd name="T1" fmla="*/ 9 h 16"/>
                <a:gd name="T2" fmla="*/ 19 w 26"/>
                <a:gd name="T3" fmla="*/ 15 h 16"/>
                <a:gd name="T4" fmla="*/ 5 w 26"/>
                <a:gd name="T5" fmla="*/ 14 h 16"/>
                <a:gd name="T6" fmla="*/ 0 w 26"/>
                <a:gd name="T7" fmla="*/ 7 h 16"/>
                <a:gd name="T8" fmla="*/ 0 w 26"/>
                <a:gd name="T9" fmla="*/ 7 h 16"/>
                <a:gd name="T10" fmla="*/ 7 w 26"/>
                <a:gd name="T11" fmla="*/ 0 h 16"/>
                <a:gd name="T12" fmla="*/ 21 w 26"/>
                <a:gd name="T13" fmla="*/ 1 h 16"/>
                <a:gd name="T14" fmla="*/ 26 w 26"/>
                <a:gd name="T15" fmla="*/ 9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6">
                  <a:moveTo>
                    <a:pt x="26" y="9"/>
                  </a:moveTo>
                  <a:cubicBezTo>
                    <a:pt x="25" y="13"/>
                    <a:pt x="23" y="16"/>
                    <a:pt x="19" y="15"/>
                  </a:cubicBezTo>
                  <a:cubicBezTo>
                    <a:pt x="5" y="14"/>
                    <a:pt x="5" y="14"/>
                    <a:pt x="5" y="14"/>
                  </a:cubicBezTo>
                  <a:cubicBezTo>
                    <a:pt x="2" y="14"/>
                    <a:pt x="0" y="11"/>
                    <a:pt x="0" y="7"/>
                  </a:cubicBezTo>
                  <a:cubicBezTo>
                    <a:pt x="0" y="7"/>
                    <a:pt x="0" y="7"/>
                    <a:pt x="0" y="7"/>
                  </a:cubicBezTo>
                  <a:cubicBezTo>
                    <a:pt x="1" y="3"/>
                    <a:pt x="3" y="0"/>
                    <a:pt x="7" y="0"/>
                  </a:cubicBezTo>
                  <a:cubicBezTo>
                    <a:pt x="21" y="1"/>
                    <a:pt x="21" y="1"/>
                    <a:pt x="21" y="1"/>
                  </a:cubicBezTo>
                  <a:cubicBezTo>
                    <a:pt x="24" y="2"/>
                    <a:pt x="26" y="5"/>
                    <a:pt x="26" y="9"/>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3" name="Freeform 28"/>
            <p:cNvSpPr>
              <a:spLocks/>
            </p:cNvSpPr>
            <p:nvPr userDrawn="1"/>
          </p:nvSpPr>
          <p:spPr bwMode="auto">
            <a:xfrm>
              <a:off x="2927" y="3522"/>
              <a:ext cx="106" cy="21"/>
            </a:xfrm>
            <a:custGeom>
              <a:avLst/>
              <a:gdLst>
                <a:gd name="T0" fmla="*/ 1 w 287"/>
                <a:gd name="T1" fmla="*/ 50 h 57"/>
                <a:gd name="T2" fmla="*/ 245 w 287"/>
                <a:gd name="T3" fmla="*/ 36 h 57"/>
                <a:gd name="T4" fmla="*/ 282 w 287"/>
                <a:gd name="T5" fmla="*/ 0 h 57"/>
                <a:gd name="T6" fmla="*/ 287 w 287"/>
                <a:gd name="T7" fmla="*/ 5 h 57"/>
                <a:gd name="T8" fmla="*/ 247 w 287"/>
                <a:gd name="T9" fmla="*/ 45 h 57"/>
                <a:gd name="T10" fmla="*/ 0 w 287"/>
                <a:gd name="T11" fmla="*/ 57 h 57"/>
                <a:gd name="T12" fmla="*/ 1 w 287"/>
                <a:gd name="T13" fmla="*/ 50 h 57"/>
              </a:gdLst>
              <a:ahLst/>
              <a:cxnLst>
                <a:cxn ang="0">
                  <a:pos x="T0" y="T1"/>
                </a:cxn>
                <a:cxn ang="0">
                  <a:pos x="T2" y="T3"/>
                </a:cxn>
                <a:cxn ang="0">
                  <a:pos x="T4" y="T5"/>
                </a:cxn>
                <a:cxn ang="0">
                  <a:pos x="T6" y="T7"/>
                </a:cxn>
                <a:cxn ang="0">
                  <a:pos x="T8" y="T9"/>
                </a:cxn>
                <a:cxn ang="0">
                  <a:pos x="T10" y="T11"/>
                </a:cxn>
                <a:cxn ang="0">
                  <a:pos x="T12" y="T13"/>
                </a:cxn>
              </a:cxnLst>
              <a:rect l="0" t="0" r="r" b="b"/>
              <a:pathLst>
                <a:path w="287" h="57">
                  <a:moveTo>
                    <a:pt x="1" y="50"/>
                  </a:moveTo>
                  <a:cubicBezTo>
                    <a:pt x="1" y="50"/>
                    <a:pt x="235" y="44"/>
                    <a:pt x="245" y="36"/>
                  </a:cubicBezTo>
                  <a:cubicBezTo>
                    <a:pt x="245" y="36"/>
                    <a:pt x="280" y="8"/>
                    <a:pt x="282" y="0"/>
                  </a:cubicBezTo>
                  <a:cubicBezTo>
                    <a:pt x="287" y="5"/>
                    <a:pt x="287" y="5"/>
                    <a:pt x="287" y="5"/>
                  </a:cubicBezTo>
                  <a:cubicBezTo>
                    <a:pt x="247" y="45"/>
                    <a:pt x="247" y="45"/>
                    <a:pt x="247" y="45"/>
                  </a:cubicBezTo>
                  <a:cubicBezTo>
                    <a:pt x="0" y="57"/>
                    <a:pt x="0" y="57"/>
                    <a:pt x="0" y="57"/>
                  </a:cubicBezTo>
                  <a:lnTo>
                    <a:pt x="1" y="50"/>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4" name="Freeform 29"/>
            <p:cNvSpPr>
              <a:spLocks/>
            </p:cNvSpPr>
            <p:nvPr userDrawn="1"/>
          </p:nvSpPr>
          <p:spPr bwMode="auto">
            <a:xfrm>
              <a:off x="2930" y="3538"/>
              <a:ext cx="9" cy="5"/>
            </a:xfrm>
            <a:custGeom>
              <a:avLst/>
              <a:gdLst>
                <a:gd name="T0" fmla="*/ 25 w 25"/>
                <a:gd name="T1" fmla="*/ 7 h 14"/>
                <a:gd name="T2" fmla="*/ 19 w 25"/>
                <a:gd name="T3" fmla="*/ 14 h 14"/>
                <a:gd name="T4" fmla="*/ 5 w 25"/>
                <a:gd name="T5" fmla="*/ 14 h 14"/>
                <a:gd name="T6" fmla="*/ 0 w 25"/>
                <a:gd name="T7" fmla="*/ 7 h 14"/>
                <a:gd name="T8" fmla="*/ 0 w 25"/>
                <a:gd name="T9" fmla="*/ 7 h 14"/>
                <a:gd name="T10" fmla="*/ 5 w 25"/>
                <a:gd name="T11" fmla="*/ 0 h 14"/>
                <a:gd name="T12" fmla="*/ 19 w 25"/>
                <a:gd name="T13" fmla="*/ 0 h 14"/>
                <a:gd name="T14" fmla="*/ 25 w 25"/>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4">
                  <a:moveTo>
                    <a:pt x="25" y="7"/>
                  </a:moveTo>
                  <a:cubicBezTo>
                    <a:pt x="25" y="11"/>
                    <a:pt x="23" y="14"/>
                    <a:pt x="19" y="14"/>
                  </a:cubicBezTo>
                  <a:cubicBezTo>
                    <a:pt x="5" y="14"/>
                    <a:pt x="5" y="14"/>
                    <a:pt x="5" y="14"/>
                  </a:cubicBezTo>
                  <a:cubicBezTo>
                    <a:pt x="2" y="14"/>
                    <a:pt x="0" y="11"/>
                    <a:pt x="0" y="7"/>
                  </a:cubicBezTo>
                  <a:cubicBezTo>
                    <a:pt x="0" y="7"/>
                    <a:pt x="0" y="7"/>
                    <a:pt x="0" y="7"/>
                  </a:cubicBezTo>
                  <a:cubicBezTo>
                    <a:pt x="0" y="3"/>
                    <a:pt x="2" y="0"/>
                    <a:pt x="5" y="0"/>
                  </a:cubicBezTo>
                  <a:cubicBezTo>
                    <a:pt x="19" y="0"/>
                    <a:pt x="19" y="0"/>
                    <a:pt x="19" y="0"/>
                  </a:cubicBezTo>
                  <a:cubicBezTo>
                    <a:pt x="23" y="0"/>
                    <a:pt x="25" y="3"/>
                    <a:pt x="25" y="7"/>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5" name="Freeform 30"/>
            <p:cNvSpPr>
              <a:spLocks/>
            </p:cNvSpPr>
            <p:nvPr userDrawn="1"/>
          </p:nvSpPr>
          <p:spPr bwMode="auto">
            <a:xfrm>
              <a:off x="3297" y="3480"/>
              <a:ext cx="20" cy="8"/>
            </a:xfrm>
            <a:custGeom>
              <a:avLst/>
              <a:gdLst>
                <a:gd name="T0" fmla="*/ 0 w 52"/>
                <a:gd name="T1" fmla="*/ 16 h 22"/>
                <a:gd name="T2" fmla="*/ 51 w 52"/>
                <a:gd name="T3" fmla="*/ 0 h 22"/>
                <a:gd name="T4" fmla="*/ 52 w 52"/>
                <a:gd name="T5" fmla="*/ 5 h 22"/>
                <a:gd name="T6" fmla="*/ 3 w 52"/>
                <a:gd name="T7" fmla="*/ 22 h 22"/>
                <a:gd name="T8" fmla="*/ 0 w 52"/>
                <a:gd name="T9" fmla="*/ 16 h 22"/>
              </a:gdLst>
              <a:ahLst/>
              <a:cxnLst>
                <a:cxn ang="0">
                  <a:pos x="T0" y="T1"/>
                </a:cxn>
                <a:cxn ang="0">
                  <a:pos x="T2" y="T3"/>
                </a:cxn>
                <a:cxn ang="0">
                  <a:pos x="T4" y="T5"/>
                </a:cxn>
                <a:cxn ang="0">
                  <a:pos x="T6" y="T7"/>
                </a:cxn>
                <a:cxn ang="0">
                  <a:pos x="T8" y="T9"/>
                </a:cxn>
              </a:cxnLst>
              <a:rect l="0" t="0" r="r" b="b"/>
              <a:pathLst>
                <a:path w="52" h="22">
                  <a:moveTo>
                    <a:pt x="0" y="16"/>
                  </a:moveTo>
                  <a:cubicBezTo>
                    <a:pt x="0" y="16"/>
                    <a:pt x="44" y="5"/>
                    <a:pt x="51" y="0"/>
                  </a:cubicBezTo>
                  <a:cubicBezTo>
                    <a:pt x="52" y="5"/>
                    <a:pt x="52" y="5"/>
                    <a:pt x="52" y="5"/>
                  </a:cubicBezTo>
                  <a:cubicBezTo>
                    <a:pt x="3" y="22"/>
                    <a:pt x="3" y="22"/>
                    <a:pt x="3" y="22"/>
                  </a:cubicBezTo>
                  <a:lnTo>
                    <a:pt x="0" y="16"/>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6" name="Freeform 31"/>
            <p:cNvSpPr>
              <a:spLocks/>
            </p:cNvSpPr>
            <p:nvPr userDrawn="1"/>
          </p:nvSpPr>
          <p:spPr bwMode="auto">
            <a:xfrm>
              <a:off x="2930" y="3541"/>
              <a:ext cx="6" cy="19"/>
            </a:xfrm>
            <a:custGeom>
              <a:avLst/>
              <a:gdLst>
                <a:gd name="T0" fmla="*/ 3 w 6"/>
                <a:gd name="T1" fmla="*/ 0 h 19"/>
                <a:gd name="T2" fmla="*/ 0 w 6"/>
                <a:gd name="T3" fmla="*/ 19 h 19"/>
                <a:gd name="T4" fmla="*/ 6 w 6"/>
                <a:gd name="T5" fmla="*/ 19 h 19"/>
                <a:gd name="T6" fmla="*/ 6 w 6"/>
                <a:gd name="T7" fmla="*/ 0 h 19"/>
                <a:gd name="T8" fmla="*/ 3 w 6"/>
                <a:gd name="T9" fmla="*/ 0 h 19"/>
              </a:gdLst>
              <a:ahLst/>
              <a:cxnLst>
                <a:cxn ang="0">
                  <a:pos x="T0" y="T1"/>
                </a:cxn>
                <a:cxn ang="0">
                  <a:pos x="T2" y="T3"/>
                </a:cxn>
                <a:cxn ang="0">
                  <a:pos x="T4" y="T5"/>
                </a:cxn>
                <a:cxn ang="0">
                  <a:pos x="T6" y="T7"/>
                </a:cxn>
                <a:cxn ang="0">
                  <a:pos x="T8" y="T9"/>
                </a:cxn>
              </a:cxnLst>
              <a:rect l="0" t="0" r="r" b="b"/>
              <a:pathLst>
                <a:path w="6" h="19">
                  <a:moveTo>
                    <a:pt x="3" y="0"/>
                  </a:moveTo>
                  <a:lnTo>
                    <a:pt x="0" y="19"/>
                  </a:lnTo>
                  <a:lnTo>
                    <a:pt x="6" y="19"/>
                  </a:lnTo>
                  <a:lnTo>
                    <a:pt x="6" y="0"/>
                  </a:lnTo>
                  <a:lnTo>
                    <a:pt x="3"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7" name="Rectangle 32"/>
            <p:cNvSpPr>
              <a:spLocks noChangeArrowheads="1"/>
            </p:cNvSpPr>
            <p:nvPr userDrawn="1"/>
          </p:nvSpPr>
          <p:spPr bwMode="auto">
            <a:xfrm>
              <a:off x="2931" y="3557"/>
              <a:ext cx="4" cy="2"/>
            </a:xfrm>
            <a:prstGeom prst="rect">
              <a:avLst/>
            </a:prstGeom>
            <a:solidFill>
              <a:srgbClr val="6A904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8" name="Freeform 33"/>
            <p:cNvSpPr>
              <a:spLocks/>
            </p:cNvSpPr>
            <p:nvPr userDrawn="1"/>
          </p:nvSpPr>
          <p:spPr bwMode="auto">
            <a:xfrm>
              <a:off x="3096" y="3721"/>
              <a:ext cx="12" cy="7"/>
            </a:xfrm>
            <a:custGeom>
              <a:avLst/>
              <a:gdLst>
                <a:gd name="T0" fmla="*/ 32 w 32"/>
                <a:gd name="T1" fmla="*/ 9 h 19"/>
                <a:gd name="T2" fmla="*/ 25 w 32"/>
                <a:gd name="T3" fmla="*/ 19 h 19"/>
                <a:gd name="T4" fmla="*/ 7 w 32"/>
                <a:gd name="T5" fmla="*/ 19 h 19"/>
                <a:gd name="T6" fmla="*/ 0 w 32"/>
                <a:gd name="T7" fmla="*/ 10 h 19"/>
                <a:gd name="T8" fmla="*/ 0 w 32"/>
                <a:gd name="T9" fmla="*/ 10 h 19"/>
                <a:gd name="T10" fmla="*/ 7 w 32"/>
                <a:gd name="T11" fmla="*/ 0 h 19"/>
                <a:gd name="T12" fmla="*/ 25 w 32"/>
                <a:gd name="T13" fmla="*/ 0 h 19"/>
                <a:gd name="T14" fmla="*/ 32 w 32"/>
                <a:gd name="T15" fmla="*/ 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9">
                  <a:moveTo>
                    <a:pt x="32" y="9"/>
                  </a:moveTo>
                  <a:cubicBezTo>
                    <a:pt x="32" y="14"/>
                    <a:pt x="29" y="19"/>
                    <a:pt x="25" y="19"/>
                  </a:cubicBezTo>
                  <a:cubicBezTo>
                    <a:pt x="7" y="19"/>
                    <a:pt x="7" y="19"/>
                    <a:pt x="7" y="19"/>
                  </a:cubicBezTo>
                  <a:cubicBezTo>
                    <a:pt x="3" y="19"/>
                    <a:pt x="0" y="15"/>
                    <a:pt x="0" y="10"/>
                  </a:cubicBezTo>
                  <a:cubicBezTo>
                    <a:pt x="0" y="10"/>
                    <a:pt x="0" y="10"/>
                    <a:pt x="0" y="10"/>
                  </a:cubicBezTo>
                  <a:cubicBezTo>
                    <a:pt x="0" y="5"/>
                    <a:pt x="3" y="1"/>
                    <a:pt x="7" y="0"/>
                  </a:cubicBezTo>
                  <a:cubicBezTo>
                    <a:pt x="25" y="0"/>
                    <a:pt x="25" y="0"/>
                    <a:pt x="25" y="0"/>
                  </a:cubicBezTo>
                  <a:cubicBezTo>
                    <a:pt x="29" y="0"/>
                    <a:pt x="32" y="4"/>
                    <a:pt x="32" y="9"/>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49" name="Freeform 34"/>
            <p:cNvSpPr>
              <a:spLocks/>
            </p:cNvSpPr>
            <p:nvPr userDrawn="1"/>
          </p:nvSpPr>
          <p:spPr bwMode="auto">
            <a:xfrm>
              <a:off x="2938" y="3701"/>
              <a:ext cx="6" cy="19"/>
            </a:xfrm>
            <a:custGeom>
              <a:avLst/>
              <a:gdLst>
                <a:gd name="T0" fmla="*/ 3 w 6"/>
                <a:gd name="T1" fmla="*/ 0 h 19"/>
                <a:gd name="T2" fmla="*/ 0 w 6"/>
                <a:gd name="T3" fmla="*/ 19 h 19"/>
                <a:gd name="T4" fmla="*/ 6 w 6"/>
                <a:gd name="T5" fmla="*/ 19 h 19"/>
                <a:gd name="T6" fmla="*/ 6 w 6"/>
                <a:gd name="T7" fmla="*/ 0 h 19"/>
                <a:gd name="T8" fmla="*/ 3 w 6"/>
                <a:gd name="T9" fmla="*/ 0 h 19"/>
              </a:gdLst>
              <a:ahLst/>
              <a:cxnLst>
                <a:cxn ang="0">
                  <a:pos x="T0" y="T1"/>
                </a:cxn>
                <a:cxn ang="0">
                  <a:pos x="T2" y="T3"/>
                </a:cxn>
                <a:cxn ang="0">
                  <a:pos x="T4" y="T5"/>
                </a:cxn>
                <a:cxn ang="0">
                  <a:pos x="T6" y="T7"/>
                </a:cxn>
                <a:cxn ang="0">
                  <a:pos x="T8" y="T9"/>
                </a:cxn>
              </a:cxnLst>
              <a:rect l="0" t="0" r="r" b="b"/>
              <a:pathLst>
                <a:path w="6" h="19">
                  <a:moveTo>
                    <a:pt x="3" y="0"/>
                  </a:moveTo>
                  <a:lnTo>
                    <a:pt x="0" y="19"/>
                  </a:lnTo>
                  <a:lnTo>
                    <a:pt x="6" y="19"/>
                  </a:lnTo>
                  <a:lnTo>
                    <a:pt x="6" y="0"/>
                  </a:lnTo>
                  <a:lnTo>
                    <a:pt x="3"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0" name="Freeform 35"/>
            <p:cNvSpPr>
              <a:spLocks/>
            </p:cNvSpPr>
            <p:nvPr userDrawn="1"/>
          </p:nvSpPr>
          <p:spPr bwMode="auto">
            <a:xfrm>
              <a:off x="2939" y="3718"/>
              <a:ext cx="4" cy="1"/>
            </a:xfrm>
            <a:custGeom>
              <a:avLst/>
              <a:gdLst>
                <a:gd name="T0" fmla="*/ 1 w 4"/>
                <a:gd name="T1" fmla="*/ 0 h 1"/>
                <a:gd name="T2" fmla="*/ 0 w 4"/>
                <a:gd name="T3" fmla="*/ 1 h 1"/>
                <a:gd name="T4" fmla="*/ 4 w 4"/>
                <a:gd name="T5" fmla="*/ 1 h 1"/>
                <a:gd name="T6" fmla="*/ 4 w 4"/>
                <a:gd name="T7" fmla="*/ 0 h 1"/>
                <a:gd name="T8" fmla="*/ 1 w 4"/>
                <a:gd name="T9" fmla="*/ 0 h 1"/>
              </a:gdLst>
              <a:ahLst/>
              <a:cxnLst>
                <a:cxn ang="0">
                  <a:pos x="T0" y="T1"/>
                </a:cxn>
                <a:cxn ang="0">
                  <a:pos x="T2" y="T3"/>
                </a:cxn>
                <a:cxn ang="0">
                  <a:pos x="T4" y="T5"/>
                </a:cxn>
                <a:cxn ang="0">
                  <a:pos x="T6" y="T7"/>
                </a:cxn>
                <a:cxn ang="0">
                  <a:pos x="T8" y="T9"/>
                </a:cxn>
              </a:cxnLst>
              <a:rect l="0" t="0" r="r" b="b"/>
              <a:pathLst>
                <a:path w="4" h="1">
                  <a:moveTo>
                    <a:pt x="1" y="0"/>
                  </a:moveTo>
                  <a:lnTo>
                    <a:pt x="0" y="1"/>
                  </a:lnTo>
                  <a:lnTo>
                    <a:pt x="4" y="1"/>
                  </a:lnTo>
                  <a:lnTo>
                    <a:pt x="4" y="0"/>
                  </a:lnTo>
                  <a:lnTo>
                    <a:pt x="1" y="0"/>
                  </a:ln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1" name="Freeform 36"/>
            <p:cNvSpPr>
              <a:spLocks/>
            </p:cNvSpPr>
            <p:nvPr userDrawn="1"/>
          </p:nvSpPr>
          <p:spPr bwMode="auto">
            <a:xfrm>
              <a:off x="3097" y="3725"/>
              <a:ext cx="6" cy="19"/>
            </a:xfrm>
            <a:custGeom>
              <a:avLst/>
              <a:gdLst>
                <a:gd name="T0" fmla="*/ 3 w 6"/>
                <a:gd name="T1" fmla="*/ 0 h 19"/>
                <a:gd name="T2" fmla="*/ 0 w 6"/>
                <a:gd name="T3" fmla="*/ 19 h 19"/>
                <a:gd name="T4" fmla="*/ 6 w 6"/>
                <a:gd name="T5" fmla="*/ 19 h 19"/>
                <a:gd name="T6" fmla="*/ 6 w 6"/>
                <a:gd name="T7" fmla="*/ 0 h 19"/>
                <a:gd name="T8" fmla="*/ 3 w 6"/>
                <a:gd name="T9" fmla="*/ 0 h 19"/>
              </a:gdLst>
              <a:ahLst/>
              <a:cxnLst>
                <a:cxn ang="0">
                  <a:pos x="T0" y="T1"/>
                </a:cxn>
                <a:cxn ang="0">
                  <a:pos x="T2" y="T3"/>
                </a:cxn>
                <a:cxn ang="0">
                  <a:pos x="T4" y="T5"/>
                </a:cxn>
                <a:cxn ang="0">
                  <a:pos x="T6" y="T7"/>
                </a:cxn>
                <a:cxn ang="0">
                  <a:pos x="T8" y="T9"/>
                </a:cxn>
              </a:cxnLst>
              <a:rect l="0" t="0" r="r" b="b"/>
              <a:pathLst>
                <a:path w="6" h="19">
                  <a:moveTo>
                    <a:pt x="3" y="0"/>
                  </a:moveTo>
                  <a:lnTo>
                    <a:pt x="0" y="19"/>
                  </a:lnTo>
                  <a:lnTo>
                    <a:pt x="6" y="19"/>
                  </a:lnTo>
                  <a:lnTo>
                    <a:pt x="6" y="0"/>
                  </a:lnTo>
                  <a:lnTo>
                    <a:pt x="3"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2" name="Freeform 37"/>
            <p:cNvSpPr>
              <a:spLocks/>
            </p:cNvSpPr>
            <p:nvPr userDrawn="1"/>
          </p:nvSpPr>
          <p:spPr bwMode="auto">
            <a:xfrm>
              <a:off x="3333" y="3659"/>
              <a:ext cx="9" cy="7"/>
            </a:xfrm>
            <a:custGeom>
              <a:avLst/>
              <a:gdLst>
                <a:gd name="T0" fmla="*/ 23 w 24"/>
                <a:gd name="T1" fmla="*/ 6 h 18"/>
                <a:gd name="T2" fmla="*/ 20 w 24"/>
                <a:gd name="T3" fmla="*/ 13 h 18"/>
                <a:gd name="T4" fmla="*/ 8 w 24"/>
                <a:gd name="T5" fmla="*/ 17 h 18"/>
                <a:gd name="T6" fmla="*/ 2 w 24"/>
                <a:gd name="T7" fmla="*/ 13 h 18"/>
                <a:gd name="T8" fmla="*/ 2 w 24"/>
                <a:gd name="T9" fmla="*/ 13 h 18"/>
                <a:gd name="T10" fmla="*/ 5 w 24"/>
                <a:gd name="T11" fmla="*/ 5 h 18"/>
                <a:gd name="T12" fmla="*/ 16 w 24"/>
                <a:gd name="T13" fmla="*/ 1 h 18"/>
                <a:gd name="T14" fmla="*/ 23 w 24"/>
                <a:gd name="T15" fmla="*/ 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8">
                  <a:moveTo>
                    <a:pt x="23" y="6"/>
                  </a:moveTo>
                  <a:cubicBezTo>
                    <a:pt x="24" y="9"/>
                    <a:pt x="23" y="12"/>
                    <a:pt x="20" y="13"/>
                  </a:cubicBezTo>
                  <a:cubicBezTo>
                    <a:pt x="8" y="17"/>
                    <a:pt x="8" y="17"/>
                    <a:pt x="8" y="17"/>
                  </a:cubicBezTo>
                  <a:cubicBezTo>
                    <a:pt x="6" y="18"/>
                    <a:pt x="3" y="16"/>
                    <a:pt x="2" y="13"/>
                  </a:cubicBezTo>
                  <a:cubicBezTo>
                    <a:pt x="2" y="13"/>
                    <a:pt x="2" y="13"/>
                    <a:pt x="2" y="13"/>
                  </a:cubicBezTo>
                  <a:cubicBezTo>
                    <a:pt x="0" y="9"/>
                    <a:pt x="2" y="6"/>
                    <a:pt x="5" y="5"/>
                  </a:cubicBezTo>
                  <a:cubicBezTo>
                    <a:pt x="16" y="1"/>
                    <a:pt x="16" y="1"/>
                    <a:pt x="16" y="1"/>
                  </a:cubicBezTo>
                  <a:cubicBezTo>
                    <a:pt x="19" y="0"/>
                    <a:pt x="22" y="2"/>
                    <a:pt x="23" y="6"/>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3" name="Rectangle 38"/>
            <p:cNvSpPr>
              <a:spLocks noChangeArrowheads="1"/>
            </p:cNvSpPr>
            <p:nvPr userDrawn="1"/>
          </p:nvSpPr>
          <p:spPr bwMode="auto">
            <a:xfrm>
              <a:off x="3099" y="3741"/>
              <a:ext cx="3" cy="2"/>
            </a:xfrm>
            <a:prstGeom prst="rect">
              <a:avLst/>
            </a:prstGeom>
            <a:solidFill>
              <a:srgbClr val="6A904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4" name="Freeform 39"/>
            <p:cNvSpPr>
              <a:spLocks/>
            </p:cNvSpPr>
            <p:nvPr userDrawn="1"/>
          </p:nvSpPr>
          <p:spPr bwMode="auto">
            <a:xfrm>
              <a:off x="3337" y="3662"/>
              <a:ext cx="7" cy="15"/>
            </a:xfrm>
            <a:custGeom>
              <a:avLst/>
              <a:gdLst>
                <a:gd name="T0" fmla="*/ 0 w 7"/>
                <a:gd name="T1" fmla="*/ 0 h 15"/>
                <a:gd name="T2" fmla="*/ 3 w 7"/>
                <a:gd name="T3" fmla="*/ 15 h 15"/>
                <a:gd name="T4" fmla="*/ 7 w 7"/>
                <a:gd name="T5" fmla="*/ 14 h 15"/>
                <a:gd name="T6" fmla="*/ 2 w 7"/>
                <a:gd name="T7" fmla="*/ 0 h 15"/>
                <a:gd name="T8" fmla="*/ 0 w 7"/>
                <a:gd name="T9" fmla="*/ 0 h 15"/>
              </a:gdLst>
              <a:ahLst/>
              <a:cxnLst>
                <a:cxn ang="0">
                  <a:pos x="T0" y="T1"/>
                </a:cxn>
                <a:cxn ang="0">
                  <a:pos x="T2" y="T3"/>
                </a:cxn>
                <a:cxn ang="0">
                  <a:pos x="T4" y="T5"/>
                </a:cxn>
                <a:cxn ang="0">
                  <a:pos x="T6" y="T7"/>
                </a:cxn>
                <a:cxn ang="0">
                  <a:pos x="T8" y="T9"/>
                </a:cxn>
              </a:cxnLst>
              <a:rect l="0" t="0" r="r" b="b"/>
              <a:pathLst>
                <a:path w="7" h="15">
                  <a:moveTo>
                    <a:pt x="0" y="0"/>
                  </a:moveTo>
                  <a:lnTo>
                    <a:pt x="3" y="15"/>
                  </a:lnTo>
                  <a:lnTo>
                    <a:pt x="7" y="14"/>
                  </a:lnTo>
                  <a:lnTo>
                    <a:pt x="2" y="0"/>
                  </a:lnTo>
                  <a:lnTo>
                    <a:pt x="0"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5" name="Freeform 40"/>
            <p:cNvSpPr>
              <a:spLocks/>
            </p:cNvSpPr>
            <p:nvPr userDrawn="1"/>
          </p:nvSpPr>
          <p:spPr bwMode="auto">
            <a:xfrm>
              <a:off x="3301" y="3482"/>
              <a:ext cx="9" cy="6"/>
            </a:xfrm>
            <a:custGeom>
              <a:avLst/>
              <a:gdLst>
                <a:gd name="T0" fmla="*/ 23 w 24"/>
                <a:gd name="T1" fmla="*/ 6 h 18"/>
                <a:gd name="T2" fmla="*/ 20 w 24"/>
                <a:gd name="T3" fmla="*/ 13 h 18"/>
                <a:gd name="T4" fmla="*/ 8 w 24"/>
                <a:gd name="T5" fmla="*/ 17 h 18"/>
                <a:gd name="T6" fmla="*/ 1 w 24"/>
                <a:gd name="T7" fmla="*/ 13 h 18"/>
                <a:gd name="T8" fmla="*/ 1 w 24"/>
                <a:gd name="T9" fmla="*/ 13 h 18"/>
                <a:gd name="T10" fmla="*/ 4 w 24"/>
                <a:gd name="T11" fmla="*/ 5 h 18"/>
                <a:gd name="T12" fmla="*/ 16 w 24"/>
                <a:gd name="T13" fmla="*/ 1 h 18"/>
                <a:gd name="T14" fmla="*/ 23 w 24"/>
                <a:gd name="T15" fmla="*/ 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8">
                  <a:moveTo>
                    <a:pt x="23" y="6"/>
                  </a:moveTo>
                  <a:cubicBezTo>
                    <a:pt x="24" y="9"/>
                    <a:pt x="22" y="12"/>
                    <a:pt x="20" y="13"/>
                  </a:cubicBezTo>
                  <a:cubicBezTo>
                    <a:pt x="8" y="17"/>
                    <a:pt x="8" y="17"/>
                    <a:pt x="8" y="17"/>
                  </a:cubicBezTo>
                  <a:cubicBezTo>
                    <a:pt x="5" y="18"/>
                    <a:pt x="2" y="16"/>
                    <a:pt x="1" y="13"/>
                  </a:cubicBezTo>
                  <a:cubicBezTo>
                    <a:pt x="1" y="13"/>
                    <a:pt x="1" y="13"/>
                    <a:pt x="1" y="13"/>
                  </a:cubicBezTo>
                  <a:cubicBezTo>
                    <a:pt x="0" y="9"/>
                    <a:pt x="1" y="6"/>
                    <a:pt x="4" y="5"/>
                  </a:cubicBezTo>
                  <a:cubicBezTo>
                    <a:pt x="16" y="1"/>
                    <a:pt x="16" y="1"/>
                    <a:pt x="16" y="1"/>
                  </a:cubicBezTo>
                  <a:cubicBezTo>
                    <a:pt x="18" y="0"/>
                    <a:pt x="22" y="2"/>
                    <a:pt x="23" y="6"/>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6" name="Freeform 41"/>
            <p:cNvSpPr>
              <a:spLocks/>
            </p:cNvSpPr>
            <p:nvPr userDrawn="1"/>
          </p:nvSpPr>
          <p:spPr bwMode="auto">
            <a:xfrm>
              <a:off x="3340" y="3674"/>
              <a:ext cx="3" cy="3"/>
            </a:xfrm>
            <a:custGeom>
              <a:avLst/>
              <a:gdLst>
                <a:gd name="T0" fmla="*/ 0 w 3"/>
                <a:gd name="T1" fmla="*/ 1 h 3"/>
                <a:gd name="T2" fmla="*/ 0 w 3"/>
                <a:gd name="T3" fmla="*/ 3 h 3"/>
                <a:gd name="T4" fmla="*/ 3 w 3"/>
                <a:gd name="T5" fmla="*/ 2 h 3"/>
                <a:gd name="T6" fmla="*/ 3 w 3"/>
                <a:gd name="T7" fmla="*/ 0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0" y="3"/>
                  </a:lnTo>
                  <a:lnTo>
                    <a:pt x="3" y="2"/>
                  </a:lnTo>
                  <a:lnTo>
                    <a:pt x="3" y="0"/>
                  </a:lnTo>
                  <a:lnTo>
                    <a:pt x="0" y="1"/>
                  </a:ln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7" name="Freeform 42"/>
            <p:cNvSpPr>
              <a:spLocks/>
            </p:cNvSpPr>
            <p:nvPr userDrawn="1"/>
          </p:nvSpPr>
          <p:spPr bwMode="auto">
            <a:xfrm>
              <a:off x="3305" y="3485"/>
              <a:ext cx="7" cy="16"/>
            </a:xfrm>
            <a:custGeom>
              <a:avLst/>
              <a:gdLst>
                <a:gd name="T0" fmla="*/ 0 w 7"/>
                <a:gd name="T1" fmla="*/ 1 h 16"/>
                <a:gd name="T2" fmla="*/ 3 w 7"/>
                <a:gd name="T3" fmla="*/ 16 h 16"/>
                <a:gd name="T4" fmla="*/ 7 w 7"/>
                <a:gd name="T5" fmla="*/ 15 h 16"/>
                <a:gd name="T6" fmla="*/ 2 w 7"/>
                <a:gd name="T7" fmla="*/ 0 h 16"/>
                <a:gd name="T8" fmla="*/ 0 w 7"/>
                <a:gd name="T9" fmla="*/ 1 h 16"/>
              </a:gdLst>
              <a:ahLst/>
              <a:cxnLst>
                <a:cxn ang="0">
                  <a:pos x="T0" y="T1"/>
                </a:cxn>
                <a:cxn ang="0">
                  <a:pos x="T2" y="T3"/>
                </a:cxn>
                <a:cxn ang="0">
                  <a:pos x="T4" y="T5"/>
                </a:cxn>
                <a:cxn ang="0">
                  <a:pos x="T6" y="T7"/>
                </a:cxn>
                <a:cxn ang="0">
                  <a:pos x="T8" y="T9"/>
                </a:cxn>
              </a:cxnLst>
              <a:rect l="0" t="0" r="r" b="b"/>
              <a:pathLst>
                <a:path w="7" h="16">
                  <a:moveTo>
                    <a:pt x="0" y="1"/>
                  </a:moveTo>
                  <a:lnTo>
                    <a:pt x="3" y="16"/>
                  </a:lnTo>
                  <a:lnTo>
                    <a:pt x="7" y="15"/>
                  </a:lnTo>
                  <a:lnTo>
                    <a:pt x="2" y="0"/>
                  </a:lnTo>
                  <a:lnTo>
                    <a:pt x="0" y="1"/>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58" name="Freeform 43"/>
            <p:cNvSpPr>
              <a:spLocks/>
            </p:cNvSpPr>
            <p:nvPr userDrawn="1"/>
          </p:nvSpPr>
          <p:spPr bwMode="auto">
            <a:xfrm>
              <a:off x="3308" y="3498"/>
              <a:ext cx="3" cy="2"/>
            </a:xfrm>
            <a:custGeom>
              <a:avLst/>
              <a:gdLst>
                <a:gd name="T0" fmla="*/ 0 w 3"/>
                <a:gd name="T1" fmla="*/ 1 h 2"/>
                <a:gd name="T2" fmla="*/ 0 w 3"/>
                <a:gd name="T3" fmla="*/ 2 h 2"/>
                <a:gd name="T4" fmla="*/ 3 w 3"/>
                <a:gd name="T5" fmla="*/ 1 h 2"/>
                <a:gd name="T6" fmla="*/ 2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lnTo>
                    <a:pt x="0" y="2"/>
                  </a:lnTo>
                  <a:lnTo>
                    <a:pt x="3" y="1"/>
                  </a:lnTo>
                  <a:lnTo>
                    <a:pt x="2" y="0"/>
                  </a:lnTo>
                  <a:lnTo>
                    <a:pt x="0" y="1"/>
                  </a:ln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1754919510"/>
      </p:ext>
    </p:extLst>
  </p:cSld>
  <p:clrMapOvr>
    <a:masterClrMapping/>
  </p:clrMapOvr>
  <p:transition>
    <p:fade/>
  </p:transition>
  <p:hf sldNum="0" hdr="0" dt="0"/>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p:cSld name="Third split 3">
    <p:spTree>
      <p:nvGrpSpPr>
        <p:cNvPr id="1" name=""/>
        <p:cNvGrpSpPr/>
        <p:nvPr/>
      </p:nvGrpSpPr>
      <p:grpSpPr>
        <a:xfrm>
          <a:off x="0" y="0"/>
          <a:ext cx="0" cy="0"/>
          <a:chOff x="0" y="0"/>
          <a:chExt cx="0" cy="0"/>
        </a:xfrm>
      </p:grpSpPr>
      <p:sp>
        <p:nvSpPr>
          <p:cNvPr id="24" name="Rectangle 23"/>
          <p:cNvSpPr/>
          <p:nvPr userDrawn="1"/>
        </p:nvSpPr>
        <p:spPr>
          <a:xfrm>
            <a:off x="457136" y="1755070"/>
            <a:ext cx="3924363" cy="4645730"/>
          </a:xfrm>
          <a:prstGeom prst="rect">
            <a:avLst/>
          </a:prstGeom>
          <a:solidFill>
            <a:schemeClr val="bg2">
              <a:alpha val="55000"/>
            </a:schemeClr>
          </a:solidFill>
          <a:ln w="12700">
            <a:miter lim="400000"/>
          </a:ln>
        </p:spPr>
        <p:txBody>
          <a:bodyPr lIns="0" tIns="0" rIns="0" bIns="0" anchor="ctr"/>
          <a:lstStyle/>
          <a:p>
            <a:pPr algn="ctr">
              <a:lnSpc>
                <a:spcPts val="1200"/>
              </a:lnSpc>
            </a:pPr>
            <a:endParaRPr lang="en-US" sz="1000" dirty="0">
              <a:solidFill>
                <a:srgbClr val="FFFFFF"/>
              </a:solidFill>
            </a:endParaRPr>
          </a:p>
        </p:txBody>
      </p:sp>
      <p:pic>
        <p:nvPicPr>
          <p:cNvPr id="12" name="Picture 11"/>
          <p:cNvPicPr>
            <a:picLocks noChangeAspect="1"/>
          </p:cNvPicPr>
          <p:nvPr userDrawn="1"/>
        </p:nvPicPr>
        <p:blipFill rotWithShape="1">
          <a:blip r:embed="rId2" cstate="email">
            <a:alphaModFix amt="50000"/>
            <a:extLst>
              <a:ext uri="{28A0092B-C50C-407E-A947-70E740481C1C}">
                <a14:useLocalDpi xmlns:a14="http://schemas.microsoft.com/office/drawing/2010/main"/>
              </a:ext>
            </a:extLst>
          </a:blip>
          <a:srcRect t="-5636" r="-42025"/>
          <a:stretch/>
        </p:blipFill>
        <p:spPr>
          <a:xfrm>
            <a:off x="0" y="1786"/>
            <a:ext cx="12188825" cy="6856214"/>
          </a:xfrm>
          <a:prstGeom prst="rect">
            <a:avLst/>
          </a:prstGeom>
        </p:spPr>
      </p:pic>
      <p:sp>
        <p:nvSpPr>
          <p:cNvPr id="7" name="Content Placeholder 6"/>
          <p:cNvSpPr>
            <a:spLocks noGrp="1"/>
          </p:cNvSpPr>
          <p:nvPr>
            <p:ph sz="quarter" idx="13"/>
          </p:nvPr>
        </p:nvSpPr>
        <p:spPr>
          <a:xfrm>
            <a:off x="457136" y="1763713"/>
            <a:ext cx="3924363" cy="4637087"/>
          </a:xfrm>
        </p:spPr>
        <p:txBody>
          <a:bodyPr lIns="182880" tIns="182880" rIns="182880" bIns="18288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1"/>
          </p:nvPr>
        </p:nvSpPr>
        <p:spPr>
          <a:xfrm>
            <a:off x="4381500" y="1755648"/>
            <a:ext cx="7336368" cy="4636516"/>
          </a:xfrm>
        </p:spPr>
        <p:txBody>
          <a:bodyPr lIns="182880" tIns="182880" rIns="182880" bIns="18288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a:t>Click to edit Master title style</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3360111661"/>
      </p:ext>
    </p:extLst>
  </p:cSld>
  <p:clrMapOvr>
    <a:masterClrMapping/>
  </p:clrMapOvr>
  <p:transition>
    <p:fade/>
  </p:transition>
  <p:hf sldNum="0" hdr="0" dt="0"/>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userDrawn="1">
  <p:cSld name="Third split 2 blue">
    <p:spTree>
      <p:nvGrpSpPr>
        <p:cNvPr id="1" name=""/>
        <p:cNvGrpSpPr/>
        <p:nvPr/>
      </p:nvGrpSpPr>
      <p:grpSpPr>
        <a:xfrm>
          <a:off x="0" y="0"/>
          <a:ext cx="0" cy="0"/>
          <a:chOff x="0" y="0"/>
          <a:chExt cx="0" cy="0"/>
        </a:xfrm>
      </p:grpSpPr>
      <p:sp>
        <p:nvSpPr>
          <p:cNvPr id="24" name="Rectangle 23"/>
          <p:cNvSpPr/>
          <p:nvPr userDrawn="1"/>
        </p:nvSpPr>
        <p:spPr>
          <a:xfrm>
            <a:off x="4359399" y="1755070"/>
            <a:ext cx="7350001" cy="4645730"/>
          </a:xfrm>
          <a:prstGeom prst="rect">
            <a:avLst/>
          </a:prstGeom>
          <a:solidFill>
            <a:schemeClr val="bg2">
              <a:alpha val="55000"/>
            </a:schemeClr>
          </a:solidFill>
          <a:ln w="12700">
            <a:miter lim="400000"/>
          </a:ln>
        </p:spPr>
        <p:txBody>
          <a:bodyPr lIns="0" tIns="0" rIns="0" bIns="0" anchor="ctr"/>
          <a:lstStyle/>
          <a:p>
            <a:pPr algn="ctr">
              <a:lnSpc>
                <a:spcPts val="1200"/>
              </a:lnSpc>
            </a:pPr>
            <a:endParaRPr lang="en-US" sz="1000" dirty="0">
              <a:solidFill>
                <a:srgbClr val="FFFFFF"/>
              </a:solidFill>
            </a:endParaRPr>
          </a:p>
        </p:txBody>
      </p:sp>
      <p:sp>
        <p:nvSpPr>
          <p:cNvPr id="12" name="Rectangle 11"/>
          <p:cNvSpPr/>
          <p:nvPr userDrawn="1"/>
        </p:nvSpPr>
        <p:spPr>
          <a:xfrm>
            <a:off x="457136" y="1755070"/>
            <a:ext cx="3924363" cy="4645730"/>
          </a:xfrm>
          <a:prstGeom prst="rect">
            <a:avLst/>
          </a:prstGeom>
          <a:solidFill>
            <a:schemeClr val="accent1"/>
          </a:solidFill>
          <a:ln w="12700">
            <a:miter lim="400000"/>
          </a:ln>
        </p:spPr>
        <p:txBody>
          <a:bodyPr lIns="0" tIns="0" rIns="0" bIns="0" anchor="ctr"/>
          <a:lstStyle/>
          <a:p>
            <a:pPr algn="ctr">
              <a:lnSpc>
                <a:spcPts val="1200"/>
              </a:lnSpc>
            </a:pPr>
            <a:endParaRPr lang="en-US" sz="1000" dirty="0">
              <a:solidFill>
                <a:srgbClr val="FFFFFF"/>
              </a:solidFill>
            </a:endParaRPr>
          </a:p>
        </p:txBody>
      </p:sp>
      <p:sp>
        <p:nvSpPr>
          <p:cNvPr id="7" name="Content Placeholder 6"/>
          <p:cNvSpPr>
            <a:spLocks noGrp="1"/>
          </p:cNvSpPr>
          <p:nvPr>
            <p:ph sz="quarter" idx="13"/>
          </p:nvPr>
        </p:nvSpPr>
        <p:spPr>
          <a:xfrm>
            <a:off x="457136" y="1755066"/>
            <a:ext cx="3924363" cy="4645731"/>
          </a:xfrm>
        </p:spPr>
        <p:txBody>
          <a:bodyPr lIns="182880" tIns="182880" rIns="182880" bIns="182880"/>
          <a:lstStyle>
            <a:lvl1pPr>
              <a:lnSpc>
                <a:spcPct val="100000"/>
              </a:lnSpc>
              <a:defRPr>
                <a:solidFill>
                  <a:schemeClr val="bg1"/>
                </a:solidFill>
              </a:defRPr>
            </a:lvl1pPr>
            <a:lvl2pPr>
              <a:lnSpc>
                <a:spcPct val="100000"/>
              </a:lnSpc>
              <a:buClr>
                <a:schemeClr val="bg1"/>
              </a:buClr>
              <a:defRPr>
                <a:solidFill>
                  <a:schemeClr val="bg1"/>
                </a:solidFill>
              </a:defRPr>
            </a:lvl2pPr>
            <a:lvl3pPr>
              <a:lnSpc>
                <a:spcPct val="100000"/>
              </a:lnSpc>
              <a:buClr>
                <a:schemeClr val="bg1"/>
              </a:buClr>
              <a:defRPr>
                <a:solidFill>
                  <a:schemeClr val="bg1"/>
                </a:solidFill>
              </a:defRPr>
            </a:lvl3pPr>
            <a:lvl4pPr>
              <a:lnSpc>
                <a:spcPct val="100000"/>
              </a:lnSpc>
              <a:buClr>
                <a:schemeClr val="bg1"/>
              </a:buClr>
              <a:defRPr>
                <a:solidFill>
                  <a:schemeClr val="bg1"/>
                </a:solidFill>
              </a:defRPr>
            </a:lvl4pPr>
            <a:lvl5pPr>
              <a:lnSpc>
                <a:spcPct val="100000"/>
              </a:lnSpc>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p:cNvPicPr>
            <a:picLocks noChangeAspect="1"/>
          </p:cNvPicPr>
          <p:nvPr userDrawn="1"/>
        </p:nvPicPr>
        <p:blipFill rotWithShape="1">
          <a:blip r:embed="rId2" cstate="email">
            <a:alphaModFix amt="60000"/>
            <a:extLst>
              <a:ext uri="{28A0092B-C50C-407E-A947-70E740481C1C}">
                <a14:useLocalDpi xmlns:a14="http://schemas.microsoft.com/office/drawing/2010/main"/>
              </a:ext>
            </a:extLst>
          </a:blip>
          <a:srcRect/>
          <a:stretch/>
        </p:blipFill>
        <p:spPr>
          <a:xfrm>
            <a:off x="427795" y="1724526"/>
            <a:ext cx="3983844" cy="4705685"/>
          </a:xfrm>
          <a:prstGeom prst="rect">
            <a:avLst/>
          </a:prstGeom>
        </p:spPr>
      </p:pic>
      <p:sp>
        <p:nvSpPr>
          <p:cNvPr id="3" name="Content Placeholder 2"/>
          <p:cNvSpPr>
            <a:spLocks noGrp="1"/>
          </p:cNvSpPr>
          <p:nvPr>
            <p:ph sz="quarter" idx="11"/>
          </p:nvPr>
        </p:nvSpPr>
        <p:spPr>
          <a:xfrm>
            <a:off x="4381500" y="1755068"/>
            <a:ext cx="7183967" cy="4645730"/>
          </a:xfrm>
          <a:noFill/>
        </p:spPr>
        <p:txBody>
          <a:bodyPr lIns="182880" tIns="182880" rIns="182880" bIns="18288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a:t>Click to edit Master title style</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2959014998"/>
      </p:ext>
    </p:extLst>
  </p:cSld>
  <p:clrMapOvr>
    <a:masterClrMapping/>
  </p:clrMapOvr>
  <p:transition>
    <p:fade/>
  </p:transition>
  <p:hf sldNum="0" hdr="0" dt="0"/>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Third split 2 Trees">
    <p:spTree>
      <p:nvGrpSpPr>
        <p:cNvPr id="1" name=""/>
        <p:cNvGrpSpPr/>
        <p:nvPr/>
      </p:nvGrpSpPr>
      <p:grpSpPr>
        <a:xfrm>
          <a:off x="0" y="0"/>
          <a:ext cx="0" cy="0"/>
          <a:chOff x="0" y="0"/>
          <a:chExt cx="0" cy="0"/>
        </a:xfrm>
      </p:grpSpPr>
      <p:sp>
        <p:nvSpPr>
          <p:cNvPr id="14" name="Rectangle 13"/>
          <p:cNvSpPr/>
          <p:nvPr userDrawn="1"/>
        </p:nvSpPr>
        <p:spPr>
          <a:xfrm>
            <a:off x="4359398" y="1755070"/>
            <a:ext cx="7350002" cy="4645730"/>
          </a:xfrm>
          <a:prstGeom prst="rect">
            <a:avLst/>
          </a:prstGeom>
          <a:solidFill>
            <a:schemeClr val="bg2">
              <a:alpha val="55000"/>
            </a:schemeClr>
          </a:solidFill>
          <a:ln w="12700">
            <a:miter lim="400000"/>
          </a:ln>
        </p:spPr>
        <p:txBody>
          <a:bodyPr lIns="0" tIns="0" rIns="0" bIns="0" anchor="ctr"/>
          <a:lstStyle/>
          <a:p>
            <a:pPr algn="ctr">
              <a:lnSpc>
                <a:spcPts val="1200"/>
              </a:lnSpc>
            </a:pPr>
            <a:endParaRPr lang="en-US" sz="1000" dirty="0">
              <a:solidFill>
                <a:srgbClr val="FFFFFF"/>
              </a:solidFill>
            </a:endParaRPr>
          </a:p>
        </p:txBody>
      </p:sp>
      <p:sp>
        <p:nvSpPr>
          <p:cNvPr id="12" name="Rectangle 11"/>
          <p:cNvSpPr/>
          <p:nvPr userDrawn="1"/>
        </p:nvSpPr>
        <p:spPr>
          <a:xfrm>
            <a:off x="457136" y="1755070"/>
            <a:ext cx="3924363" cy="4645730"/>
          </a:xfrm>
          <a:prstGeom prst="rect">
            <a:avLst/>
          </a:prstGeom>
          <a:solidFill>
            <a:srgbClr val="14713E"/>
          </a:solidFill>
          <a:ln w="12700">
            <a:miter lim="400000"/>
          </a:ln>
        </p:spPr>
        <p:txBody>
          <a:bodyPr lIns="0" tIns="0" rIns="0" bIns="0" anchor="ctr"/>
          <a:lstStyle/>
          <a:p>
            <a:pPr algn="ctr">
              <a:lnSpc>
                <a:spcPts val="1200"/>
              </a:lnSpc>
            </a:pPr>
            <a:endParaRPr lang="en-US" sz="1000" dirty="0">
              <a:solidFill>
                <a:srgbClr val="FFFFFF"/>
              </a:solidFill>
            </a:endParaRPr>
          </a:p>
        </p:txBody>
      </p:sp>
      <p:pic>
        <p:nvPicPr>
          <p:cNvPr id="17" name="Picture 16"/>
          <p:cNvPicPr>
            <a:picLocks noChangeAspect="1"/>
          </p:cNvPicPr>
          <p:nvPr userDrawn="1"/>
        </p:nvPicPr>
        <p:blipFill rotWithShape="1">
          <a:blip r:embed="rId2" cstate="email">
            <a:alphaModFix amt="50000"/>
            <a:extLst>
              <a:ext uri="{28A0092B-C50C-407E-A947-70E740481C1C}">
                <a14:useLocalDpi xmlns:a14="http://schemas.microsoft.com/office/drawing/2010/main"/>
              </a:ext>
            </a:extLst>
          </a:blip>
          <a:srcRect/>
          <a:stretch/>
        </p:blipFill>
        <p:spPr>
          <a:xfrm>
            <a:off x="427795" y="1724526"/>
            <a:ext cx="3983844" cy="4705685"/>
          </a:xfrm>
          <a:prstGeom prst="rect">
            <a:avLst/>
          </a:prstGeom>
        </p:spPr>
      </p:pic>
      <p:sp>
        <p:nvSpPr>
          <p:cNvPr id="7" name="Content Placeholder 6"/>
          <p:cNvSpPr>
            <a:spLocks noGrp="1"/>
          </p:cNvSpPr>
          <p:nvPr>
            <p:ph sz="quarter" idx="13"/>
          </p:nvPr>
        </p:nvSpPr>
        <p:spPr>
          <a:xfrm>
            <a:off x="457136" y="1755069"/>
            <a:ext cx="3924363" cy="4645731"/>
          </a:xfrm>
        </p:spPr>
        <p:txBody>
          <a:bodyPr lIns="182880" tIns="182880" rIns="182880" bIns="182880"/>
          <a:lstStyle>
            <a:lvl1pPr>
              <a:lnSpc>
                <a:spcPct val="100000"/>
              </a:lnSpc>
              <a:defRPr>
                <a:solidFill>
                  <a:schemeClr val="bg1"/>
                </a:solidFill>
              </a:defRPr>
            </a:lvl1pPr>
            <a:lvl2pPr>
              <a:lnSpc>
                <a:spcPct val="100000"/>
              </a:lnSpc>
              <a:buClr>
                <a:schemeClr val="bg1"/>
              </a:buClr>
              <a:defRPr>
                <a:solidFill>
                  <a:schemeClr val="bg1"/>
                </a:solidFill>
              </a:defRPr>
            </a:lvl2pPr>
            <a:lvl3pPr>
              <a:lnSpc>
                <a:spcPct val="100000"/>
              </a:lnSpc>
              <a:buClr>
                <a:schemeClr val="bg1"/>
              </a:buClr>
              <a:defRPr>
                <a:solidFill>
                  <a:schemeClr val="bg1"/>
                </a:solidFill>
              </a:defRPr>
            </a:lvl3pPr>
            <a:lvl4pPr>
              <a:lnSpc>
                <a:spcPct val="100000"/>
              </a:lnSpc>
              <a:buClr>
                <a:schemeClr val="bg1"/>
              </a:buClr>
              <a:defRPr>
                <a:solidFill>
                  <a:schemeClr val="bg1"/>
                </a:solidFill>
              </a:defRPr>
            </a:lvl4pPr>
            <a:lvl5pPr>
              <a:lnSpc>
                <a:spcPct val="100000"/>
              </a:lnSpc>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1"/>
          </p:nvPr>
        </p:nvSpPr>
        <p:spPr>
          <a:xfrm>
            <a:off x="4381500" y="1755070"/>
            <a:ext cx="7158567" cy="4645730"/>
          </a:xfrm>
          <a:noFill/>
        </p:spPr>
        <p:txBody>
          <a:bodyPr lIns="182880" tIns="182880" rIns="182880" bIns="18288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dirty="0"/>
              <a:t>Click to edit Master title style</a:t>
            </a:r>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1792367470"/>
      </p:ext>
    </p:extLst>
  </p:cSld>
  <p:clrMapOvr>
    <a:masterClrMapping/>
  </p:clrMapOvr>
  <p:transition>
    <p:fade/>
  </p:transition>
  <p:hf sldNum="0" hdr="0" dt="0"/>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Stage_Content">
    <p:spTree>
      <p:nvGrpSpPr>
        <p:cNvPr id="1" name=""/>
        <p:cNvGrpSpPr/>
        <p:nvPr/>
      </p:nvGrpSpPr>
      <p:grpSpPr>
        <a:xfrm>
          <a:off x="0" y="0"/>
          <a:ext cx="0" cy="0"/>
          <a:chOff x="0" y="0"/>
          <a:chExt cx="0" cy="0"/>
        </a:xfrm>
      </p:grpSpPr>
      <p:grpSp>
        <p:nvGrpSpPr>
          <p:cNvPr id="4" name="Group 3"/>
          <p:cNvGrpSpPr/>
          <p:nvPr userDrawn="1"/>
        </p:nvGrpSpPr>
        <p:grpSpPr>
          <a:xfrm>
            <a:off x="0" y="4427386"/>
            <a:ext cx="12201048" cy="2441754"/>
            <a:chOff x="-63" y="4427386"/>
            <a:chExt cx="12189016" cy="2441754"/>
          </a:xfrm>
        </p:grpSpPr>
        <p:sp>
          <p:nvSpPr>
            <p:cNvPr id="82" name="Freeform 81"/>
            <p:cNvSpPr/>
            <p:nvPr userDrawn="1"/>
          </p:nvSpPr>
          <p:spPr>
            <a:xfrm>
              <a:off x="7854178" y="4427386"/>
              <a:ext cx="4334774" cy="2229536"/>
            </a:xfrm>
            <a:custGeom>
              <a:avLst/>
              <a:gdLst>
                <a:gd name="connsiteX0" fmla="*/ 3900278 w 4334774"/>
                <a:gd name="connsiteY0" fmla="*/ 0 h 2229536"/>
                <a:gd name="connsiteX1" fmla="*/ 4187320 w 4334774"/>
                <a:gd name="connsiteY1" fmla="*/ 527035 h 2229536"/>
                <a:gd name="connsiteX2" fmla="*/ 4334774 w 4334774"/>
                <a:gd name="connsiteY2" fmla="*/ 585625 h 2229536"/>
                <a:gd name="connsiteX3" fmla="*/ 4334774 w 4334774"/>
                <a:gd name="connsiteY3" fmla="*/ 2229536 h 2229536"/>
                <a:gd name="connsiteX4" fmla="*/ 0 w 4334774"/>
                <a:gd name="connsiteY4" fmla="*/ 2229536 h 2229536"/>
                <a:gd name="connsiteX5" fmla="*/ 12582 w 4334774"/>
                <a:gd name="connsiteY5" fmla="*/ 736606 h 2229536"/>
                <a:gd name="connsiteX6" fmla="*/ 1046430 w 4334774"/>
                <a:gd name="connsiteY6" fmla="*/ 557843 h 2229536"/>
                <a:gd name="connsiteX7" fmla="*/ 1381104 w 4334774"/>
                <a:gd name="connsiteY7" fmla="*/ 379202 h 2229536"/>
                <a:gd name="connsiteX8" fmla="*/ 1832170 w 4334774"/>
                <a:gd name="connsiteY8" fmla="*/ 629811 h 2229536"/>
                <a:gd name="connsiteX9" fmla="*/ 1937792 w 4334774"/>
                <a:gd name="connsiteY9" fmla="*/ 540430 h 2229536"/>
                <a:gd name="connsiteX10" fmla="*/ 2838680 w 4334774"/>
                <a:gd name="connsiteY10" fmla="*/ 656723 h 2229536"/>
                <a:gd name="connsiteX11" fmla="*/ 3379627 w 4334774"/>
                <a:gd name="connsiteY11" fmla="*/ 319898 h 2229536"/>
                <a:gd name="connsiteX12" fmla="*/ 3650930 w 4334774"/>
                <a:gd name="connsiteY12" fmla="*/ 45422 h 222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34774" h="2229536">
                  <a:moveTo>
                    <a:pt x="3900278" y="0"/>
                  </a:moveTo>
                  <a:lnTo>
                    <a:pt x="4187320" y="527035"/>
                  </a:lnTo>
                  <a:lnTo>
                    <a:pt x="4334774" y="585625"/>
                  </a:lnTo>
                  <a:lnTo>
                    <a:pt x="4334774" y="2229536"/>
                  </a:lnTo>
                  <a:lnTo>
                    <a:pt x="0" y="2229536"/>
                  </a:lnTo>
                  <a:lnTo>
                    <a:pt x="12582" y="736606"/>
                  </a:lnTo>
                  <a:lnTo>
                    <a:pt x="1046430" y="557843"/>
                  </a:lnTo>
                  <a:lnTo>
                    <a:pt x="1381104" y="379202"/>
                  </a:lnTo>
                  <a:lnTo>
                    <a:pt x="1832170" y="629811"/>
                  </a:lnTo>
                  <a:lnTo>
                    <a:pt x="1937792" y="540430"/>
                  </a:lnTo>
                  <a:lnTo>
                    <a:pt x="2838680" y="656723"/>
                  </a:lnTo>
                  <a:lnTo>
                    <a:pt x="3379627" y="319898"/>
                  </a:lnTo>
                  <a:lnTo>
                    <a:pt x="3650930" y="45422"/>
                  </a:lnTo>
                  <a:close/>
                </a:path>
              </a:pathLst>
            </a:custGeom>
            <a:solidFill>
              <a:srgbClr val="0071DE"/>
            </a:solidFill>
            <a:ln w="12700" cap="flat">
              <a:noFill/>
              <a:miter lim="400000"/>
            </a:ln>
            <a:effectLst/>
          </p:spPr>
          <p:txBody>
            <a:bodyPr wrap="square" lIns="45719" tIns="45719" rIns="45719" bIns="45719" numCol="1" anchor="t">
              <a:noAutofit/>
            </a:bodyPr>
            <a:lstStyle/>
            <a:p>
              <a:endParaRPr lang="en-US" sz="700" dirty="0">
                <a:solidFill>
                  <a:srgbClr val="1C1C1C"/>
                </a:solidFill>
              </a:endParaRPr>
            </a:p>
          </p:txBody>
        </p:sp>
        <p:sp>
          <p:nvSpPr>
            <p:cNvPr id="83" name="Freeform 82"/>
            <p:cNvSpPr/>
            <p:nvPr userDrawn="1"/>
          </p:nvSpPr>
          <p:spPr>
            <a:xfrm>
              <a:off x="11368974" y="4428510"/>
              <a:ext cx="819979" cy="1162768"/>
            </a:xfrm>
            <a:custGeom>
              <a:avLst/>
              <a:gdLst>
                <a:gd name="connsiteX0" fmla="*/ 386168 w 819979"/>
                <a:gd name="connsiteY0" fmla="*/ 0 h 1162768"/>
                <a:gd name="connsiteX1" fmla="*/ 668404 w 819979"/>
                <a:gd name="connsiteY1" fmla="*/ 528091 h 1162768"/>
                <a:gd name="connsiteX2" fmla="*/ 819979 w 819979"/>
                <a:gd name="connsiteY2" fmla="*/ 589760 h 1162768"/>
                <a:gd name="connsiteX3" fmla="*/ 819979 w 819979"/>
                <a:gd name="connsiteY3" fmla="*/ 1082507 h 1162768"/>
                <a:gd name="connsiteX4" fmla="*/ 513043 w 819979"/>
                <a:gd name="connsiteY4" fmla="*/ 1162768 h 1162768"/>
                <a:gd name="connsiteX5" fmla="*/ 83074 w 819979"/>
                <a:gd name="connsiteY5" fmla="*/ 481203 h 1162768"/>
                <a:gd name="connsiteX6" fmla="*/ 0 w 819979"/>
                <a:gd name="connsiteY6" fmla="*/ 243051 h 1162768"/>
                <a:gd name="connsiteX7" fmla="*/ 172047 w 819979"/>
                <a:gd name="connsiteY7" fmla="*/ 248273 h 1162768"/>
                <a:gd name="connsiteX8" fmla="*/ 297313 w 819979"/>
                <a:gd name="connsiteY8" fmla="*/ 220119 h 1162768"/>
                <a:gd name="connsiteX9" fmla="*/ 320674 w 819979"/>
                <a:gd name="connsiteY9" fmla="*/ 94421 h 1162768"/>
                <a:gd name="connsiteX10" fmla="*/ 380745 w 819979"/>
                <a:gd name="connsiteY10" fmla="*/ 74234 h 116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9979" h="1162768">
                  <a:moveTo>
                    <a:pt x="386168" y="0"/>
                  </a:moveTo>
                  <a:lnTo>
                    <a:pt x="668404" y="528091"/>
                  </a:lnTo>
                  <a:lnTo>
                    <a:pt x="819979" y="589760"/>
                  </a:lnTo>
                  <a:lnTo>
                    <a:pt x="819979" y="1082507"/>
                  </a:lnTo>
                  <a:lnTo>
                    <a:pt x="513043" y="1162768"/>
                  </a:lnTo>
                  <a:lnTo>
                    <a:pt x="83074" y="481203"/>
                  </a:lnTo>
                  <a:lnTo>
                    <a:pt x="0" y="243051"/>
                  </a:lnTo>
                  <a:lnTo>
                    <a:pt x="172047" y="248273"/>
                  </a:lnTo>
                  <a:lnTo>
                    <a:pt x="297313" y="220119"/>
                  </a:lnTo>
                  <a:lnTo>
                    <a:pt x="320674" y="94421"/>
                  </a:lnTo>
                  <a:lnTo>
                    <a:pt x="380745" y="74234"/>
                  </a:lnTo>
                  <a:close/>
                </a:path>
              </a:pathLst>
            </a:custGeom>
            <a:solidFill>
              <a:srgbClr val="137FE2"/>
            </a:solidFill>
            <a:ln w="12700" cap="flat">
              <a:noFill/>
              <a:miter lim="400000"/>
            </a:ln>
            <a:effectLst/>
          </p:spPr>
          <p:txBody>
            <a:bodyPr wrap="square" lIns="45719" tIns="45719" rIns="45719" bIns="45719" numCol="1" anchor="t">
              <a:noAutofit/>
            </a:bodyPr>
            <a:lstStyle/>
            <a:p>
              <a:endParaRPr lang="en-US" sz="700" dirty="0">
                <a:solidFill>
                  <a:srgbClr val="1C1C1C"/>
                </a:solidFill>
              </a:endParaRPr>
            </a:p>
          </p:txBody>
        </p:sp>
        <p:sp>
          <p:nvSpPr>
            <p:cNvPr id="84" name="Freeform 83"/>
            <p:cNvSpPr/>
            <p:nvPr userDrawn="1"/>
          </p:nvSpPr>
          <p:spPr>
            <a:xfrm>
              <a:off x="-63" y="4629209"/>
              <a:ext cx="8646269" cy="2027713"/>
            </a:xfrm>
            <a:custGeom>
              <a:avLst/>
              <a:gdLst>
                <a:gd name="connsiteX0" fmla="*/ 7281418 w 8646269"/>
                <a:gd name="connsiteY0" fmla="*/ 0 h 2027713"/>
                <a:gd name="connsiteX1" fmla="*/ 8646269 w 8646269"/>
                <a:gd name="connsiteY1" fmla="*/ 717638 h 2027713"/>
                <a:gd name="connsiteX2" fmla="*/ 8308600 w 8646269"/>
                <a:gd name="connsiteY2" fmla="*/ 2027713 h 2027713"/>
                <a:gd name="connsiteX3" fmla="*/ 0 w 8646269"/>
                <a:gd name="connsiteY3" fmla="*/ 2027713 h 2027713"/>
                <a:gd name="connsiteX4" fmla="*/ 0 w 8646269"/>
                <a:gd name="connsiteY4" fmla="*/ 779158 h 2027713"/>
                <a:gd name="connsiteX5" fmla="*/ 814188 w 8646269"/>
                <a:gd name="connsiteY5" fmla="*/ 638344 h 2027713"/>
                <a:gd name="connsiteX6" fmla="*/ 1127144 w 8646269"/>
                <a:gd name="connsiteY6" fmla="*/ 471210 h 2027713"/>
                <a:gd name="connsiteX7" fmla="*/ 1549045 w 8646269"/>
                <a:gd name="connsiteY7" fmla="*/ 705675 h 2027713"/>
                <a:gd name="connsiteX8" fmla="*/ 1648195 w 8646269"/>
                <a:gd name="connsiteY8" fmla="*/ 622052 h 2027713"/>
                <a:gd name="connsiteX9" fmla="*/ 2490771 w 8646269"/>
                <a:gd name="connsiteY9" fmla="*/ 730854 h 2027713"/>
                <a:gd name="connsiteX10" fmla="*/ 2996725 w 8646269"/>
                <a:gd name="connsiteY10" fmla="*/ 415727 h 2027713"/>
                <a:gd name="connsiteX11" fmla="*/ 3250926 w 8646269"/>
                <a:gd name="connsiteY11" fmla="*/ 158931 h 2027713"/>
                <a:gd name="connsiteX12" fmla="*/ 3484317 w 8646269"/>
                <a:gd name="connsiteY12" fmla="*/ 116436 h 2027713"/>
                <a:gd name="connsiteX13" fmla="*/ 3752799 w 8646269"/>
                <a:gd name="connsiteY13" fmla="*/ 609520 h 2027713"/>
                <a:gd name="connsiteX14" fmla="*/ 4334646 w 8646269"/>
                <a:gd name="connsiteY14" fmla="*/ 840795 h 2027713"/>
                <a:gd name="connsiteX15" fmla="*/ 4696158 w 8646269"/>
                <a:gd name="connsiteY15" fmla="*/ 425638 h 2027713"/>
                <a:gd name="connsiteX16" fmla="*/ 4910372 w 8646269"/>
                <a:gd name="connsiteY16" fmla="*/ 351585 h 2027713"/>
                <a:gd name="connsiteX17" fmla="*/ 5105409 w 8646269"/>
                <a:gd name="connsiteY17" fmla="*/ 98549 h 2027713"/>
                <a:gd name="connsiteX18" fmla="*/ 5370219 w 8646269"/>
                <a:gd name="connsiteY18" fmla="*/ 233668 h 2027713"/>
                <a:gd name="connsiteX19" fmla="*/ 5777838 w 8646269"/>
                <a:gd name="connsiteY19" fmla="*/ 363547 h 2027713"/>
                <a:gd name="connsiteX20" fmla="*/ 6222996 w 8646269"/>
                <a:gd name="connsiteY20" fmla="*/ 14811 h 2027713"/>
                <a:gd name="connsiteX21" fmla="*/ 6694267 w 8646269"/>
                <a:gd name="connsiteY21" fmla="*/ 120195 h 2027713"/>
                <a:gd name="connsiteX22" fmla="*/ 6770160 w 8646269"/>
                <a:gd name="connsiteY22" fmla="*/ 78383 h 2027713"/>
                <a:gd name="connsiteX23" fmla="*/ 6960301 w 8646269"/>
                <a:gd name="connsiteY23" fmla="*/ 214870 h 20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646269" h="2027713">
                  <a:moveTo>
                    <a:pt x="7281418" y="0"/>
                  </a:moveTo>
                  <a:lnTo>
                    <a:pt x="8646269" y="717638"/>
                  </a:lnTo>
                  <a:lnTo>
                    <a:pt x="8308600" y="2027713"/>
                  </a:lnTo>
                  <a:lnTo>
                    <a:pt x="0" y="2027713"/>
                  </a:lnTo>
                  <a:lnTo>
                    <a:pt x="0" y="779158"/>
                  </a:lnTo>
                  <a:lnTo>
                    <a:pt x="814188" y="638344"/>
                  </a:lnTo>
                  <a:lnTo>
                    <a:pt x="1127144" y="471210"/>
                  </a:lnTo>
                  <a:lnTo>
                    <a:pt x="1549045" y="705675"/>
                  </a:lnTo>
                  <a:lnTo>
                    <a:pt x="1648195" y="622052"/>
                  </a:lnTo>
                  <a:lnTo>
                    <a:pt x="2490771" y="730854"/>
                  </a:lnTo>
                  <a:lnTo>
                    <a:pt x="2996725" y="415727"/>
                  </a:lnTo>
                  <a:lnTo>
                    <a:pt x="3250926" y="158931"/>
                  </a:lnTo>
                  <a:lnTo>
                    <a:pt x="3484317" y="116436"/>
                  </a:lnTo>
                  <a:lnTo>
                    <a:pt x="3752799" y="609520"/>
                  </a:lnTo>
                  <a:lnTo>
                    <a:pt x="4334646" y="840795"/>
                  </a:lnTo>
                  <a:lnTo>
                    <a:pt x="4696158" y="425638"/>
                  </a:lnTo>
                  <a:lnTo>
                    <a:pt x="4910372" y="351585"/>
                  </a:lnTo>
                  <a:lnTo>
                    <a:pt x="5105409" y="98549"/>
                  </a:lnTo>
                  <a:lnTo>
                    <a:pt x="5370219" y="233668"/>
                  </a:lnTo>
                  <a:lnTo>
                    <a:pt x="5777838" y="363547"/>
                  </a:lnTo>
                  <a:lnTo>
                    <a:pt x="6222996" y="14811"/>
                  </a:lnTo>
                  <a:lnTo>
                    <a:pt x="6694267" y="120195"/>
                  </a:lnTo>
                  <a:lnTo>
                    <a:pt x="6770160" y="78383"/>
                  </a:lnTo>
                  <a:lnTo>
                    <a:pt x="6960301" y="214870"/>
                  </a:lnTo>
                  <a:close/>
                </a:path>
              </a:pathLst>
            </a:custGeom>
            <a:solidFill>
              <a:srgbClr val="118ED9"/>
            </a:solidFill>
            <a:ln w="12700" cap="flat">
              <a:noFill/>
              <a:miter lim="400000"/>
            </a:ln>
            <a:effectLst/>
          </p:spPr>
          <p:txBody>
            <a:bodyPr wrap="square" lIns="45719" tIns="45719" rIns="45719" bIns="45719" numCol="1" anchor="t">
              <a:noAutofit/>
            </a:bodyPr>
            <a:lstStyle/>
            <a:p>
              <a:endParaRPr lang="en-US" sz="700" dirty="0">
                <a:solidFill>
                  <a:srgbClr val="1C1C1C"/>
                </a:solidFill>
              </a:endParaRPr>
            </a:p>
          </p:txBody>
        </p:sp>
        <p:sp>
          <p:nvSpPr>
            <p:cNvPr id="85" name="Shape 976"/>
            <p:cNvSpPr/>
            <p:nvPr/>
          </p:nvSpPr>
          <p:spPr>
            <a:xfrm flipH="1">
              <a:off x="10846455" y="4740031"/>
              <a:ext cx="893510" cy="927684"/>
            </a:xfrm>
            <a:custGeom>
              <a:avLst/>
              <a:gdLst/>
              <a:ahLst/>
              <a:cxnLst>
                <a:cxn ang="0">
                  <a:pos x="wd2" y="hd2"/>
                </a:cxn>
                <a:cxn ang="5400000">
                  <a:pos x="wd2" y="hd2"/>
                </a:cxn>
                <a:cxn ang="10800000">
                  <a:pos x="wd2" y="hd2"/>
                </a:cxn>
                <a:cxn ang="16200000">
                  <a:pos x="wd2" y="hd2"/>
                </a:cxn>
              </a:cxnLst>
              <a:rect l="0" t="0" r="r" b="b"/>
              <a:pathLst>
                <a:path w="21600" h="21600" extrusionOk="0">
                  <a:moveTo>
                    <a:pt x="9443" y="0"/>
                  </a:moveTo>
                  <a:lnTo>
                    <a:pt x="7196" y="9874"/>
                  </a:lnTo>
                  <a:lnTo>
                    <a:pt x="0" y="19748"/>
                  </a:lnTo>
                  <a:lnTo>
                    <a:pt x="9407" y="21600"/>
                  </a:lnTo>
                  <a:lnTo>
                    <a:pt x="21600" y="9422"/>
                  </a:lnTo>
                  <a:lnTo>
                    <a:pt x="9443" y="0"/>
                  </a:lnTo>
                  <a:close/>
                </a:path>
              </a:pathLst>
            </a:custGeom>
            <a:solidFill>
              <a:srgbClr val="137FE2"/>
            </a:solidFill>
            <a:ln w="12700" cap="flat">
              <a:noFill/>
              <a:miter lim="400000"/>
            </a:ln>
            <a:effectLst/>
          </p:spPr>
          <p:txBody>
            <a:bodyPr wrap="square" lIns="45719" tIns="45719" rIns="45719" bIns="45719" numCol="1" anchor="t">
              <a:noAutofit/>
            </a:bodyPr>
            <a:lstStyle/>
            <a:p>
              <a:endParaRPr sz="700">
                <a:solidFill>
                  <a:srgbClr val="1C1C1C"/>
                </a:solidFill>
              </a:endParaRPr>
            </a:p>
          </p:txBody>
        </p:sp>
        <p:sp>
          <p:nvSpPr>
            <p:cNvPr id="88" name="Shape 979"/>
            <p:cNvSpPr/>
            <p:nvPr/>
          </p:nvSpPr>
          <p:spPr>
            <a:xfrm>
              <a:off x="9110021" y="4874160"/>
              <a:ext cx="1147026" cy="743571"/>
            </a:xfrm>
            <a:custGeom>
              <a:avLst/>
              <a:gdLst/>
              <a:ahLst/>
              <a:cxnLst>
                <a:cxn ang="0">
                  <a:pos x="wd2" y="hd2"/>
                </a:cxn>
                <a:cxn ang="5400000">
                  <a:pos x="wd2" y="hd2"/>
                </a:cxn>
                <a:cxn ang="10800000">
                  <a:pos x="wd2" y="hd2"/>
                </a:cxn>
                <a:cxn ang="16200000">
                  <a:pos x="wd2" y="hd2"/>
                </a:cxn>
              </a:cxnLst>
              <a:rect l="0" t="0" r="r" b="b"/>
              <a:pathLst>
                <a:path w="21600" h="21600" extrusionOk="0">
                  <a:moveTo>
                    <a:pt x="2714" y="0"/>
                  </a:moveTo>
                  <a:lnTo>
                    <a:pt x="3935" y="4798"/>
                  </a:lnTo>
                  <a:lnTo>
                    <a:pt x="0" y="8843"/>
                  </a:lnTo>
                  <a:lnTo>
                    <a:pt x="1893" y="14073"/>
                  </a:lnTo>
                  <a:lnTo>
                    <a:pt x="21600" y="21600"/>
                  </a:lnTo>
                  <a:lnTo>
                    <a:pt x="10126" y="6543"/>
                  </a:lnTo>
                  <a:lnTo>
                    <a:pt x="2714" y="0"/>
                  </a:lnTo>
                  <a:close/>
                </a:path>
              </a:pathLst>
            </a:custGeom>
            <a:solidFill>
              <a:srgbClr val="137FE2"/>
            </a:solidFill>
            <a:ln w="12700" cap="flat">
              <a:noFill/>
              <a:miter lim="400000"/>
            </a:ln>
            <a:effectLst/>
          </p:spPr>
          <p:txBody>
            <a:bodyPr wrap="square" lIns="45719" tIns="45719" rIns="45719" bIns="45719" numCol="1" anchor="t">
              <a:noAutofit/>
            </a:bodyPr>
            <a:lstStyle/>
            <a:p>
              <a:endParaRPr sz="700">
                <a:solidFill>
                  <a:srgbClr val="1C1C1C"/>
                </a:solidFill>
              </a:endParaRPr>
            </a:p>
          </p:txBody>
        </p:sp>
        <p:sp>
          <p:nvSpPr>
            <p:cNvPr id="89" name="Shape 983"/>
            <p:cNvSpPr/>
            <p:nvPr userDrawn="1"/>
          </p:nvSpPr>
          <p:spPr>
            <a:xfrm flipH="1">
              <a:off x="4690653" y="4987466"/>
              <a:ext cx="285030" cy="257896"/>
            </a:xfrm>
            <a:custGeom>
              <a:avLst/>
              <a:gdLst/>
              <a:ahLst/>
              <a:cxnLst>
                <a:cxn ang="0">
                  <a:pos x="wd2" y="hd2"/>
                </a:cxn>
                <a:cxn ang="5400000">
                  <a:pos x="wd2" y="hd2"/>
                </a:cxn>
                <a:cxn ang="10800000">
                  <a:pos x="wd2" y="hd2"/>
                </a:cxn>
                <a:cxn ang="16200000">
                  <a:pos x="wd2" y="hd2"/>
                </a:cxn>
              </a:cxnLst>
              <a:rect l="0" t="0" r="r" b="b"/>
              <a:pathLst>
                <a:path w="21600" h="21600" extrusionOk="0">
                  <a:moveTo>
                    <a:pt x="5384" y="0"/>
                  </a:moveTo>
                  <a:lnTo>
                    <a:pt x="0" y="10916"/>
                  </a:lnTo>
                  <a:lnTo>
                    <a:pt x="2200" y="21600"/>
                  </a:lnTo>
                  <a:lnTo>
                    <a:pt x="21600" y="6397"/>
                  </a:lnTo>
                  <a:lnTo>
                    <a:pt x="5384"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90" name="Shape 984"/>
            <p:cNvSpPr/>
            <p:nvPr userDrawn="1"/>
          </p:nvSpPr>
          <p:spPr>
            <a:xfrm flipH="1">
              <a:off x="5669788" y="4646194"/>
              <a:ext cx="1309538" cy="889381"/>
            </a:xfrm>
            <a:custGeom>
              <a:avLst/>
              <a:gdLst/>
              <a:ahLst/>
              <a:cxnLst>
                <a:cxn ang="0">
                  <a:pos x="wd2" y="hd2"/>
                </a:cxn>
                <a:cxn ang="5400000">
                  <a:pos x="wd2" y="hd2"/>
                </a:cxn>
                <a:cxn ang="10800000">
                  <a:pos x="wd2" y="hd2"/>
                </a:cxn>
                <a:cxn ang="16200000">
                  <a:pos x="wd2" y="hd2"/>
                </a:cxn>
              </a:cxnLst>
              <a:rect l="0" t="0" r="r" b="b"/>
              <a:pathLst>
                <a:path w="21600" h="21600" extrusionOk="0">
                  <a:moveTo>
                    <a:pt x="3438" y="1547"/>
                  </a:moveTo>
                  <a:lnTo>
                    <a:pt x="0" y="4864"/>
                  </a:lnTo>
                  <a:lnTo>
                    <a:pt x="1496" y="5446"/>
                  </a:lnTo>
                  <a:lnTo>
                    <a:pt x="1528" y="5427"/>
                  </a:lnTo>
                  <a:lnTo>
                    <a:pt x="6386" y="9095"/>
                  </a:lnTo>
                  <a:lnTo>
                    <a:pt x="10985" y="15992"/>
                  </a:lnTo>
                  <a:lnTo>
                    <a:pt x="21600" y="21600"/>
                  </a:lnTo>
                  <a:lnTo>
                    <a:pt x="9864" y="7415"/>
                  </a:lnTo>
                  <a:lnTo>
                    <a:pt x="13050" y="2029"/>
                  </a:lnTo>
                  <a:lnTo>
                    <a:pt x="12368" y="0"/>
                  </a:lnTo>
                  <a:lnTo>
                    <a:pt x="4759" y="2517"/>
                  </a:lnTo>
                  <a:lnTo>
                    <a:pt x="3880" y="4792"/>
                  </a:lnTo>
                  <a:lnTo>
                    <a:pt x="3438" y="1547"/>
                  </a:lnTo>
                  <a:close/>
                </a:path>
              </a:pathLst>
            </a:custGeom>
            <a:solidFill>
              <a:srgbClr val="118ED9">
                <a:alpha val="41376"/>
              </a:srgbClr>
            </a:solidFill>
            <a:ln w="12700" cap="flat">
              <a:noFill/>
              <a:miter lim="400000"/>
            </a:ln>
            <a:effectLst/>
          </p:spPr>
          <p:txBody>
            <a:bodyPr wrap="square" lIns="91439" tIns="91439" rIns="91439" bIns="91439" numCol="1" anchor="t">
              <a:noAutofit/>
            </a:bodyPr>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94" name="Shape 985"/>
            <p:cNvSpPr/>
            <p:nvPr userDrawn="1"/>
          </p:nvSpPr>
          <p:spPr>
            <a:xfrm>
              <a:off x="7146860" y="4628613"/>
              <a:ext cx="1046314" cy="1295263"/>
            </a:xfrm>
            <a:custGeom>
              <a:avLst/>
              <a:gdLst/>
              <a:ahLst/>
              <a:cxnLst>
                <a:cxn ang="0">
                  <a:pos x="wd2" y="hd2"/>
                </a:cxn>
                <a:cxn ang="5400000">
                  <a:pos x="wd2" y="hd2"/>
                </a:cxn>
                <a:cxn ang="10800000">
                  <a:pos x="wd2" y="hd2"/>
                </a:cxn>
                <a:cxn ang="16200000">
                  <a:pos x="wd2" y="hd2"/>
                </a:cxn>
              </a:cxnLst>
              <a:rect l="0" t="0" r="r" b="b"/>
              <a:pathLst>
                <a:path w="21600" h="21600" extrusionOk="0">
                  <a:moveTo>
                    <a:pt x="2894" y="0"/>
                  </a:moveTo>
                  <a:lnTo>
                    <a:pt x="0" y="2299"/>
                  </a:lnTo>
                  <a:lnTo>
                    <a:pt x="2320" y="3352"/>
                  </a:lnTo>
                  <a:lnTo>
                    <a:pt x="4535" y="6105"/>
                  </a:lnTo>
                  <a:lnTo>
                    <a:pt x="13673" y="12163"/>
                  </a:lnTo>
                  <a:lnTo>
                    <a:pt x="17801" y="16416"/>
                  </a:lnTo>
                  <a:lnTo>
                    <a:pt x="21600" y="21600"/>
                  </a:lnTo>
                  <a:lnTo>
                    <a:pt x="20270" y="7435"/>
                  </a:lnTo>
                  <a:lnTo>
                    <a:pt x="13649" y="4578"/>
                  </a:lnTo>
                  <a:lnTo>
                    <a:pt x="2894" y="0"/>
                  </a:lnTo>
                  <a:close/>
                </a:path>
              </a:pathLst>
            </a:custGeom>
            <a:solidFill>
              <a:srgbClr val="118ED9">
                <a:alpha val="41376"/>
              </a:srgbClr>
            </a:solidFill>
            <a:ln w="12700" cap="flat">
              <a:noFill/>
              <a:miter lim="400000"/>
            </a:ln>
            <a:effectLst/>
          </p:spPr>
          <p:txBody>
            <a:bodyPr wrap="square" lIns="91439" tIns="91439" rIns="91439" bIns="91439" numCol="1" anchor="t">
              <a:noAutofit/>
            </a:bodyPr>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167" name="Shape 986"/>
            <p:cNvSpPr/>
            <p:nvPr userDrawn="1"/>
          </p:nvSpPr>
          <p:spPr>
            <a:xfrm>
              <a:off x="4739595" y="4730362"/>
              <a:ext cx="1037503" cy="937903"/>
            </a:xfrm>
            <a:custGeom>
              <a:avLst/>
              <a:gdLst/>
              <a:ahLst/>
              <a:cxnLst>
                <a:cxn ang="0">
                  <a:pos x="wd2" y="hd2"/>
                </a:cxn>
                <a:cxn ang="5400000">
                  <a:pos x="wd2" y="hd2"/>
                </a:cxn>
                <a:cxn ang="10800000">
                  <a:pos x="wd2" y="hd2"/>
                </a:cxn>
                <a:cxn ang="16200000">
                  <a:pos x="wd2" y="hd2"/>
                </a:cxn>
              </a:cxnLst>
              <a:rect l="0" t="0" r="r" b="b"/>
              <a:pathLst>
                <a:path w="21600" h="21600" extrusionOk="0">
                  <a:moveTo>
                    <a:pt x="7678" y="0"/>
                  </a:moveTo>
                  <a:lnTo>
                    <a:pt x="8249" y="2066"/>
                  </a:lnTo>
                  <a:lnTo>
                    <a:pt x="6561" y="2642"/>
                  </a:lnTo>
                  <a:lnTo>
                    <a:pt x="8510" y="6504"/>
                  </a:lnTo>
                  <a:lnTo>
                    <a:pt x="0" y="21600"/>
                  </a:lnTo>
                  <a:lnTo>
                    <a:pt x="8751" y="18238"/>
                  </a:lnTo>
                  <a:lnTo>
                    <a:pt x="14486" y="12617"/>
                  </a:lnTo>
                  <a:lnTo>
                    <a:pt x="8809" y="8085"/>
                  </a:lnTo>
                  <a:lnTo>
                    <a:pt x="9037" y="7151"/>
                  </a:lnTo>
                  <a:lnTo>
                    <a:pt x="13546" y="8109"/>
                  </a:lnTo>
                  <a:lnTo>
                    <a:pt x="14789" y="7648"/>
                  </a:lnTo>
                  <a:lnTo>
                    <a:pt x="17160" y="10223"/>
                  </a:lnTo>
                  <a:lnTo>
                    <a:pt x="21600" y="6125"/>
                  </a:lnTo>
                  <a:lnTo>
                    <a:pt x="13080" y="3080"/>
                  </a:lnTo>
                  <a:lnTo>
                    <a:pt x="7678"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168" name="Shape 987"/>
            <p:cNvSpPr/>
            <p:nvPr userDrawn="1"/>
          </p:nvSpPr>
          <p:spPr>
            <a:xfrm>
              <a:off x="6871637" y="4629427"/>
              <a:ext cx="717456" cy="926522"/>
            </a:xfrm>
            <a:custGeom>
              <a:avLst/>
              <a:gdLst/>
              <a:ahLst/>
              <a:cxnLst>
                <a:cxn ang="0">
                  <a:pos x="wd2" y="hd2"/>
                </a:cxn>
                <a:cxn ang="5400000">
                  <a:pos x="wd2" y="hd2"/>
                </a:cxn>
                <a:cxn ang="10800000">
                  <a:pos x="wd2" y="hd2"/>
                </a:cxn>
                <a:cxn ang="16200000">
                  <a:pos x="wd2" y="hd2"/>
                </a:cxn>
              </a:cxnLst>
              <a:rect l="0" t="0" r="r" b="b"/>
              <a:pathLst>
                <a:path w="21600" h="21600" extrusionOk="0">
                  <a:moveTo>
                    <a:pt x="11734" y="0"/>
                  </a:moveTo>
                  <a:lnTo>
                    <a:pt x="11124" y="1173"/>
                  </a:lnTo>
                  <a:lnTo>
                    <a:pt x="0" y="7979"/>
                  </a:lnTo>
                  <a:lnTo>
                    <a:pt x="19364" y="21600"/>
                  </a:lnTo>
                  <a:lnTo>
                    <a:pt x="21600" y="15914"/>
                  </a:lnTo>
                  <a:lnTo>
                    <a:pt x="16785" y="9969"/>
                  </a:lnTo>
                  <a:lnTo>
                    <a:pt x="12578" y="654"/>
                  </a:lnTo>
                  <a:lnTo>
                    <a:pt x="11734"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169" name="Shape 989"/>
            <p:cNvSpPr/>
            <p:nvPr userDrawn="1"/>
          </p:nvSpPr>
          <p:spPr>
            <a:xfrm rot="300000" flipH="1">
              <a:off x="2581777" y="4993858"/>
              <a:ext cx="885945" cy="910723"/>
            </a:xfrm>
            <a:custGeom>
              <a:avLst/>
              <a:gdLst/>
              <a:ahLst/>
              <a:cxnLst>
                <a:cxn ang="0">
                  <a:pos x="wd2" y="hd2"/>
                </a:cxn>
                <a:cxn ang="5400000">
                  <a:pos x="wd2" y="hd2"/>
                </a:cxn>
                <a:cxn ang="10800000">
                  <a:pos x="wd2" y="hd2"/>
                </a:cxn>
                <a:cxn ang="16200000">
                  <a:pos x="wd2" y="hd2"/>
                </a:cxn>
              </a:cxnLst>
              <a:rect l="0" t="0" r="r" b="b"/>
              <a:pathLst>
                <a:path w="21600" h="21600" extrusionOk="0">
                  <a:moveTo>
                    <a:pt x="9443" y="0"/>
                  </a:moveTo>
                  <a:lnTo>
                    <a:pt x="7196" y="9874"/>
                  </a:lnTo>
                  <a:lnTo>
                    <a:pt x="0" y="19748"/>
                  </a:lnTo>
                  <a:lnTo>
                    <a:pt x="9407" y="21600"/>
                  </a:lnTo>
                  <a:lnTo>
                    <a:pt x="21600" y="9422"/>
                  </a:lnTo>
                  <a:lnTo>
                    <a:pt x="9443"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defRPr sz="3600">
                  <a:solidFill>
                    <a:srgbClr val="000000"/>
                  </a:solidFill>
                  <a:latin typeface="Calibri"/>
                  <a:ea typeface="Calibri"/>
                  <a:cs typeface="Calibri"/>
                  <a:sym typeface="Calibri"/>
                </a:defRPr>
              </a:pPr>
              <a:endParaRPr dirty="0">
                <a:solidFill>
                  <a:srgbClr val="000000"/>
                </a:solidFill>
                <a:latin typeface="Calibri"/>
                <a:ea typeface="Calibri"/>
                <a:cs typeface="Calibri"/>
                <a:sym typeface="Calibri"/>
              </a:endParaRPr>
            </a:p>
          </p:txBody>
        </p:sp>
        <p:sp>
          <p:nvSpPr>
            <p:cNvPr id="172" name="Shape 992"/>
            <p:cNvSpPr/>
            <p:nvPr userDrawn="1"/>
          </p:nvSpPr>
          <p:spPr>
            <a:xfrm>
              <a:off x="954118" y="5095803"/>
              <a:ext cx="1233544" cy="799658"/>
            </a:xfrm>
            <a:custGeom>
              <a:avLst/>
              <a:gdLst/>
              <a:ahLst/>
              <a:cxnLst>
                <a:cxn ang="0">
                  <a:pos x="wd2" y="hd2"/>
                </a:cxn>
                <a:cxn ang="5400000">
                  <a:pos x="wd2" y="hd2"/>
                </a:cxn>
                <a:cxn ang="10800000">
                  <a:pos x="wd2" y="hd2"/>
                </a:cxn>
                <a:cxn ang="16200000">
                  <a:pos x="wd2" y="hd2"/>
                </a:cxn>
              </a:cxnLst>
              <a:rect l="0" t="0" r="r" b="b"/>
              <a:pathLst>
                <a:path w="21600" h="21600" extrusionOk="0">
                  <a:moveTo>
                    <a:pt x="2714" y="0"/>
                  </a:moveTo>
                  <a:lnTo>
                    <a:pt x="3935" y="4798"/>
                  </a:lnTo>
                  <a:lnTo>
                    <a:pt x="0" y="8843"/>
                  </a:lnTo>
                  <a:lnTo>
                    <a:pt x="1893" y="14073"/>
                  </a:lnTo>
                  <a:lnTo>
                    <a:pt x="21600" y="21600"/>
                  </a:lnTo>
                  <a:lnTo>
                    <a:pt x="10126" y="6543"/>
                  </a:lnTo>
                  <a:lnTo>
                    <a:pt x="2714"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defRPr sz="3600">
                  <a:solidFill>
                    <a:srgbClr val="000000"/>
                  </a:solidFill>
                  <a:latin typeface="Calibri"/>
                  <a:ea typeface="Calibri"/>
                  <a:cs typeface="Calibri"/>
                  <a:sym typeface="Calibri"/>
                </a:defRPr>
              </a:pPr>
              <a:endParaRPr>
                <a:solidFill>
                  <a:srgbClr val="000000"/>
                </a:solidFill>
                <a:latin typeface="Calibri"/>
                <a:ea typeface="Calibri"/>
                <a:cs typeface="Calibri"/>
                <a:sym typeface="Calibri"/>
              </a:endParaRPr>
            </a:p>
          </p:txBody>
        </p:sp>
        <p:sp>
          <p:nvSpPr>
            <p:cNvPr id="216" name="Freeform 215"/>
            <p:cNvSpPr/>
            <p:nvPr userDrawn="1"/>
          </p:nvSpPr>
          <p:spPr>
            <a:xfrm>
              <a:off x="0" y="5601656"/>
              <a:ext cx="12188952" cy="1267484"/>
            </a:xfrm>
            <a:custGeom>
              <a:avLst/>
              <a:gdLst>
                <a:gd name="connsiteX0" fmla="*/ 9049566 w 12188952"/>
                <a:gd name="connsiteY0" fmla="*/ 10179 h 1394233"/>
                <a:gd name="connsiteX1" fmla="*/ 11612521 w 12188952"/>
                <a:gd name="connsiteY1" fmla="*/ 122890 h 1394233"/>
                <a:gd name="connsiteX2" fmla="*/ 12188952 w 12188952"/>
                <a:gd name="connsiteY2" fmla="*/ 175619 h 1394233"/>
                <a:gd name="connsiteX3" fmla="*/ 12188952 w 12188952"/>
                <a:gd name="connsiteY3" fmla="*/ 1160984 h 1394233"/>
                <a:gd name="connsiteX4" fmla="*/ 12188825 w 12188952"/>
                <a:gd name="connsiteY4" fmla="*/ 1160984 h 1394233"/>
                <a:gd name="connsiteX5" fmla="*/ 12188825 w 12188952"/>
                <a:gd name="connsiteY5" fmla="*/ 1394233 h 1394233"/>
                <a:gd name="connsiteX6" fmla="*/ 0 w 12188952"/>
                <a:gd name="connsiteY6" fmla="*/ 1394233 h 1394233"/>
                <a:gd name="connsiteX7" fmla="*/ 0 w 12188952"/>
                <a:gd name="connsiteY7" fmla="*/ 1160984 h 1394233"/>
                <a:gd name="connsiteX8" fmla="*/ 0 w 12188952"/>
                <a:gd name="connsiteY8" fmla="*/ 653400 h 1394233"/>
                <a:gd name="connsiteX9" fmla="*/ 0 w 12188952"/>
                <a:gd name="connsiteY9" fmla="*/ 197391 h 1394233"/>
                <a:gd name="connsiteX10" fmla="*/ 396667 w 12188952"/>
                <a:gd name="connsiteY10" fmla="*/ 242921 h 1394233"/>
                <a:gd name="connsiteX11" fmla="*/ 2014484 w 12188952"/>
                <a:gd name="connsiteY11" fmla="*/ 333322 h 1394233"/>
                <a:gd name="connsiteX12" fmla="*/ 7200582 w 12188952"/>
                <a:gd name="connsiteY12" fmla="*/ 17844 h 1394233"/>
                <a:gd name="connsiteX13" fmla="*/ 9049566 w 12188952"/>
                <a:gd name="connsiteY13" fmla="*/ 10179 h 139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88952" h="1394233">
                  <a:moveTo>
                    <a:pt x="9049566" y="10179"/>
                  </a:moveTo>
                  <a:cubicBezTo>
                    <a:pt x="9904637" y="15454"/>
                    <a:pt x="10759673" y="53011"/>
                    <a:pt x="11612521" y="122890"/>
                  </a:cubicBezTo>
                  <a:lnTo>
                    <a:pt x="12188952" y="175619"/>
                  </a:lnTo>
                  <a:lnTo>
                    <a:pt x="12188952" y="1160984"/>
                  </a:lnTo>
                  <a:lnTo>
                    <a:pt x="12188825" y="1160984"/>
                  </a:lnTo>
                  <a:lnTo>
                    <a:pt x="12188825" y="1394233"/>
                  </a:lnTo>
                  <a:lnTo>
                    <a:pt x="0" y="1394233"/>
                  </a:lnTo>
                  <a:lnTo>
                    <a:pt x="0" y="1160984"/>
                  </a:lnTo>
                  <a:lnTo>
                    <a:pt x="0" y="653400"/>
                  </a:lnTo>
                  <a:lnTo>
                    <a:pt x="0" y="197391"/>
                  </a:lnTo>
                  <a:lnTo>
                    <a:pt x="396667" y="242921"/>
                  </a:lnTo>
                  <a:cubicBezTo>
                    <a:pt x="934004" y="296635"/>
                    <a:pt x="1474083" y="326799"/>
                    <a:pt x="2014484" y="333322"/>
                  </a:cubicBezTo>
                  <a:cubicBezTo>
                    <a:pt x="3725183" y="353968"/>
                    <a:pt x="5497341" y="103991"/>
                    <a:pt x="7200582" y="17844"/>
                  </a:cubicBezTo>
                  <a:cubicBezTo>
                    <a:pt x="7841018" y="-14500"/>
                    <a:pt x="8408262" y="6222"/>
                    <a:pt x="9049566" y="10179"/>
                  </a:cubicBezTo>
                  <a:close/>
                </a:path>
              </a:pathLst>
            </a:custGeom>
            <a:gradFill flip="none" rotWithShape="1">
              <a:gsLst>
                <a:gs pos="100000">
                  <a:srgbClr val="6CC24A"/>
                </a:gs>
                <a:gs pos="0">
                  <a:srgbClr val="15602F"/>
                </a:gs>
              </a:gsLst>
              <a:lin ang="16200000" scaled="0"/>
              <a:tileRect/>
            </a:gra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grpSp>
      <p:sp>
        <p:nvSpPr>
          <p:cNvPr id="7" name="Title Placeholder 1"/>
          <p:cNvSpPr>
            <a:spLocks noGrp="1"/>
          </p:cNvSpPr>
          <p:nvPr userDrawn="1">
            <p:ph type="title"/>
          </p:nvPr>
        </p:nvSpPr>
        <p:spPr>
          <a:xfrm>
            <a:off x="571500" y="63500"/>
            <a:ext cx="11045952" cy="990119"/>
          </a:xfrm>
          <a:prstGeom prst="rect">
            <a:avLst/>
          </a:prstGeom>
          <a:effectLst/>
        </p:spPr>
        <p:txBody>
          <a:bodyPr rtlCol="0">
            <a:noAutofit/>
          </a:bodyPr>
          <a:lstStyle>
            <a:lvl1pPr>
              <a:lnSpc>
                <a:spcPct val="95000"/>
              </a:lnSpc>
              <a:defRPr>
                <a:solidFill>
                  <a:schemeClr val="accent1"/>
                </a:solidFill>
              </a:defRPr>
            </a:lvl1pPr>
          </a:lstStyle>
          <a:p>
            <a:r>
              <a:rPr lang="en-US"/>
              <a:t>Click to edit Master title style</a:t>
            </a:r>
            <a:endParaRPr lang="en-US" dirty="0"/>
          </a:p>
        </p:txBody>
      </p:sp>
      <p:sp>
        <p:nvSpPr>
          <p:cNvPr id="3" name="Content Placeholder 2"/>
          <p:cNvSpPr>
            <a:spLocks noGrp="1"/>
          </p:cNvSpPr>
          <p:nvPr userDrawn="1">
            <p:ph sz="quarter" idx="11"/>
          </p:nvPr>
        </p:nvSpPr>
        <p:spPr>
          <a:xfrm>
            <a:off x="571500" y="1764284"/>
            <a:ext cx="5303520" cy="3009563"/>
          </a:xfrm>
        </p:spPr>
        <p:txBody>
          <a:bodyPr/>
          <a:lstStyle>
            <a:lvl1pPr>
              <a:lnSpc>
                <a:spcPct val="100000"/>
              </a:lnSpc>
              <a:spcBef>
                <a:spcPts val="1000"/>
              </a:spcBef>
              <a:spcAft>
                <a:spcPts val="0"/>
              </a:spcAft>
              <a:defRPr/>
            </a:lvl1pPr>
            <a:lvl2pPr>
              <a:lnSpc>
                <a:spcPct val="100000"/>
              </a:lnSpc>
              <a:spcAft>
                <a:spcPts val="400"/>
              </a:spcAft>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userDrawn="1">
            <p:ph sz="quarter" idx="12"/>
          </p:nvPr>
        </p:nvSpPr>
        <p:spPr>
          <a:xfrm>
            <a:off x="6313932" y="1764284"/>
            <a:ext cx="5303520" cy="3009563"/>
          </a:xfrm>
        </p:spPr>
        <p:txBody>
          <a:bodyPr/>
          <a:lstStyle>
            <a:lvl1pPr>
              <a:lnSpc>
                <a:spcPct val="100000"/>
              </a:lnSpc>
              <a:spcAft>
                <a:spcPts val="0"/>
              </a:spcAft>
              <a:defRPr/>
            </a:lvl1pPr>
            <a:lvl2pPr>
              <a:lnSpc>
                <a:spcPct val="100000"/>
              </a:lnSpc>
              <a:spcAft>
                <a:spcPts val="400"/>
              </a:spcAft>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p:cNvSpPr>
            <a:spLocks noGrp="1"/>
          </p:cNvSpPr>
          <p:nvPr userDrawn="1">
            <p:ph type="body" sz="quarter" idx="16"/>
          </p:nvPr>
        </p:nvSpPr>
        <p:spPr>
          <a:xfrm>
            <a:off x="571500" y="1081137"/>
            <a:ext cx="1148486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a:t>Click to edit Master text styles</a:t>
            </a:r>
          </a:p>
        </p:txBody>
      </p:sp>
    </p:spTree>
    <p:extLst>
      <p:ext uri="{BB962C8B-B14F-4D97-AF65-F5344CB8AC3E}">
        <p14:creationId xmlns:p14="http://schemas.microsoft.com/office/powerpoint/2010/main" val="3191083464"/>
      </p:ext>
    </p:extLst>
  </p:cSld>
  <p:clrMapOvr>
    <a:masterClrMapping/>
  </p:clrMapOvr>
  <p:transition>
    <p:fade/>
  </p:transition>
  <p:hf sldNum="0" hdr="0" dt="0"/>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Stage_Content_High">
    <p:spTree>
      <p:nvGrpSpPr>
        <p:cNvPr id="1" name=""/>
        <p:cNvGrpSpPr/>
        <p:nvPr/>
      </p:nvGrpSpPr>
      <p:grpSpPr>
        <a:xfrm>
          <a:off x="0" y="0"/>
          <a:ext cx="0" cy="0"/>
          <a:chOff x="0" y="0"/>
          <a:chExt cx="0" cy="0"/>
        </a:xfrm>
      </p:grpSpPr>
      <p:grpSp>
        <p:nvGrpSpPr>
          <p:cNvPr id="9" name="Group 8"/>
          <p:cNvGrpSpPr/>
          <p:nvPr userDrawn="1"/>
        </p:nvGrpSpPr>
        <p:grpSpPr>
          <a:xfrm>
            <a:off x="-7652" y="1639016"/>
            <a:ext cx="8114774" cy="3599585"/>
            <a:chOff x="-16125" y="1639016"/>
            <a:chExt cx="8120411" cy="3599585"/>
          </a:xfrm>
        </p:grpSpPr>
        <p:sp>
          <p:nvSpPr>
            <p:cNvPr id="65" name="Shape 1103"/>
            <p:cNvSpPr/>
            <p:nvPr userDrawn="1"/>
          </p:nvSpPr>
          <p:spPr>
            <a:xfrm>
              <a:off x="-16125" y="1639016"/>
              <a:ext cx="8120411" cy="3599585"/>
            </a:xfrm>
            <a:custGeom>
              <a:avLst/>
              <a:gdLst>
                <a:gd name="connsiteX0" fmla="*/ 2208671 w 7649794"/>
                <a:gd name="connsiteY0" fmla="*/ 0 h 3493722"/>
                <a:gd name="connsiteX1" fmla="*/ 2556320 w 7649794"/>
                <a:gd name="connsiteY1" fmla="*/ 63327 h 3493722"/>
                <a:gd name="connsiteX2" fmla="*/ 2934577 w 7649794"/>
                <a:gd name="connsiteY2" fmla="*/ 446010 h 3493722"/>
                <a:gd name="connsiteX3" fmla="*/ 3688781 w 7649794"/>
                <a:gd name="connsiteY3" fmla="*/ 915621 h 3493722"/>
                <a:gd name="connsiteX4" fmla="*/ 4944824 w 7649794"/>
                <a:gd name="connsiteY4" fmla="*/ 753481 h 3493722"/>
                <a:gd name="connsiteX5" fmla="*/ 5092085 w 7649794"/>
                <a:gd name="connsiteY5" fmla="*/ 878099 h 3493722"/>
                <a:gd name="connsiteX6" fmla="*/ 5720973 w 7649794"/>
                <a:gd name="connsiteY6" fmla="*/ 528693 h 3493722"/>
                <a:gd name="connsiteX7" fmla="*/ 6187586 w 7649794"/>
                <a:gd name="connsiteY7" fmla="*/ 777760 h 3493722"/>
                <a:gd name="connsiteX8" fmla="*/ 7629004 w 7649794"/>
                <a:gd name="connsiteY8" fmla="*/ 1026996 h 3493722"/>
                <a:gd name="connsiteX9" fmla="*/ 7649794 w 7649794"/>
                <a:gd name="connsiteY9" fmla="*/ 3493722 h 3493722"/>
                <a:gd name="connsiteX10" fmla="*/ 17240 w 7649794"/>
                <a:gd name="connsiteY10" fmla="*/ 3480628 h 3493722"/>
                <a:gd name="connsiteX11" fmla="*/ 0 w 7649794"/>
                <a:gd name="connsiteY11" fmla="*/ 242027 h 3493722"/>
                <a:gd name="connsiteX12" fmla="*/ 83503 w 7649794"/>
                <a:gd name="connsiteY12" fmla="*/ 350425 h 3493722"/>
                <a:gd name="connsiteX13" fmla="*/ 402278 w 7649794"/>
                <a:gd name="connsiteY13" fmla="*/ 460781 h 3493722"/>
                <a:gd name="connsiteX14" fmla="*/ 941077 w 7649794"/>
                <a:gd name="connsiteY14" fmla="*/ 1079458 h 3493722"/>
                <a:gd name="connsiteX15" fmla="*/ 1808469 w 7649794"/>
                <a:gd name="connsiteY15" fmla="*/ 734805 h 3493722"/>
                <a:gd name="connsiteX16" fmla="*/ 2208671 w 7649794"/>
                <a:gd name="connsiteY16" fmla="*/ 0 h 3493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49794" h="3493722">
                  <a:moveTo>
                    <a:pt x="2208671" y="0"/>
                  </a:moveTo>
                  <a:lnTo>
                    <a:pt x="2556320" y="63327"/>
                  </a:lnTo>
                  <a:lnTo>
                    <a:pt x="2934577" y="446010"/>
                  </a:lnTo>
                  <a:lnTo>
                    <a:pt x="3688781" y="915621"/>
                  </a:lnTo>
                  <a:lnTo>
                    <a:pt x="4944824" y="753481"/>
                  </a:lnTo>
                  <a:lnTo>
                    <a:pt x="5092085" y="878099"/>
                  </a:lnTo>
                  <a:lnTo>
                    <a:pt x="5720973" y="528693"/>
                  </a:lnTo>
                  <a:lnTo>
                    <a:pt x="6187586" y="777760"/>
                  </a:lnTo>
                  <a:lnTo>
                    <a:pt x="7629004" y="1026996"/>
                  </a:lnTo>
                  <a:lnTo>
                    <a:pt x="7649794" y="3493722"/>
                  </a:lnTo>
                  <a:lnTo>
                    <a:pt x="17240" y="3480628"/>
                  </a:lnTo>
                  <a:cubicBezTo>
                    <a:pt x="11493" y="2401094"/>
                    <a:pt x="5747" y="1321561"/>
                    <a:pt x="0" y="242027"/>
                  </a:cubicBezTo>
                  <a:lnTo>
                    <a:pt x="83503" y="350425"/>
                  </a:lnTo>
                  <a:lnTo>
                    <a:pt x="402278" y="460781"/>
                  </a:lnTo>
                  <a:lnTo>
                    <a:pt x="941077" y="1079458"/>
                  </a:lnTo>
                  <a:lnTo>
                    <a:pt x="1808469" y="734805"/>
                  </a:lnTo>
                  <a:lnTo>
                    <a:pt x="2208671" y="0"/>
                  </a:lnTo>
                  <a:close/>
                </a:path>
              </a:pathLst>
            </a:custGeom>
            <a:solidFill>
              <a:srgbClr val="0071DE"/>
            </a:solidFill>
            <a:ln w="12700" cap="flat">
              <a:noFill/>
              <a:miter lim="400000"/>
            </a:ln>
            <a:effectLst/>
          </p:spPr>
          <p:txBody>
            <a:bodyPr wrap="square" lIns="45719" tIns="45719" rIns="45719" bIns="45719" numCol="1" anchor="t">
              <a:noAutofit/>
            </a:bodyPr>
            <a:lstStyle/>
            <a:p>
              <a:endParaRPr sz="700">
                <a:solidFill>
                  <a:srgbClr val="1C1C1C"/>
                </a:solidFill>
              </a:endParaRPr>
            </a:p>
          </p:txBody>
        </p:sp>
        <p:sp>
          <p:nvSpPr>
            <p:cNvPr id="66" name="Shape 1104"/>
            <p:cNvSpPr/>
            <p:nvPr userDrawn="1"/>
          </p:nvSpPr>
          <p:spPr>
            <a:xfrm>
              <a:off x="-9149" y="2042381"/>
              <a:ext cx="420713" cy="404486"/>
            </a:xfrm>
            <a:custGeom>
              <a:avLst/>
              <a:gdLst/>
              <a:ahLst/>
              <a:cxnLst/>
              <a:rect l="l" t="t" r="r" b="b"/>
              <a:pathLst>
                <a:path w="420713" h="404486">
                  <a:moveTo>
                    <a:pt x="74932" y="0"/>
                  </a:moveTo>
                  <a:lnTo>
                    <a:pt x="420713" y="119792"/>
                  </a:lnTo>
                  <a:lnTo>
                    <a:pt x="7039" y="404486"/>
                  </a:lnTo>
                  <a:lnTo>
                    <a:pt x="0" y="374468"/>
                  </a:lnTo>
                  <a:lnTo>
                    <a:pt x="0" y="133420"/>
                  </a:lnTo>
                  <a:close/>
                </a:path>
              </a:pathLst>
            </a:custGeom>
            <a:solidFill>
              <a:srgbClr val="137FE2"/>
            </a:solidFill>
            <a:ln w="12700" cap="flat">
              <a:noFill/>
              <a:miter lim="400000"/>
            </a:ln>
            <a:effectLst/>
          </p:spPr>
          <p:txBody>
            <a:bodyPr wrap="square" lIns="45719" tIns="45719" rIns="45719" bIns="45719" numCol="1" anchor="t">
              <a:noAutofit/>
            </a:bodyPr>
            <a:lstStyle/>
            <a:p>
              <a:endParaRPr sz="700">
                <a:solidFill>
                  <a:srgbClr val="1C1C1C"/>
                </a:solidFill>
              </a:endParaRPr>
            </a:p>
          </p:txBody>
        </p:sp>
      </p:grpSp>
      <p:sp>
        <p:nvSpPr>
          <p:cNvPr id="67" name="Shape 1109"/>
          <p:cNvSpPr/>
          <p:nvPr userDrawn="1"/>
        </p:nvSpPr>
        <p:spPr>
          <a:xfrm>
            <a:off x="1019905" y="1640630"/>
            <a:ext cx="1903774" cy="1670286"/>
          </a:xfrm>
          <a:custGeom>
            <a:avLst/>
            <a:gdLst/>
            <a:ahLst/>
            <a:cxnLst>
              <a:cxn ang="0">
                <a:pos x="wd2" y="hd2"/>
              </a:cxn>
              <a:cxn ang="5400000">
                <a:pos x="wd2" y="hd2"/>
              </a:cxn>
              <a:cxn ang="10800000">
                <a:pos x="wd2" y="hd2"/>
              </a:cxn>
              <a:cxn ang="16200000">
                <a:pos x="wd2" y="hd2"/>
              </a:cxn>
            </a:cxnLst>
            <a:rect l="0" t="0" r="r" b="b"/>
            <a:pathLst>
              <a:path w="21600" h="21600" extrusionOk="0">
                <a:moveTo>
                  <a:pt x="16611" y="4089"/>
                </a:moveTo>
                <a:lnTo>
                  <a:pt x="16219" y="1754"/>
                </a:lnTo>
                <a:lnTo>
                  <a:pt x="15211" y="1379"/>
                </a:lnTo>
                <a:lnTo>
                  <a:pt x="15120" y="0"/>
                </a:lnTo>
                <a:lnTo>
                  <a:pt x="10384" y="9810"/>
                </a:lnTo>
                <a:lnTo>
                  <a:pt x="0" y="14487"/>
                </a:lnTo>
                <a:lnTo>
                  <a:pt x="5291" y="19371"/>
                </a:lnTo>
                <a:lnTo>
                  <a:pt x="12991" y="21600"/>
                </a:lnTo>
                <a:lnTo>
                  <a:pt x="20206" y="8939"/>
                </a:lnTo>
                <a:lnTo>
                  <a:pt x="21600" y="4515"/>
                </a:lnTo>
                <a:lnTo>
                  <a:pt x="18713" y="4612"/>
                </a:lnTo>
                <a:lnTo>
                  <a:pt x="16611" y="4089"/>
                </a:lnTo>
                <a:close/>
              </a:path>
            </a:pathLst>
          </a:custGeom>
          <a:solidFill>
            <a:srgbClr val="137FE2"/>
          </a:solidFill>
          <a:ln w="12700" cap="flat">
            <a:noFill/>
            <a:miter lim="400000"/>
          </a:ln>
          <a:effectLst/>
        </p:spPr>
        <p:txBody>
          <a:bodyPr wrap="square" lIns="45719" tIns="45719" rIns="45719" bIns="45719" numCol="1" anchor="t">
            <a:noAutofit/>
          </a:bodyPr>
          <a:lstStyle/>
          <a:p>
            <a:endParaRPr sz="700">
              <a:solidFill>
                <a:srgbClr val="1C1C1C"/>
              </a:solidFill>
            </a:endParaRPr>
          </a:p>
        </p:txBody>
      </p:sp>
      <p:sp>
        <p:nvSpPr>
          <p:cNvPr id="68" name="Shape 1110"/>
          <p:cNvSpPr/>
          <p:nvPr userDrawn="1"/>
        </p:nvSpPr>
        <p:spPr>
          <a:xfrm>
            <a:off x="2513879" y="2127614"/>
            <a:ext cx="1149325" cy="1158993"/>
          </a:xfrm>
          <a:custGeom>
            <a:avLst/>
            <a:gdLst/>
            <a:ahLst/>
            <a:cxnLst>
              <a:cxn ang="0">
                <a:pos x="wd2" y="hd2"/>
              </a:cxn>
              <a:cxn ang="5400000">
                <a:pos x="wd2" y="hd2"/>
              </a:cxn>
              <a:cxn ang="10800000">
                <a:pos x="wd2" y="hd2"/>
              </a:cxn>
              <a:cxn ang="16200000">
                <a:pos x="wd2" y="hd2"/>
              </a:cxn>
            </a:cxnLst>
            <a:rect l="0" t="0" r="r" b="b"/>
            <a:pathLst>
              <a:path w="21600" h="21600" extrusionOk="0">
                <a:moveTo>
                  <a:pt x="9443" y="0"/>
                </a:moveTo>
                <a:lnTo>
                  <a:pt x="7196" y="9874"/>
                </a:lnTo>
                <a:lnTo>
                  <a:pt x="0" y="19748"/>
                </a:lnTo>
                <a:lnTo>
                  <a:pt x="9407" y="21600"/>
                </a:lnTo>
                <a:lnTo>
                  <a:pt x="21600" y="9422"/>
                </a:lnTo>
                <a:lnTo>
                  <a:pt x="9443" y="0"/>
                </a:lnTo>
                <a:close/>
              </a:path>
            </a:pathLst>
          </a:custGeom>
          <a:solidFill>
            <a:srgbClr val="137FE2"/>
          </a:solidFill>
          <a:ln w="12700" cap="flat">
            <a:noFill/>
            <a:miter lim="400000"/>
          </a:ln>
          <a:effectLst/>
        </p:spPr>
        <p:txBody>
          <a:bodyPr wrap="square" lIns="45719" tIns="45719" rIns="45719" bIns="45719" numCol="1" anchor="t">
            <a:noAutofit/>
          </a:bodyPr>
          <a:lstStyle/>
          <a:p>
            <a:endParaRPr sz="700" dirty="0">
              <a:solidFill>
                <a:srgbClr val="1C1C1C"/>
              </a:solidFill>
            </a:endParaRPr>
          </a:p>
        </p:txBody>
      </p:sp>
      <p:sp>
        <p:nvSpPr>
          <p:cNvPr id="107" name="Shape 1110"/>
          <p:cNvSpPr/>
          <p:nvPr userDrawn="1"/>
        </p:nvSpPr>
        <p:spPr>
          <a:xfrm rot="21120000">
            <a:off x="5794261" y="2211829"/>
            <a:ext cx="713640" cy="719643"/>
          </a:xfrm>
          <a:custGeom>
            <a:avLst/>
            <a:gdLst/>
            <a:ahLst/>
            <a:cxnLst>
              <a:cxn ang="0">
                <a:pos x="wd2" y="hd2"/>
              </a:cxn>
              <a:cxn ang="5400000">
                <a:pos x="wd2" y="hd2"/>
              </a:cxn>
              <a:cxn ang="10800000">
                <a:pos x="wd2" y="hd2"/>
              </a:cxn>
              <a:cxn ang="16200000">
                <a:pos x="wd2" y="hd2"/>
              </a:cxn>
            </a:cxnLst>
            <a:rect l="0" t="0" r="r" b="b"/>
            <a:pathLst>
              <a:path w="21600" h="21600" extrusionOk="0">
                <a:moveTo>
                  <a:pt x="9443" y="0"/>
                </a:moveTo>
                <a:lnTo>
                  <a:pt x="7196" y="9874"/>
                </a:lnTo>
                <a:lnTo>
                  <a:pt x="0" y="19748"/>
                </a:lnTo>
                <a:lnTo>
                  <a:pt x="9407" y="21600"/>
                </a:lnTo>
                <a:lnTo>
                  <a:pt x="21600" y="9422"/>
                </a:lnTo>
                <a:lnTo>
                  <a:pt x="9443" y="0"/>
                </a:lnTo>
                <a:close/>
              </a:path>
            </a:pathLst>
          </a:custGeom>
          <a:solidFill>
            <a:srgbClr val="137FE2"/>
          </a:solidFill>
          <a:ln w="12700" cap="flat">
            <a:noFill/>
            <a:miter lim="400000"/>
          </a:ln>
          <a:effectLst/>
        </p:spPr>
        <p:txBody>
          <a:bodyPr wrap="square" lIns="45719" tIns="45719" rIns="45719" bIns="45719" numCol="1" anchor="t">
            <a:noAutofit/>
          </a:bodyPr>
          <a:lstStyle/>
          <a:p>
            <a:endParaRPr sz="700" dirty="0">
              <a:solidFill>
                <a:srgbClr val="1C1C1C"/>
              </a:solidFill>
            </a:endParaRPr>
          </a:p>
        </p:txBody>
      </p:sp>
      <p:sp>
        <p:nvSpPr>
          <p:cNvPr id="69" name="Shape 1111"/>
          <p:cNvSpPr/>
          <p:nvPr userDrawn="1"/>
        </p:nvSpPr>
        <p:spPr>
          <a:xfrm>
            <a:off x="2900109" y="2482044"/>
            <a:ext cx="790133" cy="591261"/>
          </a:xfrm>
          <a:custGeom>
            <a:avLst/>
            <a:gdLst/>
            <a:ahLst/>
            <a:cxnLst>
              <a:cxn ang="0">
                <a:pos x="wd2" y="hd2"/>
              </a:cxn>
              <a:cxn ang="5400000">
                <a:pos x="wd2" y="hd2"/>
              </a:cxn>
              <a:cxn ang="10800000">
                <a:pos x="wd2" y="hd2"/>
              </a:cxn>
              <a:cxn ang="16200000">
                <a:pos x="wd2" y="hd2"/>
              </a:cxn>
            </a:cxnLst>
            <a:rect l="0" t="0" r="r" b="b"/>
            <a:pathLst>
              <a:path w="21600" h="21600" extrusionOk="0">
                <a:moveTo>
                  <a:pt x="15995" y="3294"/>
                </a:moveTo>
                <a:lnTo>
                  <a:pt x="11970" y="0"/>
                </a:lnTo>
                <a:lnTo>
                  <a:pt x="0" y="21600"/>
                </a:lnTo>
                <a:lnTo>
                  <a:pt x="3611" y="21417"/>
                </a:lnTo>
                <a:lnTo>
                  <a:pt x="21600" y="759"/>
                </a:lnTo>
                <a:lnTo>
                  <a:pt x="15995" y="3294"/>
                </a:lnTo>
                <a:close/>
              </a:path>
            </a:pathLst>
          </a:custGeom>
          <a:gradFill flip="none" rotWithShape="1">
            <a:gsLst>
              <a:gs pos="0">
                <a:srgbClr val="43818C">
                  <a:alpha val="16206"/>
                </a:srgbClr>
              </a:gs>
              <a:gs pos="100000">
                <a:srgbClr val="012A45">
                  <a:alpha val="16206"/>
                </a:srgbClr>
              </a:gs>
            </a:gsLst>
            <a:lin ang="5400000" scaled="0"/>
          </a:gradFill>
          <a:ln w="12700" cap="flat">
            <a:noFill/>
            <a:miter lim="400000"/>
          </a:ln>
          <a:effectLst/>
        </p:spPr>
        <p:txBody>
          <a:bodyPr wrap="square" lIns="91439" tIns="91439" rIns="91439" bIns="91439" numCol="1" anchor="t">
            <a:noAutofit/>
          </a:bodyPr>
          <a:lstStyle/>
          <a:p>
            <a:pPr defTabSz="914217">
              <a:defRPr sz="3600">
                <a:solidFill>
                  <a:srgbClr val="000000"/>
                </a:solidFill>
                <a:latin typeface="Calibri"/>
                <a:ea typeface="Calibri"/>
                <a:cs typeface="Calibri"/>
                <a:sym typeface="Calibri"/>
              </a:defRPr>
            </a:pPr>
            <a:endParaRPr sz="3600">
              <a:solidFill>
                <a:srgbClr val="000000"/>
              </a:solidFill>
              <a:latin typeface="Calibri"/>
              <a:ea typeface="Calibri"/>
              <a:cs typeface="Calibri"/>
              <a:sym typeface="Calibri"/>
            </a:endParaRPr>
          </a:p>
        </p:txBody>
      </p:sp>
      <p:sp>
        <p:nvSpPr>
          <p:cNvPr id="70" name="Shape 1112"/>
          <p:cNvSpPr/>
          <p:nvPr userDrawn="1"/>
        </p:nvSpPr>
        <p:spPr>
          <a:xfrm flipH="1">
            <a:off x="5710953" y="2535797"/>
            <a:ext cx="797380" cy="866201"/>
          </a:xfrm>
          <a:custGeom>
            <a:avLst/>
            <a:gdLst/>
            <a:ahLst/>
            <a:cxnLst>
              <a:cxn ang="0">
                <a:pos x="wd2" y="hd2"/>
              </a:cxn>
              <a:cxn ang="5400000">
                <a:pos x="wd2" y="hd2"/>
              </a:cxn>
              <a:cxn ang="10800000">
                <a:pos x="wd2" y="hd2"/>
              </a:cxn>
              <a:cxn ang="16200000">
                <a:pos x="wd2" y="hd2"/>
              </a:cxn>
            </a:cxnLst>
            <a:rect l="0" t="0" r="r" b="b"/>
            <a:pathLst>
              <a:path w="21600" h="21600" extrusionOk="0">
                <a:moveTo>
                  <a:pt x="6528" y="2239"/>
                </a:moveTo>
                <a:lnTo>
                  <a:pt x="9466" y="8840"/>
                </a:lnTo>
                <a:lnTo>
                  <a:pt x="0" y="14405"/>
                </a:lnTo>
                <a:lnTo>
                  <a:pt x="4552" y="21600"/>
                </a:lnTo>
                <a:lnTo>
                  <a:pt x="21600" y="5678"/>
                </a:lnTo>
                <a:lnTo>
                  <a:pt x="16382" y="0"/>
                </a:lnTo>
                <a:lnTo>
                  <a:pt x="6528" y="2239"/>
                </a:lnTo>
                <a:close/>
              </a:path>
            </a:pathLst>
          </a:custGeom>
          <a:gradFill flip="none" rotWithShape="1">
            <a:gsLst>
              <a:gs pos="0">
                <a:srgbClr val="43818C">
                  <a:alpha val="16206"/>
                </a:srgbClr>
              </a:gs>
              <a:gs pos="100000">
                <a:srgbClr val="012A45">
                  <a:alpha val="16206"/>
                </a:srgbClr>
              </a:gs>
            </a:gsLst>
            <a:lin ang="5400000" scaled="0"/>
          </a:gradFill>
          <a:ln w="12700" cap="flat">
            <a:noFill/>
            <a:miter lim="400000"/>
          </a:ln>
          <a:effectLst/>
        </p:spPr>
        <p:txBody>
          <a:bodyPr wrap="square" lIns="91439" tIns="91439" rIns="91439" bIns="91439" numCol="1" anchor="t">
            <a:noAutofit/>
          </a:bodyPr>
          <a:lstStyle/>
          <a:p>
            <a:pPr defTabSz="914217">
              <a:defRPr sz="3600">
                <a:solidFill>
                  <a:srgbClr val="000000"/>
                </a:solidFill>
                <a:latin typeface="Calibri"/>
                <a:ea typeface="Calibri"/>
                <a:cs typeface="Calibri"/>
                <a:sym typeface="Calibri"/>
              </a:defRPr>
            </a:pPr>
            <a:endParaRPr sz="3600">
              <a:solidFill>
                <a:srgbClr val="000000"/>
              </a:solidFill>
              <a:latin typeface="Calibri"/>
              <a:ea typeface="Calibri"/>
              <a:cs typeface="Calibri"/>
              <a:sym typeface="Calibri"/>
            </a:endParaRPr>
          </a:p>
        </p:txBody>
      </p:sp>
      <p:sp>
        <p:nvSpPr>
          <p:cNvPr id="71" name="Shape 1113"/>
          <p:cNvSpPr/>
          <p:nvPr userDrawn="1"/>
        </p:nvSpPr>
        <p:spPr>
          <a:xfrm flipH="1">
            <a:off x="3911572" y="1984842"/>
            <a:ext cx="1836981" cy="1183527"/>
          </a:xfrm>
          <a:custGeom>
            <a:avLst/>
            <a:gdLst/>
            <a:ahLst/>
            <a:cxnLst>
              <a:cxn ang="0">
                <a:pos x="wd2" y="hd2"/>
              </a:cxn>
              <a:cxn ang="5400000">
                <a:pos x="wd2" y="hd2"/>
              </a:cxn>
              <a:cxn ang="10800000">
                <a:pos x="wd2" y="hd2"/>
              </a:cxn>
              <a:cxn ang="16200000">
                <a:pos x="wd2" y="hd2"/>
              </a:cxn>
            </a:cxnLst>
            <a:rect l="0" t="0" r="r" b="b"/>
            <a:pathLst>
              <a:path w="21600" h="21600" extrusionOk="0">
                <a:moveTo>
                  <a:pt x="2668" y="0"/>
                </a:moveTo>
                <a:lnTo>
                  <a:pt x="3935" y="4683"/>
                </a:lnTo>
                <a:lnTo>
                  <a:pt x="0" y="8755"/>
                </a:lnTo>
                <a:lnTo>
                  <a:pt x="1893" y="14021"/>
                </a:lnTo>
                <a:lnTo>
                  <a:pt x="21600" y="21600"/>
                </a:lnTo>
                <a:lnTo>
                  <a:pt x="10145" y="6410"/>
                </a:lnTo>
                <a:lnTo>
                  <a:pt x="2668" y="0"/>
                </a:lnTo>
                <a:close/>
              </a:path>
            </a:pathLst>
          </a:custGeom>
          <a:gradFill flip="none" rotWithShape="1">
            <a:gsLst>
              <a:gs pos="0">
                <a:srgbClr val="43818C">
                  <a:alpha val="16206"/>
                </a:srgbClr>
              </a:gs>
              <a:gs pos="100000">
                <a:srgbClr val="012A45">
                  <a:alpha val="16206"/>
                </a:srgbClr>
              </a:gs>
            </a:gsLst>
            <a:lin ang="5400000" scaled="0"/>
          </a:gradFill>
          <a:ln w="12700" cap="flat">
            <a:noFill/>
            <a:miter lim="400000"/>
          </a:ln>
          <a:effectLst/>
        </p:spPr>
        <p:txBody>
          <a:bodyPr wrap="square" lIns="91439" tIns="91439" rIns="91439" bIns="91439" numCol="1" anchor="t">
            <a:noAutofit/>
          </a:bodyPr>
          <a:lstStyle/>
          <a:p>
            <a:pPr defTabSz="914217">
              <a:defRPr sz="3600">
                <a:solidFill>
                  <a:srgbClr val="000000"/>
                </a:solidFill>
                <a:latin typeface="Calibri"/>
                <a:ea typeface="Calibri"/>
                <a:cs typeface="Calibri"/>
                <a:sym typeface="Calibri"/>
              </a:defRPr>
            </a:pPr>
            <a:endParaRPr sz="3600">
              <a:solidFill>
                <a:srgbClr val="000000"/>
              </a:solidFill>
              <a:latin typeface="Calibri"/>
              <a:ea typeface="Calibri"/>
              <a:cs typeface="Calibri"/>
              <a:sym typeface="Calibri"/>
            </a:endParaRPr>
          </a:p>
        </p:txBody>
      </p:sp>
      <p:sp>
        <p:nvSpPr>
          <p:cNvPr id="73" name="Shape 1116"/>
          <p:cNvSpPr/>
          <p:nvPr userDrawn="1"/>
        </p:nvSpPr>
        <p:spPr>
          <a:xfrm flipH="1">
            <a:off x="2501" y="1604256"/>
            <a:ext cx="12168035" cy="3676381"/>
          </a:xfrm>
          <a:custGeom>
            <a:avLst/>
            <a:gdLst>
              <a:gd name="connsiteX0" fmla="*/ 1088864 w 12168035"/>
              <a:gd name="connsiteY0" fmla="*/ 0 h 3676381"/>
              <a:gd name="connsiteX1" fmla="*/ 0 w 12168035"/>
              <a:gd name="connsiteY1" fmla="*/ 572883 h 3676381"/>
              <a:gd name="connsiteX2" fmla="*/ 0 w 12168035"/>
              <a:gd name="connsiteY2" fmla="*/ 3632232 h 3676381"/>
              <a:gd name="connsiteX3" fmla="*/ 12161393 w 12168035"/>
              <a:gd name="connsiteY3" fmla="*/ 3676381 h 3676381"/>
              <a:gd name="connsiteX4" fmla="*/ 12168035 w 12168035"/>
              <a:gd name="connsiteY4" fmla="*/ 1200511 h 3676381"/>
              <a:gd name="connsiteX5" fmla="*/ 10726617 w 12168035"/>
              <a:gd name="connsiteY5" fmla="*/ 951275 h 3676381"/>
              <a:gd name="connsiteX6" fmla="*/ 10260004 w 12168035"/>
              <a:gd name="connsiteY6" fmla="*/ 702208 h 3676381"/>
              <a:gd name="connsiteX7" fmla="*/ 9631116 w 12168035"/>
              <a:gd name="connsiteY7" fmla="*/ 1051614 h 3676381"/>
              <a:gd name="connsiteX8" fmla="*/ 9483855 w 12168035"/>
              <a:gd name="connsiteY8" fmla="*/ 926996 h 3676381"/>
              <a:gd name="connsiteX9" fmla="*/ 8227812 w 12168035"/>
              <a:gd name="connsiteY9" fmla="*/ 1089136 h 3676381"/>
              <a:gd name="connsiteX10" fmla="*/ 7473608 w 12168035"/>
              <a:gd name="connsiteY10" fmla="*/ 619526 h 3676381"/>
              <a:gd name="connsiteX11" fmla="*/ 7095351 w 12168035"/>
              <a:gd name="connsiteY11" fmla="*/ 236842 h 3676381"/>
              <a:gd name="connsiteX12" fmla="*/ 6747702 w 12168035"/>
              <a:gd name="connsiteY12" fmla="*/ 173515 h 3676381"/>
              <a:gd name="connsiteX13" fmla="*/ 6347500 w 12168035"/>
              <a:gd name="connsiteY13" fmla="*/ 908320 h 3676381"/>
              <a:gd name="connsiteX14" fmla="*/ 5480108 w 12168035"/>
              <a:gd name="connsiteY14" fmla="*/ 1252973 h 3676381"/>
              <a:gd name="connsiteX15" fmla="*/ 4941309 w 12168035"/>
              <a:gd name="connsiteY15" fmla="*/ 634296 h 3676381"/>
              <a:gd name="connsiteX16" fmla="*/ 4622534 w 12168035"/>
              <a:gd name="connsiteY16" fmla="*/ 523940 h 3676381"/>
              <a:gd name="connsiteX17" fmla="*/ 4332055 w 12168035"/>
              <a:gd name="connsiteY17" fmla="*/ 146859 h 3676381"/>
              <a:gd name="connsiteX18" fmla="*/ 3937051 w 12168035"/>
              <a:gd name="connsiteY18" fmla="*/ 348218 h 3676381"/>
              <a:gd name="connsiteX19" fmla="*/ 3329530 w 12168035"/>
              <a:gd name="connsiteY19" fmla="*/ 541767 h 3676381"/>
              <a:gd name="connsiteX20" fmla="*/ 2665993 w 12168035"/>
              <a:gd name="connsiteY20" fmla="*/ 22071 h 3676381"/>
              <a:gd name="connsiteX21" fmla="*/ 1963763 w 12168035"/>
              <a:gd name="connsiteY21" fmla="*/ 179117 h 3676381"/>
              <a:gd name="connsiteX22" fmla="*/ 1850575 w 12168035"/>
              <a:gd name="connsiteY22" fmla="*/ 116808 h 3676381"/>
              <a:gd name="connsiteX23" fmla="*/ 1567604 w 12168035"/>
              <a:gd name="connsiteY23" fmla="*/ 320204 h 3676381"/>
              <a:gd name="connsiteX24" fmla="*/ 1088864 w 12168035"/>
              <a:gd name="connsiteY24" fmla="*/ 0 h 3676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68035" h="3676381">
                <a:moveTo>
                  <a:pt x="1088864" y="0"/>
                </a:moveTo>
                <a:lnTo>
                  <a:pt x="0" y="572883"/>
                </a:lnTo>
                <a:lnTo>
                  <a:pt x="0" y="3632232"/>
                </a:lnTo>
                <a:lnTo>
                  <a:pt x="12161393" y="3676381"/>
                </a:lnTo>
                <a:lnTo>
                  <a:pt x="12168035" y="1200511"/>
                </a:lnTo>
                <a:lnTo>
                  <a:pt x="10726617" y="951275"/>
                </a:lnTo>
                <a:lnTo>
                  <a:pt x="10260004" y="702208"/>
                </a:lnTo>
                <a:lnTo>
                  <a:pt x="9631116" y="1051614"/>
                </a:lnTo>
                <a:lnTo>
                  <a:pt x="9483855" y="926996"/>
                </a:lnTo>
                <a:lnTo>
                  <a:pt x="8227812" y="1089136"/>
                </a:lnTo>
                <a:lnTo>
                  <a:pt x="7473608" y="619526"/>
                </a:lnTo>
                <a:lnTo>
                  <a:pt x="7095351" y="236842"/>
                </a:lnTo>
                <a:lnTo>
                  <a:pt x="6747702" y="173515"/>
                </a:lnTo>
                <a:lnTo>
                  <a:pt x="6347500" y="908320"/>
                </a:lnTo>
                <a:lnTo>
                  <a:pt x="5480108" y="1252973"/>
                </a:lnTo>
                <a:lnTo>
                  <a:pt x="4941309" y="634296"/>
                </a:lnTo>
                <a:lnTo>
                  <a:pt x="4622534" y="523940"/>
                </a:lnTo>
                <a:lnTo>
                  <a:pt x="4332055" y="146859"/>
                </a:lnTo>
                <a:lnTo>
                  <a:pt x="3937051" y="348218"/>
                </a:lnTo>
                <a:lnTo>
                  <a:pt x="3329530" y="541767"/>
                </a:lnTo>
                <a:lnTo>
                  <a:pt x="2665993" y="22071"/>
                </a:lnTo>
                <a:lnTo>
                  <a:pt x="1963763" y="179117"/>
                </a:lnTo>
                <a:lnTo>
                  <a:pt x="1850575" y="116808"/>
                </a:lnTo>
                <a:lnTo>
                  <a:pt x="1567604" y="320204"/>
                </a:lnTo>
                <a:lnTo>
                  <a:pt x="1088864" y="0"/>
                </a:lnTo>
                <a:close/>
              </a:path>
            </a:pathLst>
          </a:custGeom>
          <a:solidFill>
            <a:srgbClr val="118ED9"/>
          </a:solidFill>
          <a:ln w="12700" cap="flat">
            <a:noFill/>
            <a:miter lim="400000"/>
          </a:ln>
          <a:effectLst/>
        </p:spPr>
        <p:txBody>
          <a:bodyPr wrap="square" lIns="45719" tIns="45719" rIns="45719" bIns="45719" numCol="1" anchor="t">
            <a:noAutofit/>
          </a:bodyPr>
          <a:lstStyle/>
          <a:p>
            <a:endParaRPr sz="700">
              <a:solidFill>
                <a:srgbClr val="1C1C1C"/>
              </a:solidFill>
            </a:endParaRPr>
          </a:p>
        </p:txBody>
      </p:sp>
      <p:sp>
        <p:nvSpPr>
          <p:cNvPr id="74" name="Shape 1117"/>
          <p:cNvSpPr/>
          <p:nvPr userDrawn="1"/>
        </p:nvSpPr>
        <p:spPr>
          <a:xfrm flipH="1">
            <a:off x="7242698" y="2138140"/>
            <a:ext cx="424462" cy="384322"/>
          </a:xfrm>
          <a:custGeom>
            <a:avLst/>
            <a:gdLst/>
            <a:ahLst/>
            <a:cxnLst>
              <a:cxn ang="0">
                <a:pos x="wd2" y="hd2"/>
              </a:cxn>
              <a:cxn ang="5400000">
                <a:pos x="wd2" y="hd2"/>
              </a:cxn>
              <a:cxn ang="10800000">
                <a:pos x="wd2" y="hd2"/>
              </a:cxn>
              <a:cxn ang="16200000">
                <a:pos x="wd2" y="hd2"/>
              </a:cxn>
            </a:cxnLst>
            <a:rect l="0" t="0" r="r" b="b"/>
            <a:pathLst>
              <a:path w="21600" h="21600" extrusionOk="0">
                <a:moveTo>
                  <a:pt x="5384" y="0"/>
                </a:moveTo>
                <a:lnTo>
                  <a:pt x="0" y="10916"/>
                </a:lnTo>
                <a:lnTo>
                  <a:pt x="2200" y="21600"/>
                </a:lnTo>
                <a:lnTo>
                  <a:pt x="21600" y="6397"/>
                </a:lnTo>
                <a:lnTo>
                  <a:pt x="5384"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75" name="Shape 1118"/>
          <p:cNvSpPr/>
          <p:nvPr userDrawn="1"/>
        </p:nvSpPr>
        <p:spPr>
          <a:xfrm flipH="1">
            <a:off x="8700815" y="1629568"/>
            <a:ext cx="1929341" cy="1325376"/>
          </a:xfrm>
          <a:custGeom>
            <a:avLst/>
            <a:gdLst/>
            <a:ahLst/>
            <a:cxnLst>
              <a:cxn ang="0">
                <a:pos x="wd2" y="hd2"/>
              </a:cxn>
              <a:cxn ang="5400000">
                <a:pos x="wd2" y="hd2"/>
              </a:cxn>
              <a:cxn ang="10800000">
                <a:pos x="wd2" y="hd2"/>
              </a:cxn>
              <a:cxn ang="16200000">
                <a:pos x="wd2" y="hd2"/>
              </a:cxn>
            </a:cxnLst>
            <a:rect l="0" t="0" r="r" b="b"/>
            <a:pathLst>
              <a:path w="21600" h="21600" extrusionOk="0">
                <a:moveTo>
                  <a:pt x="3224" y="1520"/>
                </a:moveTo>
                <a:lnTo>
                  <a:pt x="0" y="4873"/>
                </a:lnTo>
                <a:lnTo>
                  <a:pt x="1279" y="5446"/>
                </a:lnTo>
                <a:lnTo>
                  <a:pt x="1311" y="5427"/>
                </a:lnTo>
                <a:lnTo>
                  <a:pt x="6222" y="9095"/>
                </a:lnTo>
                <a:lnTo>
                  <a:pt x="10870" y="15992"/>
                </a:lnTo>
                <a:lnTo>
                  <a:pt x="21600" y="21600"/>
                </a:lnTo>
                <a:lnTo>
                  <a:pt x="9737" y="7415"/>
                </a:lnTo>
                <a:lnTo>
                  <a:pt x="12958" y="2029"/>
                </a:lnTo>
                <a:lnTo>
                  <a:pt x="12269" y="0"/>
                </a:lnTo>
                <a:lnTo>
                  <a:pt x="4578" y="2517"/>
                </a:lnTo>
                <a:lnTo>
                  <a:pt x="3689" y="4792"/>
                </a:lnTo>
                <a:lnTo>
                  <a:pt x="3224" y="152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76" name="Shape 1119"/>
          <p:cNvSpPr/>
          <p:nvPr userDrawn="1"/>
        </p:nvSpPr>
        <p:spPr>
          <a:xfrm>
            <a:off x="10900455" y="1604956"/>
            <a:ext cx="1288369" cy="1472524"/>
          </a:xfrm>
          <a:custGeom>
            <a:avLst/>
            <a:gdLst/>
            <a:ahLst/>
            <a:cxnLst/>
            <a:rect l="l" t="t" r="r" b="b"/>
            <a:pathLst>
              <a:path w="1289264" h="1472524">
                <a:moveTo>
                  <a:pt x="203495" y="0"/>
                </a:moveTo>
                <a:lnTo>
                  <a:pt x="985281" y="412962"/>
                </a:lnTo>
                <a:lnTo>
                  <a:pt x="1289264" y="571915"/>
                </a:lnTo>
                <a:lnTo>
                  <a:pt x="1289264" y="1472524"/>
                </a:lnTo>
                <a:lnTo>
                  <a:pt x="1285002" y="1465324"/>
                </a:lnTo>
                <a:lnTo>
                  <a:pt x="987014" y="1085399"/>
                </a:lnTo>
                <a:lnTo>
                  <a:pt x="327368" y="544039"/>
                </a:lnTo>
                <a:lnTo>
                  <a:pt x="167474" y="297958"/>
                </a:lnTo>
                <a:lnTo>
                  <a:pt x="0" y="203847"/>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77" name="Shape 1120"/>
          <p:cNvSpPr/>
          <p:nvPr userDrawn="1"/>
        </p:nvSpPr>
        <p:spPr>
          <a:xfrm>
            <a:off x="7315582" y="1754998"/>
            <a:ext cx="1545038" cy="1397684"/>
          </a:xfrm>
          <a:custGeom>
            <a:avLst/>
            <a:gdLst/>
            <a:ahLst/>
            <a:cxnLst>
              <a:cxn ang="0">
                <a:pos x="wd2" y="hd2"/>
              </a:cxn>
              <a:cxn ang="5400000">
                <a:pos x="wd2" y="hd2"/>
              </a:cxn>
              <a:cxn ang="10800000">
                <a:pos x="wd2" y="hd2"/>
              </a:cxn>
              <a:cxn ang="16200000">
                <a:pos x="wd2" y="hd2"/>
              </a:cxn>
            </a:cxnLst>
            <a:rect l="0" t="0" r="r" b="b"/>
            <a:pathLst>
              <a:path w="21600" h="21600" extrusionOk="0">
                <a:moveTo>
                  <a:pt x="7678" y="0"/>
                </a:moveTo>
                <a:lnTo>
                  <a:pt x="8249" y="2066"/>
                </a:lnTo>
                <a:lnTo>
                  <a:pt x="6561" y="2642"/>
                </a:lnTo>
                <a:lnTo>
                  <a:pt x="8510" y="6504"/>
                </a:lnTo>
                <a:lnTo>
                  <a:pt x="0" y="21600"/>
                </a:lnTo>
                <a:lnTo>
                  <a:pt x="8751" y="18238"/>
                </a:lnTo>
                <a:lnTo>
                  <a:pt x="14486" y="12617"/>
                </a:lnTo>
                <a:lnTo>
                  <a:pt x="8809" y="8085"/>
                </a:lnTo>
                <a:lnTo>
                  <a:pt x="9037" y="7151"/>
                </a:lnTo>
                <a:lnTo>
                  <a:pt x="13546" y="8109"/>
                </a:lnTo>
                <a:lnTo>
                  <a:pt x="14789" y="7648"/>
                </a:lnTo>
                <a:lnTo>
                  <a:pt x="17160" y="10223"/>
                </a:lnTo>
                <a:lnTo>
                  <a:pt x="21600" y="6125"/>
                </a:lnTo>
                <a:lnTo>
                  <a:pt x="13080" y="3080"/>
                </a:lnTo>
                <a:lnTo>
                  <a:pt x="7678"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78" name="Shape 1121"/>
          <p:cNvSpPr/>
          <p:nvPr userDrawn="1"/>
        </p:nvSpPr>
        <p:spPr>
          <a:xfrm>
            <a:off x="10117053" y="1864067"/>
            <a:ext cx="1311214" cy="1694474"/>
          </a:xfrm>
          <a:custGeom>
            <a:avLst/>
            <a:gdLst/>
            <a:ahLst/>
            <a:cxnLst>
              <a:cxn ang="0">
                <a:pos x="wd2" y="hd2"/>
              </a:cxn>
              <a:cxn ang="5400000">
                <a:pos x="wd2" y="hd2"/>
              </a:cxn>
              <a:cxn ang="10800000">
                <a:pos x="wd2" y="hd2"/>
              </a:cxn>
              <a:cxn ang="16200000">
                <a:pos x="wd2" y="hd2"/>
              </a:cxn>
            </a:cxnLst>
            <a:rect l="0" t="0" r="r" b="b"/>
            <a:pathLst>
              <a:path w="21600" h="21600" extrusionOk="0">
                <a:moveTo>
                  <a:pt x="11734" y="0"/>
                </a:moveTo>
                <a:lnTo>
                  <a:pt x="11124" y="1173"/>
                </a:lnTo>
                <a:lnTo>
                  <a:pt x="0" y="7979"/>
                </a:lnTo>
                <a:lnTo>
                  <a:pt x="19364" y="21600"/>
                </a:lnTo>
                <a:lnTo>
                  <a:pt x="21600" y="15914"/>
                </a:lnTo>
                <a:lnTo>
                  <a:pt x="16785" y="9969"/>
                </a:lnTo>
                <a:lnTo>
                  <a:pt x="12578" y="654"/>
                </a:lnTo>
                <a:lnTo>
                  <a:pt x="11734"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79" name="Shape 1122"/>
          <p:cNvSpPr/>
          <p:nvPr userDrawn="1"/>
        </p:nvSpPr>
        <p:spPr>
          <a:xfrm flipH="1">
            <a:off x="4890441" y="1779338"/>
            <a:ext cx="1793441" cy="1621163"/>
          </a:xfrm>
          <a:custGeom>
            <a:avLst/>
            <a:gdLst/>
            <a:ahLst/>
            <a:cxnLst>
              <a:cxn ang="0">
                <a:pos x="wd2" y="hd2"/>
              </a:cxn>
              <a:cxn ang="5400000">
                <a:pos x="wd2" y="hd2"/>
              </a:cxn>
              <a:cxn ang="10800000">
                <a:pos x="wd2" y="hd2"/>
              </a:cxn>
              <a:cxn ang="16200000">
                <a:pos x="wd2" y="hd2"/>
              </a:cxn>
            </a:cxnLst>
            <a:rect l="0" t="0" r="r" b="b"/>
            <a:pathLst>
              <a:path w="21600" h="21600" extrusionOk="0">
                <a:moveTo>
                  <a:pt x="16611" y="4089"/>
                </a:moveTo>
                <a:lnTo>
                  <a:pt x="16219" y="1754"/>
                </a:lnTo>
                <a:lnTo>
                  <a:pt x="15211" y="1379"/>
                </a:lnTo>
                <a:lnTo>
                  <a:pt x="15120" y="0"/>
                </a:lnTo>
                <a:lnTo>
                  <a:pt x="10384" y="9810"/>
                </a:lnTo>
                <a:lnTo>
                  <a:pt x="0" y="14487"/>
                </a:lnTo>
                <a:lnTo>
                  <a:pt x="5291" y="19371"/>
                </a:lnTo>
                <a:lnTo>
                  <a:pt x="12991" y="21600"/>
                </a:lnTo>
                <a:lnTo>
                  <a:pt x="20206" y="8939"/>
                </a:lnTo>
                <a:lnTo>
                  <a:pt x="21600" y="4515"/>
                </a:lnTo>
                <a:lnTo>
                  <a:pt x="18713" y="4612"/>
                </a:lnTo>
                <a:lnTo>
                  <a:pt x="16611" y="4089"/>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80" name="Shape 1123"/>
          <p:cNvSpPr/>
          <p:nvPr userDrawn="1"/>
        </p:nvSpPr>
        <p:spPr>
          <a:xfrm flipH="1">
            <a:off x="4180725" y="2213669"/>
            <a:ext cx="1244891" cy="1293402"/>
          </a:xfrm>
          <a:custGeom>
            <a:avLst/>
            <a:gdLst/>
            <a:ahLst/>
            <a:cxnLst>
              <a:cxn ang="0">
                <a:pos x="wd2" y="hd2"/>
              </a:cxn>
              <a:cxn ang="5400000">
                <a:pos x="wd2" y="hd2"/>
              </a:cxn>
              <a:cxn ang="10800000">
                <a:pos x="wd2" y="hd2"/>
              </a:cxn>
              <a:cxn ang="16200000">
                <a:pos x="wd2" y="hd2"/>
              </a:cxn>
            </a:cxnLst>
            <a:rect l="0" t="0" r="r" b="b"/>
            <a:pathLst>
              <a:path w="21600" h="21600" extrusionOk="0">
                <a:moveTo>
                  <a:pt x="9443" y="0"/>
                </a:moveTo>
                <a:lnTo>
                  <a:pt x="7196" y="9874"/>
                </a:lnTo>
                <a:lnTo>
                  <a:pt x="0" y="19748"/>
                </a:lnTo>
                <a:lnTo>
                  <a:pt x="9407" y="21600"/>
                </a:lnTo>
                <a:lnTo>
                  <a:pt x="21600" y="9422"/>
                </a:lnTo>
                <a:lnTo>
                  <a:pt x="9443"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81" name="Shape 1124"/>
          <p:cNvSpPr/>
          <p:nvPr userDrawn="1"/>
        </p:nvSpPr>
        <p:spPr>
          <a:xfrm flipH="1">
            <a:off x="3768120" y="2804930"/>
            <a:ext cx="790133" cy="591261"/>
          </a:xfrm>
          <a:custGeom>
            <a:avLst/>
            <a:gdLst/>
            <a:ahLst/>
            <a:cxnLst>
              <a:cxn ang="0">
                <a:pos x="wd2" y="hd2"/>
              </a:cxn>
              <a:cxn ang="5400000">
                <a:pos x="wd2" y="hd2"/>
              </a:cxn>
              <a:cxn ang="10800000">
                <a:pos x="wd2" y="hd2"/>
              </a:cxn>
              <a:cxn ang="16200000">
                <a:pos x="wd2" y="hd2"/>
              </a:cxn>
            </a:cxnLst>
            <a:rect l="0" t="0" r="r" b="b"/>
            <a:pathLst>
              <a:path w="21600" h="21600" extrusionOk="0">
                <a:moveTo>
                  <a:pt x="15995" y="3294"/>
                </a:moveTo>
                <a:lnTo>
                  <a:pt x="11970" y="0"/>
                </a:lnTo>
                <a:lnTo>
                  <a:pt x="0" y="21600"/>
                </a:lnTo>
                <a:lnTo>
                  <a:pt x="3611" y="21417"/>
                </a:lnTo>
                <a:lnTo>
                  <a:pt x="21600" y="759"/>
                </a:lnTo>
                <a:lnTo>
                  <a:pt x="15995" y="3294"/>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91" name="Shape 1125"/>
          <p:cNvSpPr/>
          <p:nvPr userDrawn="1"/>
        </p:nvSpPr>
        <p:spPr>
          <a:xfrm>
            <a:off x="977462" y="2858683"/>
            <a:ext cx="797380" cy="866201"/>
          </a:xfrm>
          <a:custGeom>
            <a:avLst/>
            <a:gdLst/>
            <a:ahLst/>
            <a:cxnLst>
              <a:cxn ang="0">
                <a:pos x="wd2" y="hd2"/>
              </a:cxn>
              <a:cxn ang="5400000">
                <a:pos x="wd2" y="hd2"/>
              </a:cxn>
              <a:cxn ang="10800000">
                <a:pos x="wd2" y="hd2"/>
              </a:cxn>
              <a:cxn ang="16200000">
                <a:pos x="wd2" y="hd2"/>
              </a:cxn>
            </a:cxnLst>
            <a:rect l="0" t="0" r="r" b="b"/>
            <a:pathLst>
              <a:path w="21600" h="21600" extrusionOk="0">
                <a:moveTo>
                  <a:pt x="6528" y="2239"/>
                </a:moveTo>
                <a:lnTo>
                  <a:pt x="9466" y="8840"/>
                </a:lnTo>
                <a:lnTo>
                  <a:pt x="0" y="14405"/>
                </a:lnTo>
                <a:lnTo>
                  <a:pt x="4552" y="21600"/>
                </a:lnTo>
                <a:lnTo>
                  <a:pt x="21600" y="5678"/>
                </a:lnTo>
                <a:lnTo>
                  <a:pt x="16382" y="0"/>
                </a:lnTo>
                <a:lnTo>
                  <a:pt x="6528" y="2239"/>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92" name="Shape 1126"/>
          <p:cNvSpPr/>
          <p:nvPr userDrawn="1"/>
        </p:nvSpPr>
        <p:spPr>
          <a:xfrm>
            <a:off x="1682378" y="2307728"/>
            <a:ext cx="1836981" cy="1183527"/>
          </a:xfrm>
          <a:custGeom>
            <a:avLst/>
            <a:gdLst/>
            <a:ahLst/>
            <a:cxnLst>
              <a:cxn ang="0">
                <a:pos x="wd2" y="hd2"/>
              </a:cxn>
              <a:cxn ang="5400000">
                <a:pos x="wd2" y="hd2"/>
              </a:cxn>
              <a:cxn ang="10800000">
                <a:pos x="wd2" y="hd2"/>
              </a:cxn>
              <a:cxn ang="16200000">
                <a:pos x="wd2" y="hd2"/>
              </a:cxn>
            </a:cxnLst>
            <a:rect l="0" t="0" r="r" b="b"/>
            <a:pathLst>
              <a:path w="21600" h="21600" extrusionOk="0">
                <a:moveTo>
                  <a:pt x="2668" y="0"/>
                </a:moveTo>
                <a:lnTo>
                  <a:pt x="3935" y="4683"/>
                </a:lnTo>
                <a:lnTo>
                  <a:pt x="0" y="8755"/>
                </a:lnTo>
                <a:lnTo>
                  <a:pt x="1893" y="14021"/>
                </a:lnTo>
                <a:lnTo>
                  <a:pt x="21600" y="21600"/>
                </a:lnTo>
                <a:lnTo>
                  <a:pt x="10145" y="6410"/>
                </a:lnTo>
                <a:lnTo>
                  <a:pt x="2668"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93" name="Shape 1127"/>
          <p:cNvSpPr/>
          <p:nvPr userDrawn="1"/>
        </p:nvSpPr>
        <p:spPr>
          <a:xfrm>
            <a:off x="9447169" y="2581042"/>
            <a:ext cx="1066662" cy="1080256"/>
          </a:xfrm>
          <a:custGeom>
            <a:avLst/>
            <a:gdLst/>
            <a:ahLst/>
            <a:cxnLst>
              <a:cxn ang="0">
                <a:pos x="wd2" y="hd2"/>
              </a:cxn>
              <a:cxn ang="5400000">
                <a:pos x="wd2" y="hd2"/>
              </a:cxn>
              <a:cxn ang="10800000">
                <a:pos x="wd2" y="hd2"/>
              </a:cxn>
              <a:cxn ang="16200000">
                <a:pos x="wd2" y="hd2"/>
              </a:cxn>
            </a:cxnLst>
            <a:rect l="0" t="0" r="r" b="b"/>
            <a:pathLst>
              <a:path w="21600" h="21600" extrusionOk="0">
                <a:moveTo>
                  <a:pt x="10278" y="0"/>
                </a:moveTo>
                <a:lnTo>
                  <a:pt x="9031" y="4527"/>
                </a:lnTo>
                <a:lnTo>
                  <a:pt x="0" y="12220"/>
                </a:lnTo>
                <a:lnTo>
                  <a:pt x="7625" y="19767"/>
                </a:lnTo>
                <a:lnTo>
                  <a:pt x="19142" y="21600"/>
                </a:lnTo>
                <a:lnTo>
                  <a:pt x="21600" y="17023"/>
                </a:lnTo>
                <a:lnTo>
                  <a:pt x="16477" y="10859"/>
                </a:lnTo>
                <a:lnTo>
                  <a:pt x="10278"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95" name="Shape 1129"/>
          <p:cNvSpPr/>
          <p:nvPr userDrawn="1"/>
        </p:nvSpPr>
        <p:spPr>
          <a:xfrm flipH="1">
            <a:off x="-2" y="3318934"/>
            <a:ext cx="12180363" cy="2017884"/>
          </a:xfrm>
          <a:custGeom>
            <a:avLst/>
            <a:gdLst/>
            <a:ahLst/>
            <a:cxnLst/>
            <a:rect l="l" t="t" r="r" b="b"/>
            <a:pathLst>
              <a:path w="12188825" h="2439618">
                <a:moveTo>
                  <a:pt x="12188825" y="0"/>
                </a:moveTo>
                <a:lnTo>
                  <a:pt x="12041450" y="33127"/>
                </a:lnTo>
                <a:cubicBezTo>
                  <a:pt x="11459853" y="174989"/>
                  <a:pt x="10919739" y="402649"/>
                  <a:pt x="10334888" y="540354"/>
                </a:cubicBezTo>
                <a:cubicBezTo>
                  <a:pt x="9708552" y="687886"/>
                  <a:pt x="9050493" y="727824"/>
                  <a:pt x="8394873" y="719004"/>
                </a:cubicBezTo>
                <a:cubicBezTo>
                  <a:pt x="7317901" y="704642"/>
                  <a:pt x="6254757" y="560008"/>
                  <a:pt x="5193240" y="423437"/>
                </a:cubicBezTo>
                <a:cubicBezTo>
                  <a:pt x="4099999" y="282709"/>
                  <a:pt x="3001062" y="150170"/>
                  <a:pt x="1890740" y="143745"/>
                </a:cubicBezTo>
                <a:cubicBezTo>
                  <a:pt x="1328868" y="140437"/>
                  <a:pt x="767453" y="169659"/>
                  <a:pt x="211644" y="231195"/>
                </a:cubicBezTo>
                <a:lnTo>
                  <a:pt x="0" y="258830"/>
                </a:lnTo>
                <a:lnTo>
                  <a:pt x="0" y="2439618"/>
                </a:lnTo>
                <a:lnTo>
                  <a:pt x="12188825" y="2439618"/>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6" name="Shape 1130"/>
          <p:cNvSpPr/>
          <p:nvPr userDrawn="1"/>
        </p:nvSpPr>
        <p:spPr>
          <a:xfrm flipH="1">
            <a:off x="-2" y="3708400"/>
            <a:ext cx="12188824" cy="3149600"/>
          </a:xfrm>
          <a:custGeom>
            <a:avLst/>
            <a:gdLst/>
            <a:ahLst/>
            <a:cxnLst/>
            <a:rect l="l" t="t" r="r" b="b"/>
            <a:pathLst>
              <a:path w="12188821" h="3200398">
                <a:moveTo>
                  <a:pt x="8630050" y="428"/>
                </a:moveTo>
                <a:cubicBezTo>
                  <a:pt x="6729651" y="-14511"/>
                  <a:pt x="4775286" y="365600"/>
                  <a:pt x="2833186" y="545362"/>
                </a:cubicBezTo>
                <a:cubicBezTo>
                  <a:pt x="1963961" y="625853"/>
                  <a:pt x="1082383" y="664236"/>
                  <a:pt x="202183" y="660744"/>
                </a:cubicBezTo>
                <a:lnTo>
                  <a:pt x="0" y="657536"/>
                </a:lnTo>
                <a:lnTo>
                  <a:pt x="0" y="3200398"/>
                </a:lnTo>
                <a:lnTo>
                  <a:pt x="12188821" y="3200398"/>
                </a:lnTo>
                <a:lnTo>
                  <a:pt x="12188821" y="525726"/>
                </a:lnTo>
                <a:lnTo>
                  <a:pt x="12011104" y="496984"/>
                </a:lnTo>
                <a:cubicBezTo>
                  <a:pt x="11499700" y="404449"/>
                  <a:pt x="11023498" y="264405"/>
                  <a:pt x="10510008" y="169101"/>
                </a:cubicBezTo>
                <a:cubicBezTo>
                  <a:pt x="9890987" y="54281"/>
                  <a:pt x="9263516" y="5407"/>
                  <a:pt x="8630050" y="428"/>
                </a:cubicBezTo>
                <a:close/>
              </a:path>
            </a:pathLst>
          </a:custGeom>
          <a:gradFill flip="none" rotWithShape="1">
            <a:gsLst>
              <a:gs pos="100000">
                <a:srgbClr val="6CC24A"/>
              </a:gs>
              <a:gs pos="0">
                <a:srgbClr val="15602F"/>
              </a:gs>
            </a:gsLst>
            <a:lin ang="16200000" scaled="0"/>
            <a:tileRect/>
          </a:gra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 name="Title Placeholder 1"/>
          <p:cNvSpPr>
            <a:spLocks noGrp="1"/>
          </p:cNvSpPr>
          <p:nvPr userDrawn="1">
            <p:ph type="title"/>
          </p:nvPr>
        </p:nvSpPr>
        <p:spPr>
          <a:xfrm>
            <a:off x="571500" y="63500"/>
            <a:ext cx="11045952" cy="990119"/>
          </a:xfrm>
          <a:prstGeom prst="rect">
            <a:avLst/>
          </a:prstGeom>
          <a:effectLst/>
        </p:spPr>
        <p:txBody>
          <a:bodyPr rtlCol="0">
            <a:noAutofit/>
          </a:bodyPr>
          <a:lstStyle>
            <a:lvl1pPr>
              <a:lnSpc>
                <a:spcPct val="95000"/>
              </a:lnSpc>
              <a:defRPr>
                <a:solidFill>
                  <a:schemeClr val="accent1"/>
                </a:solidFill>
              </a:defRPr>
            </a:lvl1pPr>
          </a:lstStyle>
          <a:p>
            <a:r>
              <a:rPr lang="en-US"/>
              <a:t>Click to edit Master title style</a:t>
            </a:r>
            <a:endParaRPr lang="en-US" dirty="0"/>
          </a:p>
        </p:txBody>
      </p:sp>
      <p:sp>
        <p:nvSpPr>
          <p:cNvPr id="13" name="Text Placeholder 3"/>
          <p:cNvSpPr>
            <a:spLocks noGrp="1"/>
          </p:cNvSpPr>
          <p:nvPr userDrawn="1">
            <p:ph type="body" sz="quarter" idx="16"/>
          </p:nvPr>
        </p:nvSpPr>
        <p:spPr>
          <a:xfrm>
            <a:off x="571500" y="1081137"/>
            <a:ext cx="1148486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a:t>Click to edit Master text styles</a:t>
            </a:r>
          </a:p>
        </p:txBody>
      </p:sp>
    </p:spTree>
    <p:extLst>
      <p:ext uri="{BB962C8B-B14F-4D97-AF65-F5344CB8AC3E}">
        <p14:creationId xmlns:p14="http://schemas.microsoft.com/office/powerpoint/2010/main" val="46004924"/>
      </p:ext>
    </p:extLst>
  </p:cSld>
  <p:clrMapOvr>
    <a:masterClrMapping/>
  </p:clrMapOvr>
  <p:transition>
    <p:fade/>
  </p:transition>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ge_Content_Panel">
    <p:spTree>
      <p:nvGrpSpPr>
        <p:cNvPr id="1" name=""/>
        <p:cNvGrpSpPr/>
        <p:nvPr/>
      </p:nvGrpSpPr>
      <p:grpSpPr>
        <a:xfrm>
          <a:off x="0" y="0"/>
          <a:ext cx="0" cy="0"/>
          <a:chOff x="0" y="0"/>
          <a:chExt cx="0" cy="0"/>
        </a:xfrm>
      </p:grpSpPr>
      <p:pic>
        <p:nvPicPr>
          <p:cNvPr id="7" name="Picture 8"/>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4362450"/>
            <a:ext cx="12188825" cy="2036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Shape 1130"/>
          <p:cNvSpPr>
            <a:spLocks noChangeArrowheads="1"/>
          </p:cNvSpPr>
          <p:nvPr/>
        </p:nvSpPr>
        <p:spPr bwMode="auto">
          <a:xfrm>
            <a:off x="0" y="5605463"/>
            <a:ext cx="12188825" cy="1252537"/>
          </a:xfrm>
          <a:prstGeom prst="rect">
            <a:avLst/>
          </a:prstGeom>
          <a:solidFill>
            <a:srgbClr val="032750"/>
          </a:solidFill>
          <a:ln>
            <a:noFill/>
          </a:ln>
          <a:extLst>
            <a:ext uri="{C572A759-6A51-4108-AA02-DFA0A04FC94B}">
              <ma14:wrappingTextBoxFlag xmlns:ma14="http://schemas.microsoft.com/office/mac/drawingml/2011/main" xmlns="" val="1"/>
            </a:ext>
          </a:extLst>
        </p:spPr>
        <p:txBody>
          <a:bodyPr lIns="0" tIns="0" rIns="0" bIns="0" anchor="ctr"/>
          <a:lstStyle/>
          <a:p>
            <a:r>
              <a:rPr lang="en-US" sz="1300">
                <a:solidFill>
                  <a:srgbClr val="FFFFFF"/>
                </a:solidFill>
                <a:cs typeface="Salesforce Sans" charset="0"/>
              </a:rPr>
              <a:t> </a:t>
            </a:r>
          </a:p>
        </p:txBody>
      </p:sp>
      <p:sp>
        <p:nvSpPr>
          <p:cNvPr id="9" name="Shape 1131"/>
          <p:cNvSpPr>
            <a:spLocks noChangeArrowheads="1"/>
          </p:cNvSpPr>
          <p:nvPr/>
        </p:nvSpPr>
        <p:spPr bwMode="auto">
          <a:xfrm>
            <a:off x="0" y="5591175"/>
            <a:ext cx="12188825" cy="19050"/>
          </a:xfrm>
          <a:prstGeom prst="rect">
            <a:avLst/>
          </a:prstGeom>
          <a:solidFill>
            <a:schemeClr val="accent1"/>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22801" tIns="22801" rIns="22801" bIns="22801"/>
          <a:lstStyle/>
          <a:p>
            <a:pPr defTabSz="290513"/>
            <a:endParaRPr lang="en-US" sz="3200">
              <a:ea typeface="Gotham" charset="0"/>
            </a:endParaRPr>
          </a:p>
        </p:txBody>
      </p:sp>
      <p:pic>
        <p:nvPicPr>
          <p:cNvPr id="10" name="Picture 11" descr="Salesforce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010900" y="6091238"/>
            <a:ext cx="617538"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p:cNvSpPr>
            <a:spLocks noGrp="1"/>
          </p:cNvSpPr>
          <p:nvPr>
            <p:ph sz="quarter" idx="11"/>
          </p:nvPr>
        </p:nvSpPr>
        <p:spPr>
          <a:xfrm>
            <a:off x="571500" y="1764284"/>
            <a:ext cx="5303520" cy="359693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6313932" y="1764284"/>
            <a:ext cx="5303520" cy="359693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Text Placeholder 3"/>
          <p:cNvSpPr>
            <a:spLocks noGrp="1"/>
          </p:cNvSpPr>
          <p:nvPr>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smtClean="0"/>
              <a:t>Click to edit Master text styles</a:t>
            </a:r>
          </a:p>
        </p:txBody>
      </p:sp>
      <p:sp>
        <p:nvSpPr>
          <p:cNvPr id="19" name="Title 2"/>
          <p:cNvSpPr>
            <a:spLocks noGrp="1"/>
          </p:cNvSpPr>
          <p:nvPr>
            <p:ph type="title"/>
          </p:nvPr>
        </p:nvSpPr>
        <p:spPr>
          <a:xfrm>
            <a:off x="571500" y="63500"/>
            <a:ext cx="11045952" cy="990119"/>
          </a:xfrm>
        </p:spPr>
        <p:txBody>
          <a:bodyPr/>
          <a:lstStyle>
            <a:lvl1pPr>
              <a:lnSpc>
                <a:spcPct val="95000"/>
              </a:lnSpc>
              <a:defRPr spc="0"/>
            </a:lvl1pPr>
          </a:lstStyle>
          <a:p>
            <a:r>
              <a:rPr lang="en-US" smtClean="0"/>
              <a:t>Click to edit Master title style</a:t>
            </a:r>
            <a:endParaRPr lang="en-US" dirty="0"/>
          </a:p>
        </p:txBody>
      </p:sp>
      <p:sp>
        <p:nvSpPr>
          <p:cNvPr id="11" name="Footer Placeholder 3"/>
          <p:cNvSpPr>
            <a:spLocks noGrp="1"/>
          </p:cNvSpPr>
          <p:nvPr>
            <p:ph type="ftr" sz="quarter" idx="17"/>
          </p:nvPr>
        </p:nvSpPr>
        <p:spPr/>
        <p:txBody>
          <a:bodyPr/>
          <a:lstStyle>
            <a:lvl1pPr algn="l">
              <a:defRPr sz="1000" spc="0" dirty="0">
                <a:solidFill>
                  <a:schemeClr val="bg2"/>
                </a:solidFill>
              </a:defRPr>
            </a:lvl1pPr>
          </a:lstStyle>
          <a:p>
            <a:endParaRPr lang="en-US" dirty="0"/>
          </a:p>
        </p:txBody>
      </p:sp>
    </p:spTree>
    <p:extLst>
      <p:ext uri="{BB962C8B-B14F-4D97-AF65-F5344CB8AC3E}">
        <p14:creationId xmlns:p14="http://schemas.microsoft.com/office/powerpoint/2010/main" val="730034099"/>
      </p:ext>
    </p:extLst>
  </p:cSld>
  <p:clrMapOvr>
    <a:masterClrMapping/>
  </p:clrMapOvr>
  <p:transition spd="med">
    <p:fade/>
  </p:transition>
  <p:hf sldNum="0" hdr="0" dt="0"/>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preserve="1">
  <p:cSld name="Stage_Content_Planes - Low">
    <p:spTree>
      <p:nvGrpSpPr>
        <p:cNvPr id="1" name=""/>
        <p:cNvGrpSpPr/>
        <p:nvPr/>
      </p:nvGrpSpPr>
      <p:grpSpPr>
        <a:xfrm>
          <a:off x="0" y="0"/>
          <a:ext cx="0" cy="0"/>
          <a:chOff x="0" y="0"/>
          <a:chExt cx="0" cy="0"/>
        </a:xfrm>
      </p:grpSpPr>
      <p:grpSp>
        <p:nvGrpSpPr>
          <p:cNvPr id="2" name="Group 1"/>
          <p:cNvGrpSpPr/>
          <p:nvPr userDrawn="1"/>
        </p:nvGrpSpPr>
        <p:grpSpPr>
          <a:xfrm>
            <a:off x="-64" y="4782403"/>
            <a:ext cx="12189016" cy="2075597"/>
            <a:chOff x="-64" y="4782403"/>
            <a:chExt cx="12189016" cy="2075597"/>
          </a:xfrm>
        </p:grpSpPr>
        <p:sp>
          <p:nvSpPr>
            <p:cNvPr id="381" name="Freeform 380"/>
            <p:cNvSpPr/>
            <p:nvPr userDrawn="1"/>
          </p:nvSpPr>
          <p:spPr>
            <a:xfrm>
              <a:off x="-64" y="5162698"/>
              <a:ext cx="12188952" cy="1140767"/>
            </a:xfrm>
            <a:custGeom>
              <a:avLst/>
              <a:gdLst>
                <a:gd name="connsiteX0" fmla="*/ 4800991 w 12188952"/>
                <a:gd name="connsiteY0" fmla="*/ 188 h 1140767"/>
                <a:gd name="connsiteX1" fmla="*/ 8852855 w 12188952"/>
                <a:gd name="connsiteY1" fmla="*/ 239092 h 1140767"/>
                <a:gd name="connsiteX2" fmla="*/ 12005258 w 12188952"/>
                <a:gd name="connsiteY2" fmla="*/ 258334 h 1140767"/>
                <a:gd name="connsiteX3" fmla="*/ 12188952 w 12188952"/>
                <a:gd name="connsiteY3" fmla="*/ 248362 h 1140767"/>
                <a:gd name="connsiteX4" fmla="*/ 12188952 w 12188952"/>
                <a:gd name="connsiteY4" fmla="*/ 1140060 h 1140767"/>
                <a:gd name="connsiteX5" fmla="*/ 0 w 12188952"/>
                <a:gd name="connsiteY5" fmla="*/ 1140767 h 1140767"/>
                <a:gd name="connsiteX6" fmla="*/ 0 w 12188952"/>
                <a:gd name="connsiteY6" fmla="*/ 113937 h 1140767"/>
                <a:gd name="connsiteX7" fmla="*/ 1133799 w 12188952"/>
                <a:gd name="connsiteY7" fmla="*/ 232165 h 1140767"/>
                <a:gd name="connsiteX8" fmla="*/ 2070181 w 12188952"/>
                <a:gd name="connsiteY8" fmla="*/ 250010 h 1140767"/>
                <a:gd name="connsiteX9" fmla="*/ 3486946 w 12188952"/>
                <a:gd name="connsiteY9" fmla="*/ 74135 h 1140767"/>
                <a:gd name="connsiteX10" fmla="*/ 4800991 w 12188952"/>
                <a:gd name="connsiteY10" fmla="*/ 188 h 114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8952" h="1140767">
                  <a:moveTo>
                    <a:pt x="4800991" y="188"/>
                  </a:moveTo>
                  <a:cubicBezTo>
                    <a:pt x="6129323" y="-6361"/>
                    <a:pt x="7495376" y="160283"/>
                    <a:pt x="8852855" y="239092"/>
                  </a:cubicBezTo>
                  <a:cubicBezTo>
                    <a:pt x="9894397" y="299585"/>
                    <a:pt x="10961315" y="305826"/>
                    <a:pt x="12005258" y="258334"/>
                  </a:cubicBezTo>
                  <a:lnTo>
                    <a:pt x="12188952" y="248362"/>
                  </a:lnTo>
                  <a:lnTo>
                    <a:pt x="12188952" y="1140060"/>
                  </a:lnTo>
                  <a:lnTo>
                    <a:pt x="0" y="1140767"/>
                  </a:lnTo>
                  <a:lnTo>
                    <a:pt x="0" y="113937"/>
                  </a:lnTo>
                  <a:lnTo>
                    <a:pt x="1133799" y="232165"/>
                  </a:lnTo>
                  <a:cubicBezTo>
                    <a:pt x="1435563" y="262103"/>
                    <a:pt x="1758054" y="268267"/>
                    <a:pt x="2070181" y="250010"/>
                  </a:cubicBezTo>
                  <a:cubicBezTo>
                    <a:pt x="2576169" y="220424"/>
                    <a:pt x="3008392" y="129845"/>
                    <a:pt x="3486946" y="74135"/>
                  </a:cubicBezTo>
                  <a:cubicBezTo>
                    <a:pt x="3919627" y="23797"/>
                    <a:pt x="4358213" y="2371"/>
                    <a:pt x="4800991" y="188"/>
                  </a:cubicBez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382" name="Shape 1110"/>
            <p:cNvSpPr/>
            <p:nvPr userDrawn="1"/>
          </p:nvSpPr>
          <p:spPr>
            <a:xfrm>
              <a:off x="10495625" y="5185493"/>
              <a:ext cx="189087" cy="3114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383" name="Freeform 382"/>
            <p:cNvSpPr/>
            <p:nvPr userDrawn="1"/>
          </p:nvSpPr>
          <p:spPr>
            <a:xfrm>
              <a:off x="1876" y="5159906"/>
              <a:ext cx="12187012" cy="1698094"/>
            </a:xfrm>
            <a:custGeom>
              <a:avLst/>
              <a:gdLst>
                <a:gd name="connsiteX0" fmla="*/ 8769193 w 12187012"/>
                <a:gd name="connsiteY0" fmla="*/ 426 h 1698094"/>
                <a:gd name="connsiteX1" fmla="*/ 10167414 w 12187012"/>
                <a:gd name="connsiteY1" fmla="*/ 168110 h 1698094"/>
                <a:gd name="connsiteX2" fmla="*/ 11674936 w 12187012"/>
                <a:gd name="connsiteY2" fmla="*/ 566923 h 1698094"/>
                <a:gd name="connsiteX3" fmla="*/ 12177254 w 12187012"/>
                <a:gd name="connsiteY3" fmla="*/ 587672 h 1698094"/>
                <a:gd name="connsiteX4" fmla="*/ 12187012 w 12187012"/>
                <a:gd name="connsiteY4" fmla="*/ 586874 h 1698094"/>
                <a:gd name="connsiteX5" fmla="*/ 12187012 w 12187012"/>
                <a:gd name="connsiteY5" fmla="*/ 1698094 h 1698094"/>
                <a:gd name="connsiteX6" fmla="*/ 0 w 12187012"/>
                <a:gd name="connsiteY6" fmla="*/ 1698094 h 1698094"/>
                <a:gd name="connsiteX7" fmla="*/ 2665 w 12187012"/>
                <a:gd name="connsiteY7" fmla="*/ 437535 h 1698094"/>
                <a:gd name="connsiteX8" fmla="*/ 4457770 w 12187012"/>
                <a:gd name="connsiteY8" fmla="*/ 542163 h 1698094"/>
                <a:gd name="connsiteX9" fmla="*/ 8769193 w 12187012"/>
                <a:gd name="connsiteY9" fmla="*/ 426 h 169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87012" h="1698094">
                  <a:moveTo>
                    <a:pt x="8769193" y="426"/>
                  </a:moveTo>
                  <a:cubicBezTo>
                    <a:pt x="9240335" y="5377"/>
                    <a:pt x="9707016" y="53964"/>
                    <a:pt x="10167414" y="168110"/>
                  </a:cubicBezTo>
                  <a:cubicBezTo>
                    <a:pt x="10676624" y="294436"/>
                    <a:pt x="11136535" y="499833"/>
                    <a:pt x="11674936" y="566923"/>
                  </a:cubicBezTo>
                  <a:cubicBezTo>
                    <a:pt x="11840997" y="587622"/>
                    <a:pt x="12009815" y="594478"/>
                    <a:pt x="12177254" y="587672"/>
                  </a:cubicBezTo>
                  <a:lnTo>
                    <a:pt x="12187012" y="586874"/>
                  </a:lnTo>
                  <a:lnTo>
                    <a:pt x="12187012" y="1698094"/>
                  </a:lnTo>
                  <a:lnTo>
                    <a:pt x="0" y="1698094"/>
                  </a:lnTo>
                  <a:lnTo>
                    <a:pt x="2665" y="437535"/>
                  </a:lnTo>
                  <a:cubicBezTo>
                    <a:pt x="1454401" y="689256"/>
                    <a:pt x="2980087" y="725064"/>
                    <a:pt x="4457770" y="542163"/>
                  </a:cubicBezTo>
                  <a:cubicBezTo>
                    <a:pt x="5902209" y="363456"/>
                    <a:pt x="7355769" y="-14424"/>
                    <a:pt x="8769193" y="426"/>
                  </a:cubicBezTo>
                  <a:close/>
                </a:path>
              </a:pathLst>
            </a:custGeom>
            <a:solidFill>
              <a:srgbClr val="5CC151"/>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384" name="Shape 1093"/>
            <p:cNvSpPr/>
            <p:nvPr/>
          </p:nvSpPr>
          <p:spPr>
            <a:xfrm>
              <a:off x="7607538" y="5642742"/>
              <a:ext cx="217273" cy="3093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385" name="Shape 1094"/>
            <p:cNvSpPr/>
            <p:nvPr/>
          </p:nvSpPr>
          <p:spPr>
            <a:xfrm>
              <a:off x="7297413" y="5470983"/>
              <a:ext cx="402571" cy="53275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386" name="Shape 1095"/>
            <p:cNvSpPr/>
            <p:nvPr/>
          </p:nvSpPr>
          <p:spPr>
            <a:xfrm>
              <a:off x="6880649" y="5253080"/>
              <a:ext cx="481194" cy="7493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387" name="Shape 1096"/>
            <p:cNvSpPr/>
            <p:nvPr/>
          </p:nvSpPr>
          <p:spPr>
            <a:xfrm>
              <a:off x="6741196" y="5600789"/>
              <a:ext cx="279890" cy="3226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388" name="Shape 1097"/>
            <p:cNvSpPr/>
            <p:nvPr/>
          </p:nvSpPr>
          <p:spPr>
            <a:xfrm>
              <a:off x="6616158" y="5471946"/>
              <a:ext cx="279890" cy="3226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389" name="Shape 1098"/>
            <p:cNvSpPr/>
            <p:nvPr/>
          </p:nvSpPr>
          <p:spPr>
            <a:xfrm>
              <a:off x="7209248" y="5638595"/>
              <a:ext cx="279890" cy="3226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394" name="Shape 1122"/>
            <p:cNvSpPr/>
            <p:nvPr/>
          </p:nvSpPr>
          <p:spPr>
            <a:xfrm>
              <a:off x="680764" y="5740081"/>
              <a:ext cx="165718" cy="24218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3874"/>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397" name="Shape 1130"/>
            <p:cNvSpPr/>
            <p:nvPr/>
          </p:nvSpPr>
          <p:spPr>
            <a:xfrm>
              <a:off x="7722550" y="5549569"/>
              <a:ext cx="241014" cy="3926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36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399" name="Shape 1094"/>
            <p:cNvSpPr/>
            <p:nvPr userDrawn="1"/>
          </p:nvSpPr>
          <p:spPr>
            <a:xfrm>
              <a:off x="11211040" y="5156271"/>
              <a:ext cx="271966" cy="3599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00" name="Shape 1095"/>
            <p:cNvSpPr/>
            <p:nvPr userDrawn="1"/>
          </p:nvSpPr>
          <p:spPr>
            <a:xfrm>
              <a:off x="11723837" y="4964442"/>
              <a:ext cx="325082" cy="5062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01" name="Shape 1097"/>
            <p:cNvSpPr/>
            <p:nvPr userDrawn="1"/>
          </p:nvSpPr>
          <p:spPr>
            <a:xfrm>
              <a:off x="6895724" y="5074829"/>
              <a:ext cx="246798" cy="21798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02" name="Shape 1098"/>
            <p:cNvSpPr/>
            <p:nvPr userDrawn="1"/>
          </p:nvSpPr>
          <p:spPr>
            <a:xfrm>
              <a:off x="11621098" y="5220303"/>
              <a:ext cx="189086" cy="21798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03" name="Shape 1099"/>
            <p:cNvSpPr/>
            <p:nvPr userDrawn="1"/>
          </p:nvSpPr>
          <p:spPr>
            <a:xfrm>
              <a:off x="5312852" y="4921846"/>
              <a:ext cx="212518" cy="2652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04" name="Shape 1102"/>
            <p:cNvSpPr/>
            <p:nvPr userDrawn="1"/>
          </p:nvSpPr>
          <p:spPr>
            <a:xfrm>
              <a:off x="6036611" y="4982627"/>
              <a:ext cx="278631" cy="26715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05" name="Shape 1103"/>
            <p:cNvSpPr/>
            <p:nvPr userDrawn="1"/>
          </p:nvSpPr>
          <p:spPr>
            <a:xfrm>
              <a:off x="6540267" y="4892726"/>
              <a:ext cx="278631" cy="3817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06" name="Shape 1104"/>
            <p:cNvSpPr/>
            <p:nvPr userDrawn="1"/>
          </p:nvSpPr>
          <p:spPr>
            <a:xfrm>
              <a:off x="6437051" y="5083937"/>
              <a:ext cx="212518" cy="2037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07" name="Shape 1106"/>
            <p:cNvSpPr/>
            <p:nvPr userDrawn="1"/>
          </p:nvSpPr>
          <p:spPr>
            <a:xfrm>
              <a:off x="5510614" y="5009668"/>
              <a:ext cx="212518" cy="2037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08" name="Shape 1107"/>
            <p:cNvSpPr/>
            <p:nvPr userDrawn="1"/>
          </p:nvSpPr>
          <p:spPr>
            <a:xfrm>
              <a:off x="6195755" y="5066242"/>
              <a:ext cx="191584" cy="183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09" name="Shape 1109"/>
            <p:cNvSpPr/>
            <p:nvPr userDrawn="1"/>
          </p:nvSpPr>
          <p:spPr>
            <a:xfrm>
              <a:off x="2495141" y="5195669"/>
              <a:ext cx="246798" cy="2366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10" name="Shape 1111"/>
            <p:cNvSpPr/>
            <p:nvPr userDrawn="1"/>
          </p:nvSpPr>
          <p:spPr>
            <a:xfrm>
              <a:off x="2679633" y="5017020"/>
              <a:ext cx="246798" cy="3446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11" name="Shape 1112"/>
            <p:cNvSpPr/>
            <p:nvPr userDrawn="1"/>
          </p:nvSpPr>
          <p:spPr>
            <a:xfrm>
              <a:off x="3543096" y="4961277"/>
              <a:ext cx="246798" cy="3265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12" name="Shape 1113"/>
            <p:cNvSpPr/>
            <p:nvPr userDrawn="1"/>
          </p:nvSpPr>
          <p:spPr>
            <a:xfrm>
              <a:off x="2999540" y="5064579"/>
              <a:ext cx="246798" cy="2860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13" name="Shape 1116"/>
            <p:cNvSpPr/>
            <p:nvPr userDrawn="1"/>
          </p:nvSpPr>
          <p:spPr>
            <a:xfrm>
              <a:off x="3739543" y="5046703"/>
              <a:ext cx="147134" cy="2269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14" name="Shape 1118"/>
            <p:cNvSpPr/>
            <p:nvPr userDrawn="1"/>
          </p:nvSpPr>
          <p:spPr>
            <a:xfrm>
              <a:off x="1483797" y="5346612"/>
              <a:ext cx="95654" cy="8169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15" name="Shape 1119"/>
            <p:cNvSpPr/>
            <p:nvPr userDrawn="1"/>
          </p:nvSpPr>
          <p:spPr>
            <a:xfrm>
              <a:off x="1543671" y="5198519"/>
              <a:ext cx="246798" cy="2366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16" name="Shape 1120"/>
            <p:cNvSpPr/>
            <p:nvPr userDrawn="1"/>
          </p:nvSpPr>
          <p:spPr>
            <a:xfrm>
              <a:off x="1711822" y="5264265"/>
              <a:ext cx="191585" cy="183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17" name="Shape 1121"/>
            <p:cNvSpPr/>
            <p:nvPr userDrawn="1"/>
          </p:nvSpPr>
          <p:spPr>
            <a:xfrm>
              <a:off x="2419978" y="5314359"/>
              <a:ext cx="79642" cy="763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18" name="Shape 1122"/>
            <p:cNvSpPr/>
            <p:nvPr userDrawn="1"/>
          </p:nvSpPr>
          <p:spPr>
            <a:xfrm>
              <a:off x="863280" y="5252138"/>
              <a:ext cx="146124" cy="1636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19" name="Shape 1123"/>
            <p:cNvSpPr/>
            <p:nvPr userDrawn="1"/>
          </p:nvSpPr>
          <p:spPr>
            <a:xfrm>
              <a:off x="928978" y="5114810"/>
              <a:ext cx="311788" cy="2989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20" name="Shape 1124"/>
            <p:cNvSpPr/>
            <p:nvPr userDrawn="1"/>
          </p:nvSpPr>
          <p:spPr>
            <a:xfrm>
              <a:off x="354677" y="5092963"/>
              <a:ext cx="321269" cy="3080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21" name="Shape 1125"/>
            <p:cNvSpPr/>
            <p:nvPr userDrawn="1"/>
          </p:nvSpPr>
          <p:spPr>
            <a:xfrm>
              <a:off x="70315" y="4890168"/>
              <a:ext cx="396328" cy="4959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22" name="Shape 1126"/>
            <p:cNvSpPr/>
            <p:nvPr userDrawn="1"/>
          </p:nvSpPr>
          <p:spPr>
            <a:xfrm>
              <a:off x="4093428" y="5001883"/>
              <a:ext cx="194557" cy="2089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23" name="Shape 1127"/>
            <p:cNvSpPr/>
            <p:nvPr userDrawn="1"/>
          </p:nvSpPr>
          <p:spPr>
            <a:xfrm>
              <a:off x="4693225" y="4891195"/>
              <a:ext cx="246798" cy="3265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24" name="Shape 1128"/>
            <p:cNvSpPr/>
            <p:nvPr userDrawn="1"/>
          </p:nvSpPr>
          <p:spPr>
            <a:xfrm>
              <a:off x="4600130" y="4992785"/>
              <a:ext cx="194557" cy="183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25" name="Shape 1130"/>
            <p:cNvSpPr/>
            <p:nvPr userDrawn="1"/>
          </p:nvSpPr>
          <p:spPr>
            <a:xfrm>
              <a:off x="11132938" y="5246636"/>
              <a:ext cx="162822" cy="2652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27" name="Shape 1124"/>
            <p:cNvSpPr/>
            <p:nvPr/>
          </p:nvSpPr>
          <p:spPr>
            <a:xfrm>
              <a:off x="140677" y="5239334"/>
              <a:ext cx="364345" cy="4559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28" name="Shape 1123"/>
            <p:cNvSpPr/>
            <p:nvPr/>
          </p:nvSpPr>
          <p:spPr>
            <a:xfrm>
              <a:off x="408554" y="5367929"/>
              <a:ext cx="374631" cy="3591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29" name="Shape 1110"/>
            <p:cNvSpPr/>
            <p:nvPr/>
          </p:nvSpPr>
          <p:spPr>
            <a:xfrm>
              <a:off x="2059233" y="5447956"/>
              <a:ext cx="279891" cy="46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30" name="Shape 1112"/>
            <p:cNvSpPr/>
            <p:nvPr/>
          </p:nvSpPr>
          <p:spPr>
            <a:xfrm>
              <a:off x="3121199" y="5339916"/>
              <a:ext cx="279890" cy="4834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31" name="Shape 1115"/>
            <p:cNvSpPr/>
            <p:nvPr/>
          </p:nvSpPr>
          <p:spPr>
            <a:xfrm>
              <a:off x="3331596" y="5442836"/>
              <a:ext cx="216298"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32" name="Shape 1117"/>
            <p:cNvSpPr/>
            <p:nvPr/>
          </p:nvSpPr>
          <p:spPr>
            <a:xfrm>
              <a:off x="1943439" y="5497929"/>
              <a:ext cx="190918" cy="1830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33" name="Shape 1118"/>
            <p:cNvSpPr/>
            <p:nvPr/>
          </p:nvSpPr>
          <p:spPr>
            <a:xfrm>
              <a:off x="847043" y="5612161"/>
              <a:ext cx="141591" cy="1209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6466"/>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34" name="Shape 1119"/>
            <p:cNvSpPr/>
            <p:nvPr/>
          </p:nvSpPr>
          <p:spPr>
            <a:xfrm>
              <a:off x="1117885" y="5294538"/>
              <a:ext cx="326355" cy="4428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35" name="Shape 1120"/>
            <p:cNvSpPr/>
            <p:nvPr/>
          </p:nvSpPr>
          <p:spPr>
            <a:xfrm>
              <a:off x="1380175" y="5472810"/>
              <a:ext cx="283590"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36" name="Shape 1126"/>
            <p:cNvSpPr/>
            <p:nvPr/>
          </p:nvSpPr>
          <p:spPr>
            <a:xfrm>
              <a:off x="3715652" y="5397690"/>
              <a:ext cx="287990" cy="3093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37" name="Shape 1131"/>
            <p:cNvSpPr/>
            <p:nvPr/>
          </p:nvSpPr>
          <p:spPr>
            <a:xfrm>
              <a:off x="3930064" y="5496986"/>
              <a:ext cx="205996" cy="1944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36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38" name="Shape 1110"/>
            <p:cNvSpPr/>
            <p:nvPr userDrawn="1"/>
          </p:nvSpPr>
          <p:spPr>
            <a:xfrm>
              <a:off x="2617449" y="5329295"/>
              <a:ext cx="246799" cy="3114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39" name="Shape 1111"/>
            <p:cNvSpPr/>
            <p:nvPr/>
          </p:nvSpPr>
          <p:spPr>
            <a:xfrm>
              <a:off x="2966560" y="5366047"/>
              <a:ext cx="279890" cy="510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40" name="Shape 1103"/>
            <p:cNvSpPr/>
            <p:nvPr/>
          </p:nvSpPr>
          <p:spPr>
            <a:xfrm>
              <a:off x="7166276" y="4925034"/>
              <a:ext cx="412438" cy="5651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41" name="Shape 1109"/>
            <p:cNvSpPr/>
            <p:nvPr userDrawn="1"/>
          </p:nvSpPr>
          <p:spPr>
            <a:xfrm>
              <a:off x="8533799" y="4935651"/>
              <a:ext cx="279891" cy="3502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42" name="Shape 1110"/>
            <p:cNvSpPr/>
            <p:nvPr userDrawn="1"/>
          </p:nvSpPr>
          <p:spPr>
            <a:xfrm>
              <a:off x="8083027" y="4838879"/>
              <a:ext cx="279891" cy="46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43" name="Shape 1112"/>
            <p:cNvSpPr/>
            <p:nvPr userDrawn="1"/>
          </p:nvSpPr>
          <p:spPr>
            <a:xfrm>
              <a:off x="9126273" y="4841907"/>
              <a:ext cx="279890" cy="4834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44" name="Shape 1113"/>
            <p:cNvSpPr/>
            <p:nvPr userDrawn="1"/>
          </p:nvSpPr>
          <p:spPr>
            <a:xfrm>
              <a:off x="8830383" y="4897983"/>
              <a:ext cx="279890" cy="42337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45" name="Shape 1114"/>
            <p:cNvSpPr/>
            <p:nvPr userDrawn="1"/>
          </p:nvSpPr>
          <p:spPr>
            <a:xfrm>
              <a:off x="9672531" y="4969255"/>
              <a:ext cx="217274" cy="314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46" name="Shape 1115"/>
            <p:cNvSpPr/>
            <p:nvPr userDrawn="1"/>
          </p:nvSpPr>
          <p:spPr>
            <a:xfrm>
              <a:off x="9353774" y="5022741"/>
              <a:ext cx="165718"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47" name="Shape 1116"/>
            <p:cNvSpPr/>
            <p:nvPr userDrawn="1"/>
          </p:nvSpPr>
          <p:spPr>
            <a:xfrm>
              <a:off x="9593847" y="5068551"/>
              <a:ext cx="166863" cy="3358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48" name="Shape 1117"/>
            <p:cNvSpPr/>
            <p:nvPr userDrawn="1"/>
          </p:nvSpPr>
          <p:spPr>
            <a:xfrm>
              <a:off x="8032680" y="5038771"/>
              <a:ext cx="146273" cy="1830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49" name="Shape 1131"/>
            <p:cNvSpPr/>
            <p:nvPr userDrawn="1"/>
          </p:nvSpPr>
          <p:spPr>
            <a:xfrm>
              <a:off x="10004628" y="5121016"/>
              <a:ext cx="157825" cy="1944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450" name="Shape 1111"/>
            <p:cNvSpPr/>
            <p:nvPr userDrawn="1"/>
          </p:nvSpPr>
          <p:spPr>
            <a:xfrm>
              <a:off x="8670049" y="4782403"/>
              <a:ext cx="279890" cy="510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51" name="Shape 1110"/>
            <p:cNvSpPr/>
            <p:nvPr userDrawn="1"/>
          </p:nvSpPr>
          <p:spPr>
            <a:xfrm>
              <a:off x="10262340" y="5319418"/>
              <a:ext cx="279891" cy="46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52" name="Shape 1114"/>
            <p:cNvSpPr/>
            <p:nvPr userDrawn="1"/>
          </p:nvSpPr>
          <p:spPr>
            <a:xfrm>
              <a:off x="11851844" y="5449794"/>
              <a:ext cx="217274" cy="314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53" name="Shape 1115"/>
            <p:cNvSpPr/>
            <p:nvPr userDrawn="1"/>
          </p:nvSpPr>
          <p:spPr>
            <a:xfrm>
              <a:off x="11533087" y="5503280"/>
              <a:ext cx="165718"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54" name="Shape 1117"/>
            <p:cNvSpPr/>
            <p:nvPr userDrawn="1"/>
          </p:nvSpPr>
          <p:spPr>
            <a:xfrm>
              <a:off x="10211993" y="5519310"/>
              <a:ext cx="146273" cy="1830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55" name="Shape 1111"/>
            <p:cNvSpPr/>
            <p:nvPr userDrawn="1"/>
          </p:nvSpPr>
          <p:spPr>
            <a:xfrm>
              <a:off x="10849362" y="5262942"/>
              <a:ext cx="279890" cy="510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56" name="Freeform 455"/>
            <p:cNvSpPr/>
            <p:nvPr userDrawn="1"/>
          </p:nvSpPr>
          <p:spPr>
            <a:xfrm>
              <a:off x="0" y="5646706"/>
              <a:ext cx="12188952" cy="1211294"/>
            </a:xfrm>
            <a:custGeom>
              <a:avLst/>
              <a:gdLst>
                <a:gd name="connsiteX0" fmla="*/ 3098577 w 12188952"/>
                <a:gd name="connsiteY0" fmla="*/ 712 h 1211294"/>
                <a:gd name="connsiteX1" fmla="*/ 5043315 w 12188952"/>
                <a:gd name="connsiteY1" fmla="*/ 47561 h 1211294"/>
                <a:gd name="connsiteX2" fmla="*/ 10212949 w 12188952"/>
                <a:gd name="connsiteY2" fmla="*/ 356170 h 1211294"/>
                <a:gd name="connsiteX3" fmla="*/ 11849001 w 12188952"/>
                <a:gd name="connsiteY3" fmla="*/ 256729 h 1211294"/>
                <a:gd name="connsiteX4" fmla="*/ 12188952 w 12188952"/>
                <a:gd name="connsiteY4" fmla="*/ 214285 h 1211294"/>
                <a:gd name="connsiteX5" fmla="*/ 12188952 w 12188952"/>
                <a:gd name="connsiteY5" fmla="*/ 1211294 h 1211294"/>
                <a:gd name="connsiteX6" fmla="*/ 0 w 12188952"/>
                <a:gd name="connsiteY6" fmla="*/ 1211294 h 1211294"/>
                <a:gd name="connsiteX7" fmla="*/ 0 w 12188952"/>
                <a:gd name="connsiteY7" fmla="*/ 175115 h 1211294"/>
                <a:gd name="connsiteX8" fmla="*/ 506734 w 12188952"/>
                <a:gd name="connsiteY8" fmla="*/ 124695 h 1211294"/>
                <a:gd name="connsiteX9" fmla="*/ 3098577 w 12188952"/>
                <a:gd name="connsiteY9" fmla="*/ 712 h 121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88952" h="1211294">
                  <a:moveTo>
                    <a:pt x="3098577" y="712"/>
                  </a:moveTo>
                  <a:cubicBezTo>
                    <a:pt x="3747109" y="-3640"/>
                    <a:pt x="4395661" y="11983"/>
                    <a:pt x="5043315" y="47561"/>
                  </a:cubicBezTo>
                  <a:cubicBezTo>
                    <a:pt x="6765753" y="142323"/>
                    <a:pt x="8482970" y="378880"/>
                    <a:pt x="10212949" y="356170"/>
                  </a:cubicBezTo>
                  <a:cubicBezTo>
                    <a:pt x="10759442" y="348993"/>
                    <a:pt x="11305608" y="315814"/>
                    <a:pt x="11849001" y="256729"/>
                  </a:cubicBezTo>
                  <a:lnTo>
                    <a:pt x="12188952" y="214285"/>
                  </a:lnTo>
                  <a:lnTo>
                    <a:pt x="12188952" y="1211294"/>
                  </a:lnTo>
                  <a:lnTo>
                    <a:pt x="0" y="1211294"/>
                  </a:lnTo>
                  <a:lnTo>
                    <a:pt x="0" y="175115"/>
                  </a:lnTo>
                  <a:lnTo>
                    <a:pt x="506734" y="124695"/>
                  </a:lnTo>
                  <a:cubicBezTo>
                    <a:pt x="1369195" y="47828"/>
                    <a:pt x="2233868" y="6515"/>
                    <a:pt x="3098577" y="712"/>
                  </a:cubicBezTo>
                  <a:close/>
                </a:path>
              </a:pathLst>
            </a:custGeom>
            <a:gradFill flip="none" rotWithShape="1">
              <a:gsLst>
                <a:gs pos="100000">
                  <a:srgbClr val="6CC24A"/>
                </a:gs>
                <a:gs pos="0">
                  <a:srgbClr val="15602F"/>
                </a:gs>
              </a:gsLst>
              <a:lin ang="16200000" scaled="0"/>
              <a:tileRect/>
            </a:gra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grpSp>
      <p:sp>
        <p:nvSpPr>
          <p:cNvPr id="3" name="Content Placeholder 2"/>
          <p:cNvSpPr>
            <a:spLocks noGrp="1"/>
          </p:cNvSpPr>
          <p:nvPr userDrawn="1">
            <p:ph sz="quarter" idx="11"/>
          </p:nvPr>
        </p:nvSpPr>
        <p:spPr>
          <a:xfrm>
            <a:off x="571500" y="1764284"/>
            <a:ext cx="5303520" cy="3093966"/>
          </a:xfrm>
        </p:spPr>
        <p:txBody>
          <a:bodyPr/>
          <a:lstStyle>
            <a:lvl1pPr>
              <a:lnSpc>
                <a:spcPct val="100000"/>
              </a:lnSpc>
              <a:spcAft>
                <a:spcPts val="0"/>
              </a:spcAft>
              <a:defRPr/>
            </a:lvl1pPr>
            <a:lvl2pPr>
              <a:lnSpc>
                <a:spcPct val="100000"/>
              </a:lnSpc>
              <a:spcAft>
                <a:spcPts val="400"/>
              </a:spcAft>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userDrawn="1">
            <p:ph sz="quarter" idx="12"/>
          </p:nvPr>
        </p:nvSpPr>
        <p:spPr>
          <a:xfrm>
            <a:off x="6313932" y="1764284"/>
            <a:ext cx="5303520" cy="3093966"/>
          </a:xfrm>
        </p:spPr>
        <p:txBody>
          <a:bodyPr/>
          <a:lstStyle>
            <a:lvl1pPr>
              <a:lnSpc>
                <a:spcPct val="100000"/>
              </a:lnSpc>
              <a:spcAft>
                <a:spcPts val="0"/>
              </a:spcAft>
              <a:defRPr/>
            </a:lvl1pPr>
            <a:lvl2pPr>
              <a:lnSpc>
                <a:spcPct val="100000"/>
              </a:lnSpc>
              <a:spcAft>
                <a:spcPts val="400"/>
              </a:spcAft>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3"/>
          <p:cNvSpPr>
            <a:spLocks noGrp="1"/>
          </p:cNvSpPr>
          <p:nvPr userDrawn="1">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a:t>Click to edit Master text styles</a:t>
            </a:r>
          </a:p>
        </p:txBody>
      </p:sp>
      <p:sp>
        <p:nvSpPr>
          <p:cNvPr id="19" name="Title 2"/>
          <p:cNvSpPr>
            <a:spLocks noGrp="1"/>
          </p:cNvSpPr>
          <p:nvPr userDrawn="1">
            <p:ph type="title"/>
          </p:nvPr>
        </p:nvSpPr>
        <p:spPr>
          <a:xfrm>
            <a:off x="571500" y="63500"/>
            <a:ext cx="11045952" cy="990119"/>
          </a:xfrm>
        </p:spPr>
        <p:txBody>
          <a:bodyPr/>
          <a:lstStyle>
            <a:lvl1pPr>
              <a:lnSpc>
                <a:spcPct val="95000"/>
              </a:lnSpc>
              <a:defRPr spc="0"/>
            </a:lvl1pPr>
          </a:lstStyle>
          <a:p>
            <a:r>
              <a:rPr lang="en-US"/>
              <a:t>Click to edit Master title style</a:t>
            </a:r>
            <a:endParaRPr lang="en-US" dirty="0"/>
          </a:p>
        </p:txBody>
      </p:sp>
    </p:spTree>
    <p:extLst>
      <p:ext uri="{BB962C8B-B14F-4D97-AF65-F5344CB8AC3E}">
        <p14:creationId xmlns:p14="http://schemas.microsoft.com/office/powerpoint/2010/main" val="3493557594"/>
      </p:ext>
    </p:extLst>
  </p:cSld>
  <p:clrMapOvr>
    <a:masterClrMapping/>
  </p:clrMapOvr>
  <p:transition>
    <p:fade/>
  </p:transition>
  <p:hf sldNum="0" hdr="0" dt="0"/>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preserve="1" userDrawn="1">
  <p:cSld name="Stage_Content_Planes - High">
    <p:spTree>
      <p:nvGrpSpPr>
        <p:cNvPr id="1" name=""/>
        <p:cNvGrpSpPr/>
        <p:nvPr/>
      </p:nvGrpSpPr>
      <p:grpSpPr>
        <a:xfrm>
          <a:off x="0" y="0"/>
          <a:ext cx="0" cy="0"/>
          <a:chOff x="0" y="0"/>
          <a:chExt cx="0" cy="0"/>
        </a:xfrm>
      </p:grpSpPr>
      <p:sp>
        <p:nvSpPr>
          <p:cNvPr id="18" name="Text Placeholder 3"/>
          <p:cNvSpPr>
            <a:spLocks noGrp="1"/>
          </p:cNvSpPr>
          <p:nvPr>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a:t>Click to edit Master text styles</a:t>
            </a:r>
          </a:p>
        </p:txBody>
      </p:sp>
      <p:sp>
        <p:nvSpPr>
          <p:cNvPr id="19" name="Title 2"/>
          <p:cNvSpPr>
            <a:spLocks noGrp="1"/>
          </p:cNvSpPr>
          <p:nvPr>
            <p:ph type="title"/>
          </p:nvPr>
        </p:nvSpPr>
        <p:spPr>
          <a:xfrm>
            <a:off x="571500" y="63500"/>
            <a:ext cx="11045952" cy="990119"/>
          </a:xfrm>
        </p:spPr>
        <p:txBody>
          <a:bodyPr/>
          <a:lstStyle>
            <a:lvl1pPr>
              <a:lnSpc>
                <a:spcPct val="95000"/>
              </a:lnSpc>
              <a:defRPr spc="0"/>
            </a:lvl1pPr>
          </a:lstStyle>
          <a:p>
            <a:r>
              <a:rPr lang="en-US"/>
              <a:t>Click to edit Master title style</a:t>
            </a:r>
            <a:endParaRPr lang="en-US" dirty="0"/>
          </a:p>
        </p:txBody>
      </p:sp>
      <p:grpSp>
        <p:nvGrpSpPr>
          <p:cNvPr id="3" name="Group 2"/>
          <p:cNvGrpSpPr/>
          <p:nvPr userDrawn="1"/>
        </p:nvGrpSpPr>
        <p:grpSpPr>
          <a:xfrm>
            <a:off x="0" y="1527441"/>
            <a:ext cx="12189016" cy="5330559"/>
            <a:chOff x="0" y="1527441"/>
            <a:chExt cx="12189016" cy="5330559"/>
          </a:xfrm>
        </p:grpSpPr>
        <p:sp>
          <p:nvSpPr>
            <p:cNvPr id="141" name="Freeform 140"/>
            <p:cNvSpPr/>
            <p:nvPr userDrawn="1"/>
          </p:nvSpPr>
          <p:spPr>
            <a:xfrm>
              <a:off x="0" y="1907736"/>
              <a:ext cx="12188952" cy="1140767"/>
            </a:xfrm>
            <a:custGeom>
              <a:avLst/>
              <a:gdLst>
                <a:gd name="connsiteX0" fmla="*/ 4800991 w 12188952"/>
                <a:gd name="connsiteY0" fmla="*/ 188 h 1140767"/>
                <a:gd name="connsiteX1" fmla="*/ 8852855 w 12188952"/>
                <a:gd name="connsiteY1" fmla="*/ 239092 h 1140767"/>
                <a:gd name="connsiteX2" fmla="*/ 12005258 w 12188952"/>
                <a:gd name="connsiteY2" fmla="*/ 258334 h 1140767"/>
                <a:gd name="connsiteX3" fmla="*/ 12188952 w 12188952"/>
                <a:gd name="connsiteY3" fmla="*/ 248362 h 1140767"/>
                <a:gd name="connsiteX4" fmla="*/ 12188952 w 12188952"/>
                <a:gd name="connsiteY4" fmla="*/ 1140060 h 1140767"/>
                <a:gd name="connsiteX5" fmla="*/ 0 w 12188952"/>
                <a:gd name="connsiteY5" fmla="*/ 1140767 h 1140767"/>
                <a:gd name="connsiteX6" fmla="*/ 0 w 12188952"/>
                <a:gd name="connsiteY6" fmla="*/ 113937 h 1140767"/>
                <a:gd name="connsiteX7" fmla="*/ 1133799 w 12188952"/>
                <a:gd name="connsiteY7" fmla="*/ 232165 h 1140767"/>
                <a:gd name="connsiteX8" fmla="*/ 2070181 w 12188952"/>
                <a:gd name="connsiteY8" fmla="*/ 250010 h 1140767"/>
                <a:gd name="connsiteX9" fmla="*/ 3486946 w 12188952"/>
                <a:gd name="connsiteY9" fmla="*/ 74135 h 1140767"/>
                <a:gd name="connsiteX10" fmla="*/ 4800991 w 12188952"/>
                <a:gd name="connsiteY10" fmla="*/ 188 h 114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8952" h="1140767">
                  <a:moveTo>
                    <a:pt x="4800991" y="188"/>
                  </a:moveTo>
                  <a:cubicBezTo>
                    <a:pt x="6129323" y="-6361"/>
                    <a:pt x="7495376" y="160283"/>
                    <a:pt x="8852855" y="239092"/>
                  </a:cubicBezTo>
                  <a:cubicBezTo>
                    <a:pt x="9894397" y="299585"/>
                    <a:pt x="10961315" y="305826"/>
                    <a:pt x="12005258" y="258334"/>
                  </a:cubicBezTo>
                  <a:lnTo>
                    <a:pt x="12188952" y="248362"/>
                  </a:lnTo>
                  <a:lnTo>
                    <a:pt x="12188952" y="1140060"/>
                  </a:lnTo>
                  <a:lnTo>
                    <a:pt x="0" y="1140767"/>
                  </a:lnTo>
                  <a:lnTo>
                    <a:pt x="0" y="113937"/>
                  </a:lnTo>
                  <a:lnTo>
                    <a:pt x="1133799" y="232165"/>
                  </a:lnTo>
                  <a:cubicBezTo>
                    <a:pt x="1435563" y="262103"/>
                    <a:pt x="1758054" y="268267"/>
                    <a:pt x="2070181" y="250010"/>
                  </a:cubicBezTo>
                  <a:cubicBezTo>
                    <a:pt x="2576169" y="220424"/>
                    <a:pt x="3008392" y="129845"/>
                    <a:pt x="3486946" y="74135"/>
                  </a:cubicBezTo>
                  <a:cubicBezTo>
                    <a:pt x="3919627" y="23797"/>
                    <a:pt x="4358213" y="2371"/>
                    <a:pt x="4800991" y="188"/>
                  </a:cubicBez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82" name="Shape 1131"/>
            <p:cNvSpPr/>
            <p:nvPr userDrawn="1"/>
          </p:nvSpPr>
          <p:spPr>
            <a:xfrm>
              <a:off x="3972397" y="2254253"/>
              <a:ext cx="205996" cy="1944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36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2" name="Shape 1110"/>
            <p:cNvSpPr/>
            <p:nvPr userDrawn="1"/>
          </p:nvSpPr>
          <p:spPr>
            <a:xfrm>
              <a:off x="10495689" y="1930531"/>
              <a:ext cx="189087" cy="3114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3" name="Freeform 142"/>
            <p:cNvSpPr/>
            <p:nvPr userDrawn="1"/>
          </p:nvSpPr>
          <p:spPr>
            <a:xfrm>
              <a:off x="1940" y="1904944"/>
              <a:ext cx="12187012" cy="1698094"/>
            </a:xfrm>
            <a:custGeom>
              <a:avLst/>
              <a:gdLst>
                <a:gd name="connsiteX0" fmla="*/ 8769193 w 12187012"/>
                <a:gd name="connsiteY0" fmla="*/ 426 h 1698094"/>
                <a:gd name="connsiteX1" fmla="*/ 10167414 w 12187012"/>
                <a:gd name="connsiteY1" fmla="*/ 168110 h 1698094"/>
                <a:gd name="connsiteX2" fmla="*/ 11674936 w 12187012"/>
                <a:gd name="connsiteY2" fmla="*/ 566923 h 1698094"/>
                <a:gd name="connsiteX3" fmla="*/ 12177254 w 12187012"/>
                <a:gd name="connsiteY3" fmla="*/ 587672 h 1698094"/>
                <a:gd name="connsiteX4" fmla="*/ 12187012 w 12187012"/>
                <a:gd name="connsiteY4" fmla="*/ 586874 h 1698094"/>
                <a:gd name="connsiteX5" fmla="*/ 12187012 w 12187012"/>
                <a:gd name="connsiteY5" fmla="*/ 1698094 h 1698094"/>
                <a:gd name="connsiteX6" fmla="*/ 0 w 12187012"/>
                <a:gd name="connsiteY6" fmla="*/ 1698094 h 1698094"/>
                <a:gd name="connsiteX7" fmla="*/ 2665 w 12187012"/>
                <a:gd name="connsiteY7" fmla="*/ 437535 h 1698094"/>
                <a:gd name="connsiteX8" fmla="*/ 4457770 w 12187012"/>
                <a:gd name="connsiteY8" fmla="*/ 542163 h 1698094"/>
                <a:gd name="connsiteX9" fmla="*/ 8769193 w 12187012"/>
                <a:gd name="connsiteY9" fmla="*/ 426 h 169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87012" h="1698094">
                  <a:moveTo>
                    <a:pt x="8769193" y="426"/>
                  </a:moveTo>
                  <a:cubicBezTo>
                    <a:pt x="9240335" y="5377"/>
                    <a:pt x="9707016" y="53964"/>
                    <a:pt x="10167414" y="168110"/>
                  </a:cubicBezTo>
                  <a:cubicBezTo>
                    <a:pt x="10676624" y="294436"/>
                    <a:pt x="11136535" y="499833"/>
                    <a:pt x="11674936" y="566923"/>
                  </a:cubicBezTo>
                  <a:cubicBezTo>
                    <a:pt x="11840997" y="587622"/>
                    <a:pt x="12009815" y="594478"/>
                    <a:pt x="12177254" y="587672"/>
                  </a:cubicBezTo>
                  <a:lnTo>
                    <a:pt x="12187012" y="586874"/>
                  </a:lnTo>
                  <a:lnTo>
                    <a:pt x="12187012" y="1698094"/>
                  </a:lnTo>
                  <a:lnTo>
                    <a:pt x="0" y="1698094"/>
                  </a:lnTo>
                  <a:lnTo>
                    <a:pt x="2665" y="437535"/>
                  </a:lnTo>
                  <a:cubicBezTo>
                    <a:pt x="1454401" y="689256"/>
                    <a:pt x="2980087" y="725064"/>
                    <a:pt x="4457770" y="542163"/>
                  </a:cubicBezTo>
                  <a:cubicBezTo>
                    <a:pt x="5902209" y="363456"/>
                    <a:pt x="7355769" y="-14424"/>
                    <a:pt x="8769193" y="426"/>
                  </a:cubicBezTo>
                  <a:close/>
                </a:path>
              </a:pathLst>
            </a:custGeom>
            <a:solidFill>
              <a:srgbClr val="5CC151"/>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144" name="Shape 1093"/>
            <p:cNvSpPr/>
            <p:nvPr/>
          </p:nvSpPr>
          <p:spPr>
            <a:xfrm>
              <a:off x="7607602" y="2387780"/>
              <a:ext cx="217273" cy="3093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5" name="Shape 1094"/>
            <p:cNvSpPr/>
            <p:nvPr/>
          </p:nvSpPr>
          <p:spPr>
            <a:xfrm>
              <a:off x="7297477" y="2216021"/>
              <a:ext cx="402571" cy="53275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6" name="Shape 1095"/>
            <p:cNvSpPr/>
            <p:nvPr/>
          </p:nvSpPr>
          <p:spPr>
            <a:xfrm>
              <a:off x="6880713" y="1998118"/>
              <a:ext cx="481194" cy="7493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47" name="Shape 1096"/>
            <p:cNvSpPr/>
            <p:nvPr/>
          </p:nvSpPr>
          <p:spPr>
            <a:xfrm>
              <a:off x="6741260" y="2345827"/>
              <a:ext cx="279890" cy="3226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69" name="Shape 1097"/>
            <p:cNvSpPr/>
            <p:nvPr/>
          </p:nvSpPr>
          <p:spPr>
            <a:xfrm>
              <a:off x="6616222" y="2216984"/>
              <a:ext cx="279890" cy="3226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71" name="Shape 1098"/>
            <p:cNvSpPr/>
            <p:nvPr/>
          </p:nvSpPr>
          <p:spPr>
            <a:xfrm>
              <a:off x="7209312" y="2383633"/>
              <a:ext cx="279890" cy="3226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76" name="Shape 1122"/>
            <p:cNvSpPr/>
            <p:nvPr/>
          </p:nvSpPr>
          <p:spPr>
            <a:xfrm>
              <a:off x="680828" y="2485119"/>
              <a:ext cx="165718" cy="24218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3874"/>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79" name="Shape 1130"/>
            <p:cNvSpPr/>
            <p:nvPr/>
          </p:nvSpPr>
          <p:spPr>
            <a:xfrm>
              <a:off x="7722614" y="2294607"/>
              <a:ext cx="241014" cy="3926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3600"/>
              </a:srgbClr>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81" name="Shape 1094"/>
            <p:cNvSpPr/>
            <p:nvPr userDrawn="1"/>
          </p:nvSpPr>
          <p:spPr>
            <a:xfrm>
              <a:off x="11211104" y="1901309"/>
              <a:ext cx="271966" cy="3599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82" name="Shape 1095"/>
            <p:cNvSpPr/>
            <p:nvPr userDrawn="1"/>
          </p:nvSpPr>
          <p:spPr>
            <a:xfrm>
              <a:off x="11723901" y="1709480"/>
              <a:ext cx="325082" cy="5062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83" name="Shape 1097"/>
            <p:cNvSpPr/>
            <p:nvPr userDrawn="1"/>
          </p:nvSpPr>
          <p:spPr>
            <a:xfrm>
              <a:off x="6895788" y="1819867"/>
              <a:ext cx="246798" cy="21798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84" name="Shape 1098"/>
            <p:cNvSpPr/>
            <p:nvPr userDrawn="1"/>
          </p:nvSpPr>
          <p:spPr>
            <a:xfrm>
              <a:off x="11621162" y="1965341"/>
              <a:ext cx="189086" cy="21798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85" name="Shape 1099"/>
            <p:cNvSpPr/>
            <p:nvPr userDrawn="1"/>
          </p:nvSpPr>
          <p:spPr>
            <a:xfrm>
              <a:off x="5312916" y="1666884"/>
              <a:ext cx="212518" cy="2652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86" name="Shape 1102"/>
            <p:cNvSpPr/>
            <p:nvPr userDrawn="1"/>
          </p:nvSpPr>
          <p:spPr>
            <a:xfrm>
              <a:off x="6036675" y="1727665"/>
              <a:ext cx="278631" cy="26715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87" name="Shape 1103"/>
            <p:cNvSpPr/>
            <p:nvPr userDrawn="1"/>
          </p:nvSpPr>
          <p:spPr>
            <a:xfrm>
              <a:off x="6540331" y="1637764"/>
              <a:ext cx="278631" cy="3817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88" name="Shape 1104"/>
            <p:cNvSpPr/>
            <p:nvPr userDrawn="1"/>
          </p:nvSpPr>
          <p:spPr>
            <a:xfrm>
              <a:off x="6437115" y="1828975"/>
              <a:ext cx="212518" cy="2037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89" name="Shape 1106"/>
            <p:cNvSpPr/>
            <p:nvPr userDrawn="1"/>
          </p:nvSpPr>
          <p:spPr>
            <a:xfrm>
              <a:off x="5510678" y="1754706"/>
              <a:ext cx="212518" cy="2037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0" name="Shape 1107"/>
            <p:cNvSpPr/>
            <p:nvPr userDrawn="1"/>
          </p:nvSpPr>
          <p:spPr>
            <a:xfrm>
              <a:off x="6195819" y="1811280"/>
              <a:ext cx="191584" cy="183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1" name="Shape 1109"/>
            <p:cNvSpPr/>
            <p:nvPr userDrawn="1"/>
          </p:nvSpPr>
          <p:spPr>
            <a:xfrm>
              <a:off x="2495205" y="1940707"/>
              <a:ext cx="246798" cy="2366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2" name="Shape 1111"/>
            <p:cNvSpPr/>
            <p:nvPr userDrawn="1"/>
          </p:nvSpPr>
          <p:spPr>
            <a:xfrm>
              <a:off x="2679697" y="1762058"/>
              <a:ext cx="246798" cy="3446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3" name="Shape 1112"/>
            <p:cNvSpPr/>
            <p:nvPr userDrawn="1"/>
          </p:nvSpPr>
          <p:spPr>
            <a:xfrm>
              <a:off x="3543160" y="1706315"/>
              <a:ext cx="246798" cy="3265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4" name="Shape 1113"/>
            <p:cNvSpPr/>
            <p:nvPr userDrawn="1"/>
          </p:nvSpPr>
          <p:spPr>
            <a:xfrm>
              <a:off x="2999604" y="1809617"/>
              <a:ext cx="246798" cy="2860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5" name="Shape 1116"/>
            <p:cNvSpPr/>
            <p:nvPr userDrawn="1"/>
          </p:nvSpPr>
          <p:spPr>
            <a:xfrm>
              <a:off x="3739607" y="1791741"/>
              <a:ext cx="147134" cy="2269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6" name="Shape 1118"/>
            <p:cNvSpPr/>
            <p:nvPr userDrawn="1"/>
          </p:nvSpPr>
          <p:spPr>
            <a:xfrm>
              <a:off x="1483861" y="2091650"/>
              <a:ext cx="95654" cy="8169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7" name="Shape 1119"/>
            <p:cNvSpPr/>
            <p:nvPr userDrawn="1"/>
          </p:nvSpPr>
          <p:spPr>
            <a:xfrm>
              <a:off x="1543735" y="1943557"/>
              <a:ext cx="246798" cy="2366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8" name="Shape 1120"/>
            <p:cNvSpPr/>
            <p:nvPr userDrawn="1"/>
          </p:nvSpPr>
          <p:spPr>
            <a:xfrm>
              <a:off x="1711886" y="2009303"/>
              <a:ext cx="191585" cy="183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199" name="Shape 1121"/>
            <p:cNvSpPr/>
            <p:nvPr userDrawn="1"/>
          </p:nvSpPr>
          <p:spPr>
            <a:xfrm>
              <a:off x="2420042" y="2059397"/>
              <a:ext cx="79642" cy="763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0" name="Shape 1122"/>
            <p:cNvSpPr/>
            <p:nvPr userDrawn="1"/>
          </p:nvSpPr>
          <p:spPr>
            <a:xfrm>
              <a:off x="863344" y="1997176"/>
              <a:ext cx="146124" cy="1636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1" name="Shape 1123"/>
            <p:cNvSpPr/>
            <p:nvPr userDrawn="1"/>
          </p:nvSpPr>
          <p:spPr>
            <a:xfrm>
              <a:off x="929042" y="1859848"/>
              <a:ext cx="311788" cy="2989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2" name="Shape 1124"/>
            <p:cNvSpPr/>
            <p:nvPr userDrawn="1"/>
          </p:nvSpPr>
          <p:spPr>
            <a:xfrm>
              <a:off x="354741" y="1838001"/>
              <a:ext cx="321269" cy="3080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3" name="Shape 1125"/>
            <p:cNvSpPr/>
            <p:nvPr userDrawn="1"/>
          </p:nvSpPr>
          <p:spPr>
            <a:xfrm>
              <a:off x="70379" y="1635206"/>
              <a:ext cx="396328" cy="4959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4" name="Shape 1126"/>
            <p:cNvSpPr/>
            <p:nvPr userDrawn="1"/>
          </p:nvSpPr>
          <p:spPr>
            <a:xfrm>
              <a:off x="4093492" y="1746921"/>
              <a:ext cx="194557" cy="2089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5" name="Shape 1127"/>
            <p:cNvSpPr/>
            <p:nvPr userDrawn="1"/>
          </p:nvSpPr>
          <p:spPr>
            <a:xfrm>
              <a:off x="4693289" y="1636233"/>
              <a:ext cx="246798" cy="3265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6" name="Shape 1128"/>
            <p:cNvSpPr/>
            <p:nvPr userDrawn="1"/>
          </p:nvSpPr>
          <p:spPr>
            <a:xfrm>
              <a:off x="4600194" y="1737823"/>
              <a:ext cx="194557" cy="183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7" name="Shape 1130"/>
            <p:cNvSpPr/>
            <p:nvPr userDrawn="1"/>
          </p:nvSpPr>
          <p:spPr>
            <a:xfrm>
              <a:off x="11133002" y="1991674"/>
              <a:ext cx="162822" cy="2652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8" name="Shape 1132"/>
            <p:cNvSpPr/>
            <p:nvPr userDrawn="1"/>
          </p:nvSpPr>
          <p:spPr>
            <a:xfrm>
              <a:off x="5931574" y="1830054"/>
              <a:ext cx="131089" cy="12568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09" name="Shape 1124"/>
            <p:cNvSpPr/>
            <p:nvPr/>
          </p:nvSpPr>
          <p:spPr>
            <a:xfrm>
              <a:off x="140741" y="1984372"/>
              <a:ext cx="364345" cy="4559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10" name="Shape 1123"/>
            <p:cNvSpPr/>
            <p:nvPr/>
          </p:nvSpPr>
          <p:spPr>
            <a:xfrm>
              <a:off x="408618" y="2112967"/>
              <a:ext cx="374631" cy="3591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11" name="Shape 1110"/>
            <p:cNvSpPr/>
            <p:nvPr/>
          </p:nvSpPr>
          <p:spPr>
            <a:xfrm>
              <a:off x="2059297" y="2192994"/>
              <a:ext cx="279891" cy="46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12" name="Shape 1112"/>
            <p:cNvSpPr/>
            <p:nvPr/>
          </p:nvSpPr>
          <p:spPr>
            <a:xfrm>
              <a:off x="3121263" y="2084954"/>
              <a:ext cx="279890" cy="4834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13" name="Shape 1115"/>
            <p:cNvSpPr/>
            <p:nvPr/>
          </p:nvSpPr>
          <p:spPr>
            <a:xfrm>
              <a:off x="3331660" y="2187874"/>
              <a:ext cx="216298"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14" name="Shape 1117"/>
            <p:cNvSpPr/>
            <p:nvPr/>
          </p:nvSpPr>
          <p:spPr>
            <a:xfrm>
              <a:off x="1943503" y="2242967"/>
              <a:ext cx="190918" cy="1830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15" name="Shape 1118"/>
            <p:cNvSpPr/>
            <p:nvPr/>
          </p:nvSpPr>
          <p:spPr>
            <a:xfrm>
              <a:off x="847107" y="2357199"/>
              <a:ext cx="141591" cy="1209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216" name="Shape 1119"/>
            <p:cNvSpPr/>
            <p:nvPr/>
          </p:nvSpPr>
          <p:spPr>
            <a:xfrm>
              <a:off x="1117949" y="2039576"/>
              <a:ext cx="326355" cy="4428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17" name="Shape 1120"/>
            <p:cNvSpPr/>
            <p:nvPr/>
          </p:nvSpPr>
          <p:spPr>
            <a:xfrm>
              <a:off x="1380239" y="2217848"/>
              <a:ext cx="283590"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18" name="Shape 1126"/>
            <p:cNvSpPr/>
            <p:nvPr userDrawn="1"/>
          </p:nvSpPr>
          <p:spPr>
            <a:xfrm>
              <a:off x="3715716" y="2142728"/>
              <a:ext cx="287990" cy="3093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0" name="Shape 1110"/>
            <p:cNvSpPr/>
            <p:nvPr userDrawn="1"/>
          </p:nvSpPr>
          <p:spPr>
            <a:xfrm>
              <a:off x="2617513" y="2074333"/>
              <a:ext cx="246799" cy="3114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1" name="Shape 1111"/>
            <p:cNvSpPr/>
            <p:nvPr/>
          </p:nvSpPr>
          <p:spPr>
            <a:xfrm>
              <a:off x="2966624" y="2111085"/>
              <a:ext cx="279890" cy="510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2" name="Shape 1103"/>
            <p:cNvSpPr/>
            <p:nvPr/>
          </p:nvSpPr>
          <p:spPr>
            <a:xfrm>
              <a:off x="7166340" y="1670072"/>
              <a:ext cx="412438" cy="5651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3" name="Shape 1109"/>
            <p:cNvSpPr/>
            <p:nvPr userDrawn="1"/>
          </p:nvSpPr>
          <p:spPr>
            <a:xfrm>
              <a:off x="8533863" y="1680689"/>
              <a:ext cx="279891" cy="3502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4" name="Shape 1110"/>
            <p:cNvSpPr/>
            <p:nvPr userDrawn="1"/>
          </p:nvSpPr>
          <p:spPr>
            <a:xfrm>
              <a:off x="8083091" y="1583917"/>
              <a:ext cx="279891" cy="46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5" name="Shape 1112"/>
            <p:cNvSpPr/>
            <p:nvPr userDrawn="1"/>
          </p:nvSpPr>
          <p:spPr>
            <a:xfrm>
              <a:off x="9126337" y="1586945"/>
              <a:ext cx="279890" cy="4834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6" name="Shape 1113"/>
            <p:cNvSpPr/>
            <p:nvPr userDrawn="1"/>
          </p:nvSpPr>
          <p:spPr>
            <a:xfrm>
              <a:off x="8830447" y="1643021"/>
              <a:ext cx="279890" cy="42337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7" name="Shape 1114"/>
            <p:cNvSpPr/>
            <p:nvPr userDrawn="1"/>
          </p:nvSpPr>
          <p:spPr>
            <a:xfrm>
              <a:off x="9672595" y="1714293"/>
              <a:ext cx="217274" cy="314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8" name="Shape 1115"/>
            <p:cNvSpPr/>
            <p:nvPr userDrawn="1"/>
          </p:nvSpPr>
          <p:spPr>
            <a:xfrm>
              <a:off x="9353838" y="1767779"/>
              <a:ext cx="165718"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29" name="Shape 1116"/>
            <p:cNvSpPr/>
            <p:nvPr userDrawn="1"/>
          </p:nvSpPr>
          <p:spPr>
            <a:xfrm>
              <a:off x="9593911" y="1813589"/>
              <a:ext cx="166863" cy="3358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30" name="Shape 1117"/>
            <p:cNvSpPr/>
            <p:nvPr userDrawn="1"/>
          </p:nvSpPr>
          <p:spPr>
            <a:xfrm>
              <a:off x="8032744" y="1783809"/>
              <a:ext cx="146273" cy="1830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31" name="Shape 1131"/>
            <p:cNvSpPr/>
            <p:nvPr userDrawn="1"/>
          </p:nvSpPr>
          <p:spPr>
            <a:xfrm>
              <a:off x="10004692" y="1866054"/>
              <a:ext cx="157825" cy="1944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232" name="Shape 1111"/>
            <p:cNvSpPr/>
            <p:nvPr userDrawn="1"/>
          </p:nvSpPr>
          <p:spPr>
            <a:xfrm>
              <a:off x="8670113" y="1527441"/>
              <a:ext cx="279890" cy="510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33" name="Shape 1110"/>
            <p:cNvSpPr/>
            <p:nvPr userDrawn="1"/>
          </p:nvSpPr>
          <p:spPr>
            <a:xfrm>
              <a:off x="10262404" y="2064456"/>
              <a:ext cx="279891" cy="46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34" name="Shape 1114"/>
            <p:cNvSpPr/>
            <p:nvPr userDrawn="1"/>
          </p:nvSpPr>
          <p:spPr>
            <a:xfrm>
              <a:off x="11851908" y="2194832"/>
              <a:ext cx="217274" cy="314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35" name="Shape 1115"/>
            <p:cNvSpPr/>
            <p:nvPr userDrawn="1"/>
          </p:nvSpPr>
          <p:spPr>
            <a:xfrm>
              <a:off x="11533151" y="2248318"/>
              <a:ext cx="165718"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36" name="Shape 1117"/>
            <p:cNvSpPr/>
            <p:nvPr userDrawn="1"/>
          </p:nvSpPr>
          <p:spPr>
            <a:xfrm>
              <a:off x="10212057" y="2264348"/>
              <a:ext cx="146273" cy="1830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37" name="Shape 1111"/>
            <p:cNvSpPr/>
            <p:nvPr userDrawn="1"/>
          </p:nvSpPr>
          <p:spPr>
            <a:xfrm>
              <a:off x="10849426" y="2007980"/>
              <a:ext cx="279890" cy="510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238" name="Freeform 237"/>
            <p:cNvSpPr/>
            <p:nvPr userDrawn="1"/>
          </p:nvSpPr>
          <p:spPr>
            <a:xfrm>
              <a:off x="1" y="2391745"/>
              <a:ext cx="12189015" cy="4466255"/>
            </a:xfrm>
            <a:custGeom>
              <a:avLst/>
              <a:gdLst>
                <a:gd name="connsiteX0" fmla="*/ 3098640 w 12189015"/>
                <a:gd name="connsiteY0" fmla="*/ 711 h 4466255"/>
                <a:gd name="connsiteX1" fmla="*/ 5043378 w 12189015"/>
                <a:gd name="connsiteY1" fmla="*/ 47560 h 4466255"/>
                <a:gd name="connsiteX2" fmla="*/ 10213012 w 12189015"/>
                <a:gd name="connsiteY2" fmla="*/ 356169 h 4466255"/>
                <a:gd name="connsiteX3" fmla="*/ 11849064 w 12189015"/>
                <a:gd name="connsiteY3" fmla="*/ 256728 h 4466255"/>
                <a:gd name="connsiteX4" fmla="*/ 12189015 w 12189015"/>
                <a:gd name="connsiteY4" fmla="*/ 214284 h 4466255"/>
                <a:gd name="connsiteX5" fmla="*/ 12189015 w 12189015"/>
                <a:gd name="connsiteY5" fmla="*/ 1211293 h 4466255"/>
                <a:gd name="connsiteX6" fmla="*/ 12188952 w 12189015"/>
                <a:gd name="connsiteY6" fmla="*/ 1211293 h 4466255"/>
                <a:gd name="connsiteX7" fmla="*/ 12188952 w 12189015"/>
                <a:gd name="connsiteY7" fmla="*/ 4466255 h 4466255"/>
                <a:gd name="connsiteX8" fmla="*/ 0 w 12189015"/>
                <a:gd name="connsiteY8" fmla="*/ 4466255 h 4466255"/>
                <a:gd name="connsiteX9" fmla="*/ 0 w 12189015"/>
                <a:gd name="connsiteY9" fmla="*/ 938959 h 4466255"/>
                <a:gd name="connsiteX10" fmla="*/ 63 w 12189015"/>
                <a:gd name="connsiteY10" fmla="*/ 938959 h 4466255"/>
                <a:gd name="connsiteX11" fmla="*/ 63 w 12189015"/>
                <a:gd name="connsiteY11" fmla="*/ 175114 h 4466255"/>
                <a:gd name="connsiteX12" fmla="*/ 506797 w 12189015"/>
                <a:gd name="connsiteY12" fmla="*/ 124694 h 4466255"/>
                <a:gd name="connsiteX13" fmla="*/ 3098640 w 12189015"/>
                <a:gd name="connsiteY13" fmla="*/ 711 h 446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89015" h="4466255">
                  <a:moveTo>
                    <a:pt x="3098640" y="711"/>
                  </a:moveTo>
                  <a:cubicBezTo>
                    <a:pt x="3747172" y="-3641"/>
                    <a:pt x="4395724" y="11982"/>
                    <a:pt x="5043378" y="47560"/>
                  </a:cubicBezTo>
                  <a:cubicBezTo>
                    <a:pt x="6765816" y="142322"/>
                    <a:pt x="8483033" y="378879"/>
                    <a:pt x="10213012" y="356169"/>
                  </a:cubicBezTo>
                  <a:cubicBezTo>
                    <a:pt x="10759505" y="348992"/>
                    <a:pt x="11305671" y="315813"/>
                    <a:pt x="11849064" y="256728"/>
                  </a:cubicBezTo>
                  <a:lnTo>
                    <a:pt x="12189015" y="214284"/>
                  </a:lnTo>
                  <a:lnTo>
                    <a:pt x="12189015" y="1211293"/>
                  </a:lnTo>
                  <a:lnTo>
                    <a:pt x="12188952" y="1211293"/>
                  </a:lnTo>
                  <a:lnTo>
                    <a:pt x="12188952" y="4466255"/>
                  </a:lnTo>
                  <a:lnTo>
                    <a:pt x="0" y="4466255"/>
                  </a:lnTo>
                  <a:lnTo>
                    <a:pt x="0" y="938959"/>
                  </a:lnTo>
                  <a:lnTo>
                    <a:pt x="63" y="938959"/>
                  </a:lnTo>
                  <a:lnTo>
                    <a:pt x="63" y="175114"/>
                  </a:lnTo>
                  <a:lnTo>
                    <a:pt x="506797" y="124694"/>
                  </a:lnTo>
                  <a:cubicBezTo>
                    <a:pt x="1369258" y="47827"/>
                    <a:pt x="2233931" y="6514"/>
                    <a:pt x="3098640" y="711"/>
                  </a:cubicBezTo>
                  <a:close/>
                </a:path>
              </a:pathLst>
            </a:custGeom>
            <a:gradFill flip="none" rotWithShape="1">
              <a:gsLst>
                <a:gs pos="100000">
                  <a:srgbClr val="6CC24A"/>
                </a:gs>
                <a:gs pos="0">
                  <a:srgbClr val="15602F"/>
                </a:gs>
              </a:gsLst>
              <a:lin ang="16200000" scaled="0"/>
              <a:tileRect/>
            </a:gra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grpSp>
    </p:spTree>
    <p:extLst>
      <p:ext uri="{BB962C8B-B14F-4D97-AF65-F5344CB8AC3E}">
        <p14:creationId xmlns:p14="http://schemas.microsoft.com/office/powerpoint/2010/main" val="3415653143"/>
      </p:ext>
    </p:extLst>
  </p:cSld>
  <p:clrMapOvr>
    <a:masterClrMapping/>
  </p:clrMapOvr>
  <p:transition>
    <p:fade/>
  </p:transition>
  <p:hf sldNum="0" hdr="0" dt="0"/>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Photo_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56641"/>
            <a:ext cx="6721137" cy="990119"/>
          </a:xfrm>
          <a:prstGeom prst="rect">
            <a:avLst/>
          </a:prstGeom>
          <a:effectLst/>
        </p:spPr>
        <p:txBody>
          <a:bodyPr rtlCol="0" anchor="b">
            <a:noAutofit/>
          </a:bodyPr>
          <a:lstStyle>
            <a:lvl1pPr>
              <a:lnSpc>
                <a:spcPct val="95000"/>
              </a:lnSpc>
              <a:defRPr baseline="0">
                <a:solidFill>
                  <a:schemeClr val="accent1"/>
                </a:solidFill>
              </a:defRPr>
            </a:lvl1pPr>
          </a:lstStyle>
          <a:p>
            <a:r>
              <a:rPr lang="en-US"/>
              <a:t>Click to edit Master title style</a:t>
            </a:r>
            <a:endParaRPr lang="en-US" dirty="0"/>
          </a:p>
        </p:txBody>
      </p:sp>
      <p:sp>
        <p:nvSpPr>
          <p:cNvPr id="8" name="Text Placeholder 2"/>
          <p:cNvSpPr>
            <a:spLocks noGrp="1"/>
          </p:cNvSpPr>
          <p:nvPr>
            <p:ph type="body" idx="10"/>
          </p:nvPr>
        </p:nvSpPr>
        <p:spPr>
          <a:xfrm>
            <a:off x="571500" y="1079526"/>
            <a:ext cx="6718300" cy="369332"/>
          </a:xfrm>
        </p:spPr>
        <p:txBody>
          <a:bodyPr>
            <a:spAutoFit/>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Picture Placeholder 7"/>
          <p:cNvSpPr>
            <a:spLocks noGrp="1"/>
          </p:cNvSpPr>
          <p:nvPr>
            <p:ph type="pic" sz="quarter" idx="18"/>
          </p:nvPr>
        </p:nvSpPr>
        <p:spPr>
          <a:xfrm>
            <a:off x="7845504" y="0"/>
            <a:ext cx="4343321" cy="6870730"/>
          </a:xfrm>
          <a:prstGeom prst="rect">
            <a:avLst/>
          </a:prstGeom>
          <a:solidFill>
            <a:schemeClr val="bg1">
              <a:lumMod val="75000"/>
            </a:schemeClr>
          </a:solidFill>
          <a:ln>
            <a:noFill/>
          </a:ln>
        </p:spPr>
        <p:txBody>
          <a:bodyPr rtlCol="0" anchor="ctr">
            <a:noAutofit/>
          </a:bodyPr>
          <a:lstStyle>
            <a:lvl1pPr marL="0" indent="0" algn="ctr">
              <a:buNone/>
              <a:defRPr sz="1600" baseline="0">
                <a:solidFill>
                  <a:schemeClr val="bg1"/>
                </a:solidFill>
              </a:defRPr>
            </a:lvl1pPr>
          </a:lstStyle>
          <a:p>
            <a:pPr lvl="0"/>
            <a:r>
              <a:rPr lang="en-US" noProof="0" dirty="0"/>
              <a:t>Drag picture to placeholder or click icon to add</a:t>
            </a:r>
          </a:p>
        </p:txBody>
      </p:sp>
      <p:sp>
        <p:nvSpPr>
          <p:cNvPr id="12" name="Content Placeholder 2"/>
          <p:cNvSpPr>
            <a:spLocks noGrp="1"/>
          </p:cNvSpPr>
          <p:nvPr>
            <p:ph idx="1"/>
          </p:nvPr>
        </p:nvSpPr>
        <p:spPr>
          <a:xfrm>
            <a:off x="571500" y="1765477"/>
            <a:ext cx="6713894" cy="2589384"/>
          </a:xfrm>
        </p:spPr>
        <p:txBody>
          <a:bodyPr rtlCol="0">
            <a:noAutofit/>
          </a:bodyPr>
          <a:lstStyle>
            <a:lvl1pPr>
              <a:lnSpc>
                <a:spcPct val="100000"/>
              </a:lnSpc>
              <a:spcBef>
                <a:spcPts val="1000"/>
              </a:spcBef>
              <a:defRPr lang="en-US" spc="0" dirty="0" smtClean="0"/>
            </a:lvl1pPr>
            <a:lvl2pPr>
              <a:lnSpc>
                <a:spcPct val="100000"/>
              </a:lnSpc>
              <a:spcBef>
                <a:spcPts val="0"/>
              </a:spcBef>
              <a:spcAft>
                <a:spcPts val="400"/>
              </a:spcAft>
              <a:defRPr lang="en-US" spc="0" dirty="0" smtClean="0"/>
            </a:lvl2pPr>
            <a:lvl3pPr>
              <a:defRPr lang="en-US" spc="0" dirty="0" smtClean="0"/>
            </a:lvl3pPr>
            <a:lvl4pPr>
              <a:defRPr lang="en-US" spc="0" dirty="0" smtClean="0"/>
            </a:lvl4pPr>
            <a:lvl5pPr>
              <a:defRPr lang="en-US" spc="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3"/>
          <p:cNvSpPr>
            <a:spLocks noGrp="1"/>
          </p:cNvSpPr>
          <p:nvPr>
            <p:ph type="ftr" sz="quarter" idx="19"/>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3794168975"/>
      </p:ext>
    </p:extLst>
  </p:cSld>
  <p:clrMapOvr>
    <a:masterClrMapping/>
  </p:clrMapOvr>
  <p:transition>
    <p:fade/>
  </p:transition>
  <p:hf sldNum="0" hdr="0" dt="0"/>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2Line_Photo_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588756"/>
            <a:ext cx="6726767" cy="990119"/>
          </a:xfrm>
          <a:prstGeom prst="rect">
            <a:avLst/>
          </a:prstGeom>
          <a:effectLst/>
        </p:spPr>
        <p:txBody>
          <a:bodyPr rtlCol="0" anchor="t">
            <a:noAutofit/>
          </a:bodyPr>
          <a:lstStyle>
            <a:lvl1pPr>
              <a:lnSpc>
                <a:spcPct val="95000"/>
              </a:lnSpc>
              <a:defRPr baseline="0">
                <a:solidFill>
                  <a:schemeClr val="accent1"/>
                </a:solidFill>
              </a:defRPr>
            </a:lvl1pPr>
          </a:lstStyle>
          <a:p>
            <a:r>
              <a:rPr lang="en-US" dirty="0"/>
              <a:t>Click to edit Master title style</a:t>
            </a:r>
          </a:p>
        </p:txBody>
      </p:sp>
      <p:sp>
        <p:nvSpPr>
          <p:cNvPr id="8" name="Text Placeholder 2"/>
          <p:cNvSpPr>
            <a:spLocks noGrp="1"/>
          </p:cNvSpPr>
          <p:nvPr>
            <p:ph type="body" idx="10"/>
          </p:nvPr>
        </p:nvSpPr>
        <p:spPr>
          <a:xfrm>
            <a:off x="571500" y="1581419"/>
            <a:ext cx="6718300" cy="369332"/>
          </a:xfrm>
        </p:spPr>
        <p:txBody>
          <a:bodyPr>
            <a:spAutoFit/>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Picture Placeholder 7"/>
          <p:cNvSpPr>
            <a:spLocks noGrp="1"/>
          </p:cNvSpPr>
          <p:nvPr>
            <p:ph type="pic" sz="quarter" idx="18"/>
          </p:nvPr>
        </p:nvSpPr>
        <p:spPr>
          <a:xfrm>
            <a:off x="7845504" y="0"/>
            <a:ext cx="4343321" cy="6870730"/>
          </a:xfrm>
          <a:prstGeom prst="rect">
            <a:avLst/>
          </a:prstGeom>
          <a:solidFill>
            <a:schemeClr val="bg1">
              <a:lumMod val="75000"/>
            </a:schemeClr>
          </a:solidFill>
          <a:ln>
            <a:noFill/>
          </a:ln>
        </p:spPr>
        <p:txBody>
          <a:bodyPr rtlCol="0" anchor="ctr">
            <a:noAutofit/>
          </a:bodyPr>
          <a:lstStyle>
            <a:lvl1pPr marL="0" indent="0" algn="ctr">
              <a:buNone/>
              <a:defRPr sz="1600" baseline="0">
                <a:solidFill>
                  <a:schemeClr val="bg1"/>
                </a:solidFill>
              </a:defRPr>
            </a:lvl1pPr>
          </a:lstStyle>
          <a:p>
            <a:pPr lvl="0"/>
            <a:r>
              <a:rPr lang="en-US" noProof="0"/>
              <a:t>Drag picture to placeholder or click icon to add</a:t>
            </a:r>
            <a:endParaRPr lang="en-US" noProof="0" dirty="0"/>
          </a:p>
        </p:txBody>
      </p:sp>
      <p:sp>
        <p:nvSpPr>
          <p:cNvPr id="12" name="Content Placeholder 2"/>
          <p:cNvSpPr>
            <a:spLocks noGrp="1"/>
          </p:cNvSpPr>
          <p:nvPr>
            <p:ph idx="1"/>
          </p:nvPr>
        </p:nvSpPr>
        <p:spPr>
          <a:xfrm>
            <a:off x="571500" y="2266113"/>
            <a:ext cx="6713894" cy="2589384"/>
          </a:xfrm>
        </p:spPr>
        <p:txBody>
          <a:bodyPr rtlCol="0">
            <a:noAutofit/>
          </a:bodyPr>
          <a:lstStyle>
            <a:lvl1pPr>
              <a:lnSpc>
                <a:spcPct val="100000"/>
              </a:lnSpc>
              <a:spcBef>
                <a:spcPts val="1000"/>
              </a:spcBef>
              <a:defRPr lang="en-US" spc="0" dirty="0" smtClean="0"/>
            </a:lvl1pPr>
            <a:lvl2pPr>
              <a:lnSpc>
                <a:spcPct val="100000"/>
              </a:lnSpc>
              <a:spcBef>
                <a:spcPts val="0"/>
              </a:spcBef>
              <a:spcAft>
                <a:spcPts val="400"/>
              </a:spcAft>
              <a:defRPr lang="en-US" spc="0" dirty="0" smtClean="0"/>
            </a:lvl2pPr>
            <a:lvl3pPr>
              <a:defRPr lang="en-US" spc="0" dirty="0" smtClean="0"/>
            </a:lvl3pPr>
            <a:lvl4pPr>
              <a:defRPr lang="en-US" spc="0" dirty="0" smtClean="0"/>
            </a:lvl4pPr>
            <a:lvl5pPr>
              <a:defRPr lang="en-US" spc="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3"/>
          <p:cNvSpPr>
            <a:spLocks noGrp="1"/>
          </p:cNvSpPr>
          <p:nvPr>
            <p:ph type="ftr" sz="quarter" idx="19"/>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2096732401"/>
      </p:ext>
    </p:extLst>
  </p:cSld>
  <p:clrMapOvr>
    <a:masterClrMapping/>
  </p:clrMapOvr>
  <p:transition>
    <p:fade/>
  </p:transition>
  <p:hf sldNum="0" hdr="0" dt="0"/>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Vertical Split">
    <p:spTree>
      <p:nvGrpSpPr>
        <p:cNvPr id="1" name=""/>
        <p:cNvGrpSpPr/>
        <p:nvPr/>
      </p:nvGrpSpPr>
      <p:grpSpPr>
        <a:xfrm>
          <a:off x="0" y="0"/>
          <a:ext cx="0" cy="0"/>
          <a:chOff x="0" y="0"/>
          <a:chExt cx="0" cy="0"/>
        </a:xfrm>
      </p:grpSpPr>
      <p:sp>
        <p:nvSpPr>
          <p:cNvPr id="2" name="Rectangle 1"/>
          <p:cNvSpPr/>
          <p:nvPr/>
        </p:nvSpPr>
        <p:spPr>
          <a:xfrm>
            <a:off x="7848600" y="1"/>
            <a:ext cx="4340225" cy="6858000"/>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62268" y="6157"/>
            <a:ext cx="4326557" cy="6834910"/>
          </a:xfrm>
          <a:prstGeom prst="rect">
            <a:avLst/>
          </a:prstGeom>
        </p:spPr>
      </p:pic>
      <p:sp>
        <p:nvSpPr>
          <p:cNvPr id="7" name="Title Placeholder 1"/>
          <p:cNvSpPr>
            <a:spLocks noGrp="1"/>
          </p:cNvSpPr>
          <p:nvPr>
            <p:ph type="title"/>
          </p:nvPr>
        </p:nvSpPr>
        <p:spPr>
          <a:xfrm>
            <a:off x="571500" y="56641"/>
            <a:ext cx="6721137" cy="990119"/>
          </a:xfrm>
          <a:prstGeom prst="rect">
            <a:avLst/>
          </a:prstGeom>
          <a:effectLst/>
        </p:spPr>
        <p:txBody>
          <a:bodyPr rtlCol="0" anchor="b">
            <a:noAutofit/>
          </a:bodyPr>
          <a:lstStyle>
            <a:lvl1pPr>
              <a:lnSpc>
                <a:spcPct val="95000"/>
              </a:lnSpc>
              <a:defRPr baseline="0">
                <a:solidFill>
                  <a:schemeClr val="accent1"/>
                </a:solidFill>
              </a:defRPr>
            </a:lvl1pPr>
          </a:lstStyle>
          <a:p>
            <a:r>
              <a:rPr lang="en-US"/>
              <a:t>Click to edit Master title style</a:t>
            </a:r>
            <a:endParaRPr lang="en-US" dirty="0"/>
          </a:p>
        </p:txBody>
      </p:sp>
      <p:sp>
        <p:nvSpPr>
          <p:cNvPr id="8" name="Text Placeholder 2"/>
          <p:cNvSpPr>
            <a:spLocks noGrp="1"/>
          </p:cNvSpPr>
          <p:nvPr>
            <p:ph type="body" idx="10"/>
          </p:nvPr>
        </p:nvSpPr>
        <p:spPr>
          <a:xfrm>
            <a:off x="571500" y="1079526"/>
            <a:ext cx="6718300" cy="369332"/>
          </a:xfrm>
        </p:spPr>
        <p:txBody>
          <a:bodyPr>
            <a:spAutoFit/>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2"/>
          <p:cNvSpPr>
            <a:spLocks noGrp="1"/>
          </p:cNvSpPr>
          <p:nvPr>
            <p:ph idx="1"/>
          </p:nvPr>
        </p:nvSpPr>
        <p:spPr>
          <a:xfrm>
            <a:off x="571500" y="1765477"/>
            <a:ext cx="6713894" cy="2589384"/>
          </a:xfrm>
        </p:spPr>
        <p:txBody>
          <a:bodyPr rtlCol="0">
            <a:noAutofit/>
          </a:bodyPr>
          <a:lstStyle>
            <a:lvl1pPr>
              <a:lnSpc>
                <a:spcPct val="100000"/>
              </a:lnSpc>
              <a:spcBef>
                <a:spcPts val="1000"/>
              </a:spcBef>
              <a:defRPr lang="en-US" spc="0" dirty="0" smtClean="0"/>
            </a:lvl1pPr>
            <a:lvl2pPr>
              <a:lnSpc>
                <a:spcPct val="100000"/>
              </a:lnSpc>
              <a:spcBef>
                <a:spcPts val="0"/>
              </a:spcBef>
              <a:spcAft>
                <a:spcPts val="400"/>
              </a:spcAft>
              <a:defRPr lang="en-US" spc="0" dirty="0" smtClean="0"/>
            </a:lvl2pPr>
            <a:lvl3pPr>
              <a:defRPr lang="en-US" spc="0" dirty="0" smtClean="0"/>
            </a:lvl3pPr>
            <a:lvl4pPr>
              <a:defRPr lang="en-US" spc="0" dirty="0" smtClean="0"/>
            </a:lvl4pPr>
            <a:lvl5pPr>
              <a:defRPr lang="en-US" spc="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3"/>
          <p:cNvSpPr>
            <a:spLocks noGrp="1"/>
          </p:cNvSpPr>
          <p:nvPr>
            <p:ph type="ftr" sz="quarter" idx="19"/>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3723444148"/>
      </p:ext>
    </p:extLst>
  </p:cSld>
  <p:clrMapOvr>
    <a:masterClrMapping/>
  </p:clrMapOvr>
  <p:transition>
    <p:fade/>
  </p:transition>
  <p:hf sldNum="0" hdr="0" dt="0"/>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p:cSld name="Segue_slide">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7" y="1714"/>
            <a:ext cx="12182730" cy="6852785"/>
          </a:xfrm>
          <a:prstGeom prst="rect">
            <a:avLst/>
          </a:prstGeom>
        </p:spPr>
      </p:pic>
      <p:sp>
        <p:nvSpPr>
          <p:cNvPr id="9" name="Title 1"/>
          <p:cNvSpPr>
            <a:spLocks noGrp="1"/>
          </p:cNvSpPr>
          <p:nvPr>
            <p:ph type="ctrTitle"/>
          </p:nvPr>
        </p:nvSpPr>
        <p:spPr>
          <a:xfrm>
            <a:off x="545570" y="1899840"/>
            <a:ext cx="11097684" cy="1994104"/>
          </a:xfrm>
        </p:spPr>
        <p:txBody>
          <a:bodyPr>
            <a:noAutofit/>
          </a:bodyPr>
          <a:lstStyle>
            <a:lvl1pPr marL="0" algn="l" defTabSz="914400" rtl="0" eaLnBrk="1" latinLnBrk="0" hangingPunct="1">
              <a:lnSpc>
                <a:spcPct val="100000"/>
              </a:lnSpc>
              <a:spcBef>
                <a:spcPct val="0"/>
              </a:spcBef>
              <a:buNone/>
              <a:defRPr lang="en-US" sz="6400" b="0" kern="1200" spc="0" baseline="0" dirty="0">
                <a:solidFill>
                  <a:schemeClr val="bg1"/>
                </a:solidFill>
                <a:latin typeface="Salesforce Sans Light" panose="020B0305020202020203" pitchFamily="34" charset="0"/>
                <a:ea typeface="+mj-ea"/>
                <a:cs typeface="+mj-cs"/>
              </a:defRPr>
            </a:lvl1pPr>
          </a:lstStyle>
          <a:p>
            <a:r>
              <a:rPr lang="en-US" dirty="0"/>
              <a:t>Click to edit Master title style</a:t>
            </a:r>
          </a:p>
        </p:txBody>
      </p:sp>
      <p:sp>
        <p:nvSpPr>
          <p:cNvPr id="11" name="Text Placeholder 2"/>
          <p:cNvSpPr>
            <a:spLocks noGrp="1"/>
          </p:cNvSpPr>
          <p:nvPr>
            <p:ph type="body" idx="11"/>
          </p:nvPr>
        </p:nvSpPr>
        <p:spPr>
          <a:xfrm>
            <a:off x="545570" y="4052678"/>
            <a:ext cx="11104958" cy="715903"/>
          </a:xfrm>
        </p:spPr>
        <p:txBody>
          <a:bodyPr/>
          <a:lstStyle>
            <a:lvl1pPr marL="0" indent="0">
              <a:lnSpc>
                <a:spcPct val="100000"/>
              </a:lnSpc>
              <a:spcBef>
                <a:spcPts val="0"/>
              </a:spcBef>
              <a:spcAft>
                <a:spcPts val="0"/>
              </a:spcAft>
              <a:buNone/>
              <a:defRPr sz="2400" b="0">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grpSp>
        <p:nvGrpSpPr>
          <p:cNvPr id="8" name="Group 7"/>
          <p:cNvGrpSpPr/>
          <p:nvPr userDrawn="1"/>
        </p:nvGrpSpPr>
        <p:grpSpPr>
          <a:xfrm>
            <a:off x="11007220" y="6090027"/>
            <a:ext cx="620825" cy="435426"/>
            <a:chOff x="3073406" y="1312864"/>
            <a:chExt cx="6038864" cy="4235448"/>
          </a:xfrm>
        </p:grpSpPr>
        <p:sp>
          <p:nvSpPr>
            <p:cNvPr id="10"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2"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3"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4"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5"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6"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7"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8"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9"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0"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1"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4022058209"/>
      </p:ext>
    </p:extLst>
  </p:cSld>
  <p:clrMapOvr>
    <a:masterClrMapping/>
  </p:clrMapOvr>
  <p:transition>
    <p:fade/>
  </p:transition>
  <p:hf sldNum="0" hdr="0" dt="0"/>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p:cSld name="Segue_slide_Simple">
    <p:spTree>
      <p:nvGrpSpPr>
        <p:cNvPr id="1" name=""/>
        <p:cNvGrpSpPr/>
        <p:nvPr/>
      </p:nvGrpSpPr>
      <p:grpSpPr>
        <a:xfrm>
          <a:off x="0" y="0"/>
          <a:ext cx="0" cy="0"/>
          <a:chOff x="0" y="0"/>
          <a:chExt cx="0" cy="0"/>
        </a:xfrm>
      </p:grpSpPr>
      <p:sp>
        <p:nvSpPr>
          <p:cNvPr id="7" name="Rectangle 6"/>
          <p:cNvSpPr/>
          <p:nvPr userDrawn="1"/>
        </p:nvSpPr>
        <p:spPr>
          <a:xfrm>
            <a:off x="457136" y="457200"/>
            <a:ext cx="11274552" cy="5943600"/>
          </a:xfrm>
          <a:prstGeom prst="rect">
            <a:avLst/>
          </a:prstGeom>
          <a:solidFill>
            <a:schemeClr val="bg2">
              <a:alpha val="55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b="-5801"/>
          <a:stretch/>
        </p:blipFill>
        <p:spPr>
          <a:xfrm>
            <a:off x="0" y="0"/>
            <a:ext cx="12188825" cy="6856214"/>
          </a:xfrm>
          <a:prstGeom prst="rect">
            <a:avLst/>
          </a:prstGeom>
        </p:spPr>
      </p:pic>
      <p:sp>
        <p:nvSpPr>
          <p:cNvPr id="10" name="Rectangle 9"/>
          <p:cNvSpPr/>
          <p:nvPr userDrawn="1"/>
        </p:nvSpPr>
        <p:spPr>
          <a:xfrm>
            <a:off x="457136" y="456306"/>
            <a:ext cx="11274552" cy="5943600"/>
          </a:xfrm>
          <a:prstGeom prst="rect">
            <a:avLst/>
          </a:prstGeom>
          <a:gradFill flip="none" rotWithShape="1">
            <a:gsLst>
              <a:gs pos="33000">
                <a:srgbClr val="E2E8EF">
                  <a:alpha val="50000"/>
                </a:srgbClr>
              </a:gs>
              <a:gs pos="100000">
                <a:srgbClr val="E2E8EF"/>
              </a:gs>
              <a:gs pos="0">
                <a:srgbClr val="E2E8EF">
                  <a:alpha val="0"/>
                </a:srgb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sp>
        <p:nvSpPr>
          <p:cNvPr id="9" name="Title 1"/>
          <p:cNvSpPr>
            <a:spLocks noGrp="1"/>
          </p:cNvSpPr>
          <p:nvPr>
            <p:ph type="ctrTitle"/>
          </p:nvPr>
        </p:nvSpPr>
        <p:spPr>
          <a:xfrm>
            <a:off x="854609" y="1899840"/>
            <a:ext cx="11097684" cy="1994104"/>
          </a:xfrm>
        </p:spPr>
        <p:txBody>
          <a:bodyPr>
            <a:noAutofit/>
          </a:bodyPr>
          <a:lstStyle>
            <a:lvl1pPr marL="0" algn="l" defTabSz="914400" rtl="0" eaLnBrk="1" latinLnBrk="0" hangingPunct="1">
              <a:lnSpc>
                <a:spcPct val="100000"/>
              </a:lnSpc>
              <a:spcBef>
                <a:spcPct val="0"/>
              </a:spcBef>
              <a:buNone/>
              <a:defRPr lang="en-US" sz="6400" b="0" kern="1200" spc="0" baseline="0" dirty="0">
                <a:solidFill>
                  <a:schemeClr val="tx2"/>
                </a:solidFill>
                <a:latin typeface="Salesforce Sans Light" panose="020B0305020202020203" pitchFamily="34" charset="0"/>
                <a:ea typeface="+mj-ea"/>
                <a:cs typeface="+mj-cs"/>
              </a:defRPr>
            </a:lvl1pPr>
          </a:lstStyle>
          <a:p>
            <a:r>
              <a:rPr lang="en-US" dirty="0"/>
              <a:t>Click to edit Master title style</a:t>
            </a:r>
          </a:p>
        </p:txBody>
      </p:sp>
      <p:sp>
        <p:nvSpPr>
          <p:cNvPr id="11" name="Text Placeholder 2"/>
          <p:cNvSpPr>
            <a:spLocks noGrp="1"/>
          </p:cNvSpPr>
          <p:nvPr>
            <p:ph type="body" idx="11"/>
          </p:nvPr>
        </p:nvSpPr>
        <p:spPr>
          <a:xfrm>
            <a:off x="854609" y="4052678"/>
            <a:ext cx="11104958" cy="715903"/>
          </a:xfrm>
        </p:spPr>
        <p:txBody>
          <a:bodyPr/>
          <a:lstStyle>
            <a:lvl1pPr marL="0" indent="0">
              <a:lnSpc>
                <a:spcPct val="100000"/>
              </a:lnSpc>
              <a:spcBef>
                <a:spcPts val="0"/>
              </a:spcBef>
              <a:spcAft>
                <a:spcPts val="0"/>
              </a:spcAft>
              <a:buNone/>
              <a:defRPr sz="2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54396901"/>
      </p:ext>
    </p:extLst>
  </p:cSld>
  <p:clrMapOvr>
    <a:masterClrMapping/>
  </p:clrMapOvr>
  <p:transition>
    <p:fade/>
  </p:transition>
  <p:hf sldNum="0" hdr="0" dt="0"/>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p:cSld name="Segue_slide_Mountain">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850115" y="951109"/>
            <a:ext cx="7465295" cy="2860057"/>
          </a:xfrm>
        </p:spPr>
        <p:txBody>
          <a:bodyPr>
            <a:noAutofit/>
          </a:bodyPr>
          <a:lstStyle>
            <a:lvl1pPr marL="0" algn="l" defTabSz="914400" rtl="0" eaLnBrk="1" latinLnBrk="0" hangingPunct="1">
              <a:lnSpc>
                <a:spcPct val="100000"/>
              </a:lnSpc>
              <a:spcBef>
                <a:spcPct val="0"/>
              </a:spcBef>
              <a:buNone/>
              <a:defRPr lang="en-US" sz="5400" b="0" kern="1200" spc="0" baseline="0" dirty="0">
                <a:solidFill>
                  <a:schemeClr val="bg1"/>
                </a:solidFill>
                <a:latin typeface="Salesforce Sans Light" panose="020B0305020202020203" pitchFamily="34" charset="0"/>
                <a:ea typeface="+mj-ea"/>
                <a:cs typeface="+mj-cs"/>
              </a:defRPr>
            </a:lvl1pPr>
          </a:lstStyle>
          <a:p>
            <a:r>
              <a:rPr lang="en-US" dirty="0"/>
              <a:t>Click to edit Master title style</a:t>
            </a:r>
          </a:p>
        </p:txBody>
      </p:sp>
      <p:sp>
        <p:nvSpPr>
          <p:cNvPr id="10" name="Text Placeholder 2"/>
          <p:cNvSpPr>
            <a:spLocks noGrp="1"/>
          </p:cNvSpPr>
          <p:nvPr>
            <p:ph type="body" idx="11"/>
          </p:nvPr>
        </p:nvSpPr>
        <p:spPr>
          <a:xfrm>
            <a:off x="3852048" y="3862863"/>
            <a:ext cx="7470188" cy="715903"/>
          </a:xfrm>
        </p:spPr>
        <p:txBody>
          <a:bodyPr/>
          <a:lstStyle>
            <a:lvl1pPr marL="0" indent="0">
              <a:lnSpc>
                <a:spcPct val="100000"/>
              </a:lnSpc>
              <a:spcBef>
                <a:spcPts val="0"/>
              </a:spcBef>
              <a:spcAft>
                <a:spcPts val="0"/>
              </a:spcAft>
              <a:buNone/>
              <a:defRPr sz="2400" b="0">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Shape 986"/>
          <p:cNvSpPr/>
          <p:nvPr userDrawn="1"/>
        </p:nvSpPr>
        <p:spPr>
          <a:xfrm>
            <a:off x="10198651" y="-567871"/>
            <a:ext cx="2872106" cy="1992706"/>
          </a:xfrm>
          <a:custGeom>
            <a:avLst/>
            <a:gdLst/>
            <a:ahLst/>
            <a:cxnLst>
              <a:cxn ang="0">
                <a:pos x="wd2" y="hd2"/>
              </a:cxn>
              <a:cxn ang="5400000">
                <a:pos x="wd2" y="hd2"/>
              </a:cxn>
              <a:cxn ang="10800000">
                <a:pos x="wd2" y="hd2"/>
              </a:cxn>
              <a:cxn ang="16200000">
                <a:pos x="wd2" y="hd2"/>
              </a:cxn>
            </a:cxnLst>
            <a:rect l="0" t="0" r="r" b="b"/>
            <a:pathLst>
              <a:path w="21600" h="21600" extrusionOk="0">
                <a:moveTo>
                  <a:pt x="8991" y="2357"/>
                </a:moveTo>
                <a:cubicBezTo>
                  <a:pt x="9688" y="1319"/>
                  <a:pt x="10657" y="678"/>
                  <a:pt x="11728" y="678"/>
                </a:cubicBezTo>
                <a:cubicBezTo>
                  <a:pt x="13155" y="678"/>
                  <a:pt x="14397" y="1814"/>
                  <a:pt x="15061" y="3498"/>
                </a:cubicBezTo>
                <a:cubicBezTo>
                  <a:pt x="15636" y="3131"/>
                  <a:pt x="16274" y="2928"/>
                  <a:pt x="16944" y="2928"/>
                </a:cubicBezTo>
                <a:cubicBezTo>
                  <a:pt x="19516" y="2928"/>
                  <a:pt x="21600" y="5932"/>
                  <a:pt x="21600" y="9638"/>
                </a:cubicBezTo>
                <a:cubicBezTo>
                  <a:pt x="21600" y="13343"/>
                  <a:pt x="19516" y="16346"/>
                  <a:pt x="16944" y="16346"/>
                </a:cubicBezTo>
                <a:cubicBezTo>
                  <a:pt x="16629" y="16346"/>
                  <a:pt x="16324" y="16300"/>
                  <a:pt x="16026" y="16216"/>
                </a:cubicBezTo>
                <a:cubicBezTo>
                  <a:pt x="15441" y="17702"/>
                  <a:pt x="14331" y="18708"/>
                  <a:pt x="13055" y="18708"/>
                </a:cubicBezTo>
                <a:cubicBezTo>
                  <a:pt x="12520" y="18708"/>
                  <a:pt x="12014" y="18533"/>
                  <a:pt x="11564" y="18218"/>
                </a:cubicBezTo>
                <a:cubicBezTo>
                  <a:pt x="10974" y="20209"/>
                  <a:pt x="9598" y="21600"/>
                  <a:pt x="7991" y="21600"/>
                </a:cubicBezTo>
                <a:cubicBezTo>
                  <a:pt x="6318" y="21600"/>
                  <a:pt x="4895" y="20086"/>
                  <a:pt x="4348" y="17967"/>
                </a:cubicBezTo>
                <a:cubicBezTo>
                  <a:pt x="4108" y="18040"/>
                  <a:pt x="3860" y="18080"/>
                  <a:pt x="3606" y="18080"/>
                </a:cubicBezTo>
                <a:cubicBezTo>
                  <a:pt x="1615" y="18080"/>
                  <a:pt x="0" y="15748"/>
                  <a:pt x="0" y="12874"/>
                </a:cubicBezTo>
                <a:cubicBezTo>
                  <a:pt x="0" y="10948"/>
                  <a:pt x="725" y="9269"/>
                  <a:pt x="1801" y="8367"/>
                </a:cubicBezTo>
                <a:cubicBezTo>
                  <a:pt x="1577" y="7639"/>
                  <a:pt x="1455" y="6831"/>
                  <a:pt x="1455" y="5986"/>
                </a:cubicBezTo>
                <a:cubicBezTo>
                  <a:pt x="1455" y="2680"/>
                  <a:pt x="3332" y="0"/>
                  <a:pt x="5649" y="0"/>
                </a:cubicBezTo>
                <a:cubicBezTo>
                  <a:pt x="7014" y="0"/>
                  <a:pt x="8223" y="925"/>
                  <a:pt x="8991" y="2357"/>
                </a:cubicBezTo>
              </a:path>
            </a:pathLst>
          </a:custGeom>
          <a:solidFill>
            <a:srgbClr val="FFFFFF"/>
          </a:solidFill>
          <a:ln w="12700" cap="flat">
            <a:noFill/>
            <a:miter lim="400000"/>
          </a:ln>
          <a:effectLst/>
        </p:spPr>
        <p:txBody>
          <a:bodyPr wrap="square" lIns="45719" tIns="45719" rIns="45719" bIns="45719" numCol="1" anchor="ctr">
            <a:noAutofit/>
          </a:bodyPr>
          <a:lstStyle/>
          <a:p>
            <a:pPr>
              <a:lnSpc>
                <a:spcPct val="93000"/>
              </a:lnSpc>
              <a:defRPr sz="1800">
                <a:solidFill>
                  <a:srgbClr val="000000"/>
                </a:solidFill>
                <a:latin typeface="Arial"/>
                <a:ea typeface="Arial"/>
                <a:cs typeface="Arial"/>
                <a:sym typeface="Arial"/>
              </a:defRPr>
            </a:pPr>
            <a:endParaRPr sz="900" dirty="0">
              <a:solidFill>
                <a:srgbClr val="000000"/>
              </a:solidFill>
              <a:latin typeface="Arial"/>
              <a:ea typeface="Arial"/>
              <a:cs typeface="Arial"/>
              <a:sym typeface="Arial"/>
            </a:endParaRPr>
          </a:p>
        </p:txBody>
      </p:sp>
      <p:sp>
        <p:nvSpPr>
          <p:cNvPr id="11" name="Shape 971"/>
          <p:cNvSpPr/>
          <p:nvPr/>
        </p:nvSpPr>
        <p:spPr>
          <a:xfrm>
            <a:off x="-4178923" y="1354534"/>
            <a:ext cx="9389448" cy="55034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38" y="16124"/>
                </a:lnTo>
                <a:lnTo>
                  <a:pt x="1934" y="16607"/>
                </a:lnTo>
                <a:lnTo>
                  <a:pt x="2311" y="15078"/>
                </a:lnTo>
                <a:lnTo>
                  <a:pt x="2730" y="15078"/>
                </a:lnTo>
                <a:lnTo>
                  <a:pt x="4247" y="9603"/>
                </a:lnTo>
                <a:lnTo>
                  <a:pt x="7717" y="6692"/>
                </a:lnTo>
                <a:lnTo>
                  <a:pt x="11161" y="105"/>
                </a:lnTo>
                <a:lnTo>
                  <a:pt x="12593" y="596"/>
                </a:lnTo>
                <a:lnTo>
                  <a:pt x="13073" y="0"/>
                </a:lnTo>
                <a:lnTo>
                  <a:pt x="14054" y="3328"/>
                </a:lnTo>
                <a:lnTo>
                  <a:pt x="15802" y="10740"/>
                </a:lnTo>
                <a:lnTo>
                  <a:pt x="16727" y="10009"/>
                </a:lnTo>
                <a:lnTo>
                  <a:pt x="18487" y="14998"/>
                </a:lnTo>
                <a:lnTo>
                  <a:pt x="19242" y="15212"/>
                </a:lnTo>
                <a:lnTo>
                  <a:pt x="21600" y="21600"/>
                </a:lnTo>
                <a:cubicBezTo>
                  <a:pt x="21600" y="21600"/>
                  <a:pt x="0" y="21600"/>
                  <a:pt x="0" y="21600"/>
                </a:cubicBezTo>
                <a:close/>
              </a:path>
            </a:pathLst>
          </a:custGeom>
          <a:gradFill flip="none" rotWithShape="1">
            <a:gsLst>
              <a:gs pos="0">
                <a:srgbClr val="00B2A9"/>
              </a:gs>
              <a:gs pos="61888">
                <a:srgbClr val="00A59C"/>
              </a:gs>
              <a:gs pos="100000">
                <a:srgbClr val="009790"/>
              </a:gs>
            </a:gsLst>
            <a:lin ang="5400000" scaled="0"/>
          </a:gradFill>
          <a:ln w="12700" cap="flat">
            <a:noFill/>
            <a:miter lim="400000"/>
          </a:ln>
          <a:effectLst/>
        </p:spPr>
        <p:txBody>
          <a:bodyPr wrap="square" lIns="38100" tIns="38100" rIns="38100" bIns="38100"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pic>
        <p:nvPicPr>
          <p:cNvPr id="12" name="pasted-image.pdf"/>
          <p:cNvPicPr>
            <a:picLocks noChangeAspect="1"/>
          </p:cNvPicPr>
          <p:nvPr/>
        </p:nvPicPr>
        <p:blipFill>
          <a:blip r:embed="rId2" cstate="email">
            <a:alphaModFix amt="18397"/>
            <a:extLst>
              <a:ext uri="{28A0092B-C50C-407E-A947-70E740481C1C}">
                <a14:useLocalDpi xmlns:a14="http://schemas.microsoft.com/office/drawing/2010/main"/>
              </a:ext>
            </a:extLst>
          </a:blip>
          <a:srcRect/>
          <a:stretch>
            <a:fillRect/>
          </a:stretch>
        </p:blipFill>
        <p:spPr>
          <a:xfrm>
            <a:off x="-4178923" y="1354534"/>
            <a:ext cx="9389404" cy="5503467"/>
          </a:xfrm>
          <a:custGeom>
            <a:avLst/>
            <a:gdLst/>
            <a:ahLst/>
            <a:cxnLst>
              <a:cxn ang="0">
                <a:pos x="wd2" y="hd2"/>
              </a:cxn>
              <a:cxn ang="5400000">
                <a:pos x="wd2" y="hd2"/>
              </a:cxn>
              <a:cxn ang="10800000">
                <a:pos x="wd2" y="hd2"/>
              </a:cxn>
              <a:cxn ang="16200000">
                <a:pos x="wd2" y="hd2"/>
              </a:cxn>
            </a:cxnLst>
            <a:rect l="0" t="0" r="r" b="b"/>
            <a:pathLst>
              <a:path w="21600" h="21600" extrusionOk="0">
                <a:moveTo>
                  <a:pt x="13073" y="0"/>
                </a:moveTo>
                <a:lnTo>
                  <a:pt x="12592" y="596"/>
                </a:lnTo>
                <a:lnTo>
                  <a:pt x="11161" y="105"/>
                </a:lnTo>
                <a:lnTo>
                  <a:pt x="7716" y="6692"/>
                </a:lnTo>
                <a:lnTo>
                  <a:pt x="4247" y="9603"/>
                </a:lnTo>
                <a:lnTo>
                  <a:pt x="2730" y="15078"/>
                </a:lnTo>
                <a:lnTo>
                  <a:pt x="2311" y="15078"/>
                </a:lnTo>
                <a:lnTo>
                  <a:pt x="1934" y="16607"/>
                </a:lnTo>
                <a:lnTo>
                  <a:pt x="1037" y="16124"/>
                </a:lnTo>
                <a:lnTo>
                  <a:pt x="0" y="21600"/>
                </a:lnTo>
                <a:cubicBezTo>
                  <a:pt x="0" y="21600"/>
                  <a:pt x="21600" y="21600"/>
                  <a:pt x="21600" y="21600"/>
                </a:cubicBezTo>
                <a:lnTo>
                  <a:pt x="19242" y="15212"/>
                </a:lnTo>
                <a:lnTo>
                  <a:pt x="18487" y="14998"/>
                </a:lnTo>
                <a:lnTo>
                  <a:pt x="16727" y="10009"/>
                </a:lnTo>
                <a:lnTo>
                  <a:pt x="15802" y="10740"/>
                </a:lnTo>
                <a:lnTo>
                  <a:pt x="14054" y="3328"/>
                </a:lnTo>
                <a:lnTo>
                  <a:pt x="13073" y="0"/>
                </a:lnTo>
                <a:close/>
              </a:path>
            </a:pathLst>
          </a:custGeom>
          <a:ln w="12700" cap="flat">
            <a:noFill/>
            <a:miter lim="400000"/>
          </a:ln>
          <a:effectLst/>
        </p:spPr>
      </p:pic>
      <p:sp>
        <p:nvSpPr>
          <p:cNvPr id="13" name="Shape 973"/>
          <p:cNvSpPr/>
          <p:nvPr/>
        </p:nvSpPr>
        <p:spPr>
          <a:xfrm>
            <a:off x="-820527" y="1377386"/>
            <a:ext cx="1531489" cy="1678363"/>
          </a:xfrm>
          <a:custGeom>
            <a:avLst/>
            <a:gdLst/>
            <a:ahLst/>
            <a:cxnLst>
              <a:cxn ang="0">
                <a:pos x="wd2" y="hd2"/>
              </a:cxn>
              <a:cxn ang="5400000">
                <a:pos x="wd2" y="hd2"/>
              </a:cxn>
              <a:cxn ang="10800000">
                <a:pos x="wd2" y="hd2"/>
              </a:cxn>
              <a:cxn ang="16200000">
                <a:pos x="wd2" y="hd2"/>
              </a:cxn>
            </a:cxnLst>
            <a:rect l="0" t="0" r="r" b="b"/>
            <a:pathLst>
              <a:path w="21600" h="21600" extrusionOk="0">
                <a:moveTo>
                  <a:pt x="21115" y="0"/>
                </a:moveTo>
                <a:lnTo>
                  <a:pt x="21600" y="12687"/>
                </a:lnTo>
                <a:lnTo>
                  <a:pt x="0" y="21600"/>
                </a:lnTo>
                <a:cubicBezTo>
                  <a:pt x="0" y="21600"/>
                  <a:pt x="21115" y="0"/>
                  <a:pt x="21115" y="0"/>
                </a:cubicBezTo>
                <a:close/>
              </a:path>
            </a:pathLst>
          </a:custGeom>
          <a:gradFill flip="none" rotWithShape="1">
            <a:gsLst>
              <a:gs pos="0">
                <a:srgbClr val="009790"/>
              </a:gs>
              <a:gs pos="38111">
                <a:srgbClr val="00A59C"/>
              </a:gs>
              <a:gs pos="100000">
                <a:srgbClr val="00B2A9"/>
              </a:gs>
            </a:gsLst>
            <a:path path="shape">
              <a:fillToRect l="95206" t="1392" r="4793" b="98607"/>
            </a:path>
          </a:gradFill>
          <a:ln w="12700" cap="flat">
            <a:noFill/>
            <a:miter lim="400000"/>
          </a:ln>
          <a:effectLst/>
        </p:spPr>
        <p:txBody>
          <a:bodyPr wrap="square" lIns="38100" tIns="38100" rIns="38100" bIns="38100"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4" name="Shape 974"/>
          <p:cNvSpPr/>
          <p:nvPr/>
        </p:nvSpPr>
        <p:spPr>
          <a:xfrm>
            <a:off x="-4178923" y="3057022"/>
            <a:ext cx="3354398" cy="3798373"/>
          </a:xfrm>
          <a:custGeom>
            <a:avLst/>
            <a:gdLst/>
            <a:ahLst/>
            <a:cxnLst>
              <a:cxn ang="0">
                <a:pos x="wd2" y="hd2"/>
              </a:cxn>
              <a:cxn ang="5400000">
                <a:pos x="wd2" y="hd2"/>
              </a:cxn>
              <a:cxn ang="10800000">
                <a:pos x="wd2" y="hd2"/>
              </a:cxn>
              <a:cxn ang="16200000">
                <a:pos x="wd2" y="hd2"/>
              </a:cxn>
            </a:cxnLst>
            <a:rect l="0" t="0" r="r" b="b"/>
            <a:pathLst>
              <a:path w="21600" h="21600" extrusionOk="0">
                <a:moveTo>
                  <a:pt x="14262" y="7569"/>
                </a:moveTo>
                <a:lnTo>
                  <a:pt x="18926" y="5865"/>
                </a:lnTo>
                <a:lnTo>
                  <a:pt x="21600" y="0"/>
                </a:lnTo>
                <a:lnTo>
                  <a:pt x="11887" y="4217"/>
                </a:lnTo>
                <a:lnTo>
                  <a:pt x="7642" y="12150"/>
                </a:lnTo>
                <a:lnTo>
                  <a:pt x="6469" y="12150"/>
                </a:lnTo>
                <a:lnTo>
                  <a:pt x="5413" y="14366"/>
                </a:lnTo>
                <a:lnTo>
                  <a:pt x="2904" y="13666"/>
                </a:lnTo>
                <a:lnTo>
                  <a:pt x="0" y="21600"/>
                </a:lnTo>
                <a:lnTo>
                  <a:pt x="7372" y="21600"/>
                </a:lnTo>
                <a:lnTo>
                  <a:pt x="12766" y="16198"/>
                </a:lnTo>
                <a:cubicBezTo>
                  <a:pt x="12766" y="16198"/>
                  <a:pt x="14262" y="7569"/>
                  <a:pt x="14262" y="7569"/>
                </a:cubicBezTo>
                <a:close/>
              </a:path>
            </a:pathLst>
          </a:custGeom>
          <a:gradFill flip="none" rotWithShape="1">
            <a:gsLst>
              <a:gs pos="0">
                <a:srgbClr val="009C95"/>
              </a:gs>
              <a:gs pos="100000">
                <a:srgbClr val="007F78"/>
              </a:gs>
            </a:gsLst>
            <a:lin ang="6133777" scaled="0"/>
          </a:gradFill>
          <a:ln w="12700" cap="flat">
            <a:noFill/>
            <a:miter lim="400000"/>
          </a:ln>
          <a:effectLst/>
        </p:spPr>
        <p:txBody>
          <a:bodyPr wrap="square" lIns="38100" tIns="38100" rIns="38100" bIns="38100"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 name="Shape 975"/>
          <p:cNvSpPr/>
          <p:nvPr/>
        </p:nvSpPr>
        <p:spPr>
          <a:xfrm>
            <a:off x="-3293783" y="3799718"/>
            <a:ext cx="659242" cy="13950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095" y="16969"/>
                </a:lnTo>
                <a:lnTo>
                  <a:pt x="0" y="21600"/>
                </a:lnTo>
                <a:cubicBezTo>
                  <a:pt x="0" y="21600"/>
                  <a:pt x="21600" y="0"/>
                  <a:pt x="21600" y="0"/>
                </a:cubicBezTo>
                <a:close/>
              </a:path>
            </a:pathLst>
          </a:custGeom>
          <a:solidFill>
            <a:srgbClr val="007F79"/>
          </a:solidFill>
          <a:ln w="12700" cap="flat">
            <a:noFill/>
            <a:miter lim="400000"/>
          </a:ln>
          <a:effectLst/>
        </p:spPr>
        <p:txBody>
          <a:bodyPr wrap="square" lIns="38100" tIns="38100" rIns="38100" bIns="38100"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 name="Shape 976"/>
          <p:cNvSpPr/>
          <p:nvPr/>
        </p:nvSpPr>
        <p:spPr>
          <a:xfrm>
            <a:off x="-2374070" y="3868275"/>
            <a:ext cx="2265019" cy="2985231"/>
          </a:xfrm>
          <a:custGeom>
            <a:avLst/>
            <a:gdLst/>
            <a:ahLst/>
            <a:cxnLst>
              <a:cxn ang="0">
                <a:pos x="wd2" y="hd2"/>
              </a:cxn>
              <a:cxn ang="5400000">
                <a:pos x="wd2" y="hd2"/>
              </a:cxn>
              <a:cxn ang="10800000">
                <a:pos x="wd2" y="hd2"/>
              </a:cxn>
              <a:cxn ang="16200000">
                <a:pos x="wd2" y="hd2"/>
              </a:cxn>
            </a:cxnLst>
            <a:rect l="0" t="0" r="r" b="b"/>
            <a:pathLst>
              <a:path w="21600" h="21600" extrusionOk="0">
                <a:moveTo>
                  <a:pt x="17633" y="0"/>
                </a:moveTo>
                <a:lnTo>
                  <a:pt x="21600" y="7858"/>
                </a:lnTo>
                <a:lnTo>
                  <a:pt x="13781" y="16553"/>
                </a:lnTo>
                <a:lnTo>
                  <a:pt x="3616" y="18710"/>
                </a:lnTo>
                <a:lnTo>
                  <a:pt x="0" y="21600"/>
                </a:lnTo>
                <a:lnTo>
                  <a:pt x="6451" y="13814"/>
                </a:lnTo>
                <a:lnTo>
                  <a:pt x="13683" y="11505"/>
                </a:lnTo>
                <a:lnTo>
                  <a:pt x="17006" y="7858"/>
                </a:lnTo>
                <a:cubicBezTo>
                  <a:pt x="17006" y="7858"/>
                  <a:pt x="17633" y="0"/>
                  <a:pt x="17633" y="0"/>
                </a:cubicBezTo>
                <a:close/>
              </a:path>
            </a:pathLst>
          </a:custGeom>
          <a:gradFill flip="none" rotWithShape="1">
            <a:gsLst>
              <a:gs pos="0">
                <a:srgbClr val="009C95"/>
              </a:gs>
              <a:gs pos="100000">
                <a:srgbClr val="007F78"/>
              </a:gs>
            </a:gsLst>
            <a:lin ang="6133777" scaled="0"/>
          </a:gradFill>
          <a:ln w="12700" cap="flat">
            <a:noFill/>
            <a:miter lim="400000"/>
          </a:ln>
          <a:effectLst/>
        </p:spPr>
        <p:txBody>
          <a:bodyPr wrap="square" lIns="38100" tIns="38100" rIns="38100" bIns="38100"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 name="Shape 977"/>
          <p:cNvSpPr/>
          <p:nvPr/>
        </p:nvSpPr>
        <p:spPr>
          <a:xfrm>
            <a:off x="675903" y="1377386"/>
            <a:ext cx="622429" cy="2990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892" y="21600"/>
                </a:lnTo>
                <a:lnTo>
                  <a:pt x="21600" y="9041"/>
                </a:lnTo>
                <a:cubicBezTo>
                  <a:pt x="21600" y="9041"/>
                  <a:pt x="0" y="0"/>
                  <a:pt x="0" y="0"/>
                </a:cubicBezTo>
                <a:close/>
              </a:path>
            </a:pathLst>
          </a:custGeom>
          <a:gradFill flip="none" rotWithShape="1">
            <a:gsLst>
              <a:gs pos="0">
                <a:srgbClr val="64CCC9"/>
              </a:gs>
              <a:gs pos="100000">
                <a:srgbClr val="00B2A9"/>
              </a:gs>
            </a:gsLst>
            <a:path path="shape">
              <a:fillToRect l="50000" t="-254" r="50000" b="100254"/>
            </a:path>
          </a:gradFill>
          <a:ln w="12700" cap="flat">
            <a:noFill/>
            <a:miter lim="400000"/>
          </a:ln>
          <a:effectLst/>
        </p:spPr>
        <p:txBody>
          <a:bodyPr wrap="square" lIns="38100" tIns="38100" rIns="38100" bIns="38100"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978"/>
          <p:cNvSpPr/>
          <p:nvPr/>
        </p:nvSpPr>
        <p:spPr>
          <a:xfrm>
            <a:off x="1292750" y="1354534"/>
            <a:ext cx="1394992" cy="3262129"/>
          </a:xfrm>
          <a:custGeom>
            <a:avLst/>
            <a:gdLst/>
            <a:ahLst/>
            <a:cxnLst>
              <a:cxn ang="0">
                <a:pos x="wd2" y="hd2"/>
              </a:cxn>
              <a:cxn ang="5400000">
                <a:pos x="wd2" y="hd2"/>
              </a:cxn>
              <a:cxn ang="10800000">
                <a:pos x="wd2" y="hd2"/>
              </a:cxn>
              <a:cxn ang="16200000">
                <a:pos x="wd2" y="hd2"/>
              </a:cxn>
            </a:cxnLst>
            <a:rect l="0" t="0" r="r" b="b"/>
            <a:pathLst>
              <a:path w="21600" h="21600" extrusionOk="0">
                <a:moveTo>
                  <a:pt x="3233" y="0"/>
                </a:moveTo>
                <a:lnTo>
                  <a:pt x="638" y="8683"/>
                </a:lnTo>
                <a:lnTo>
                  <a:pt x="0" y="11290"/>
                </a:lnTo>
                <a:lnTo>
                  <a:pt x="7395" y="12103"/>
                </a:lnTo>
                <a:lnTo>
                  <a:pt x="7630" y="15571"/>
                </a:lnTo>
                <a:lnTo>
                  <a:pt x="7630" y="21600"/>
                </a:lnTo>
                <a:lnTo>
                  <a:pt x="21600" y="18119"/>
                </a:lnTo>
                <a:lnTo>
                  <a:pt x="9838" y="5614"/>
                </a:lnTo>
                <a:cubicBezTo>
                  <a:pt x="9838" y="5614"/>
                  <a:pt x="3233" y="0"/>
                  <a:pt x="3233" y="0"/>
                </a:cubicBezTo>
                <a:close/>
              </a:path>
            </a:pathLst>
          </a:custGeom>
          <a:gradFill flip="none" rotWithShape="1">
            <a:gsLst>
              <a:gs pos="0">
                <a:srgbClr val="64CCC9"/>
              </a:gs>
              <a:gs pos="100000">
                <a:srgbClr val="00B2A9"/>
              </a:gs>
            </a:gsLst>
            <a:path path="shape">
              <a:fillToRect l="50000" t="-254" r="50000" b="100254"/>
            </a:path>
          </a:gradFill>
          <a:ln w="12700" cap="flat">
            <a:noFill/>
            <a:miter lim="400000"/>
          </a:ln>
          <a:effectLst/>
        </p:spPr>
        <p:txBody>
          <a:bodyPr wrap="square" lIns="38100" tIns="38100" rIns="38100" bIns="38100"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979"/>
          <p:cNvSpPr/>
          <p:nvPr/>
        </p:nvSpPr>
        <p:spPr>
          <a:xfrm>
            <a:off x="3063333" y="3902553"/>
            <a:ext cx="788715" cy="1558019"/>
          </a:xfrm>
          <a:custGeom>
            <a:avLst/>
            <a:gdLst/>
            <a:ahLst/>
            <a:cxnLst>
              <a:cxn ang="0">
                <a:pos x="wd2" y="hd2"/>
              </a:cxn>
              <a:cxn ang="5400000">
                <a:pos x="wd2" y="hd2"/>
              </a:cxn>
              <a:cxn ang="10800000">
                <a:pos x="wd2" y="hd2"/>
              </a:cxn>
              <a:cxn ang="16200000">
                <a:pos x="wd2" y="hd2"/>
              </a:cxn>
            </a:cxnLst>
            <a:rect l="0" t="0" r="r" b="b"/>
            <a:pathLst>
              <a:path w="21600" h="21600" extrusionOk="0">
                <a:moveTo>
                  <a:pt x="639" y="0"/>
                </a:moveTo>
                <a:lnTo>
                  <a:pt x="0" y="21600"/>
                </a:lnTo>
                <a:lnTo>
                  <a:pt x="21600" y="17620"/>
                </a:lnTo>
                <a:cubicBezTo>
                  <a:pt x="21600" y="17620"/>
                  <a:pt x="639" y="0"/>
                  <a:pt x="639" y="0"/>
                </a:cubicBezTo>
                <a:close/>
              </a:path>
            </a:pathLst>
          </a:custGeom>
          <a:gradFill flip="none" rotWithShape="1">
            <a:gsLst>
              <a:gs pos="0">
                <a:srgbClr val="64CCC9"/>
              </a:gs>
              <a:gs pos="100000">
                <a:srgbClr val="00B2A9"/>
              </a:gs>
            </a:gsLst>
            <a:path path="shape">
              <a:fillToRect l="51894" t="-273" r="48105" b="100273"/>
            </a:path>
          </a:gradFill>
          <a:ln w="12700" cap="flat">
            <a:noFill/>
            <a:miter lim="400000"/>
          </a:ln>
          <a:effectLst/>
        </p:spPr>
        <p:txBody>
          <a:bodyPr wrap="square" lIns="38100" tIns="38100" rIns="38100" bIns="38100"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1" name="Shape 980"/>
          <p:cNvSpPr/>
          <p:nvPr/>
        </p:nvSpPr>
        <p:spPr>
          <a:xfrm>
            <a:off x="1776373" y="4085370"/>
            <a:ext cx="902207" cy="99387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5505"/>
                </a:lnTo>
                <a:lnTo>
                  <a:pt x="490" y="21600"/>
                </a:lnTo>
                <a:cubicBezTo>
                  <a:pt x="490" y="21600"/>
                  <a:pt x="21600" y="0"/>
                  <a:pt x="21600" y="0"/>
                </a:cubicBezTo>
                <a:close/>
              </a:path>
            </a:pathLst>
          </a:custGeom>
          <a:gradFill flip="none" rotWithShape="1">
            <a:gsLst>
              <a:gs pos="27981">
                <a:srgbClr val="009790"/>
              </a:gs>
              <a:gs pos="55428">
                <a:srgbClr val="00A59C"/>
              </a:gs>
              <a:gs pos="100000">
                <a:srgbClr val="00B2A9"/>
              </a:gs>
            </a:gsLst>
            <a:path path="shape">
              <a:fillToRect l="95206" t="1392" r="4793" b="98607"/>
            </a:path>
          </a:gradFill>
          <a:ln w="12700" cap="flat">
            <a:noFill/>
            <a:miter lim="400000"/>
          </a:ln>
          <a:effectLst/>
        </p:spPr>
        <p:txBody>
          <a:bodyPr wrap="square" lIns="38100" tIns="38100" rIns="38100" bIns="38100" numCol="1" anchor="ctr">
            <a:noAutofit/>
          </a:bodyPr>
          <a:lstStyle/>
          <a:p>
            <a:pP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25" name="Group 24"/>
          <p:cNvGrpSpPr/>
          <p:nvPr userDrawn="1"/>
        </p:nvGrpSpPr>
        <p:grpSpPr>
          <a:xfrm>
            <a:off x="11007220" y="559548"/>
            <a:ext cx="620825" cy="435426"/>
            <a:chOff x="3073406" y="1312864"/>
            <a:chExt cx="6038864" cy="4235448"/>
          </a:xfrm>
        </p:grpSpPr>
        <p:sp>
          <p:nvSpPr>
            <p:cNvPr id="26"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7"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8"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9"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0"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1"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2"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3"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4"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5"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36"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1732611009"/>
      </p:ext>
    </p:extLst>
  </p:cSld>
  <p:clrMapOvr>
    <a:masterClrMapping/>
  </p:clrMapOvr>
  <p:transition>
    <p:fade/>
  </p:transition>
  <p:hf sldNum="0" hdr="0" dt="0"/>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p:cSld name="Quote_A">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7" y="1714"/>
            <a:ext cx="12182730" cy="6852785"/>
          </a:xfrm>
          <a:prstGeom prst="rect">
            <a:avLst/>
          </a:prstGeom>
        </p:spPr>
      </p:pic>
      <p:sp>
        <p:nvSpPr>
          <p:cNvPr id="9" name="Title 1"/>
          <p:cNvSpPr>
            <a:spLocks noGrp="1"/>
          </p:cNvSpPr>
          <p:nvPr>
            <p:ph type="ctrTitle"/>
          </p:nvPr>
        </p:nvSpPr>
        <p:spPr>
          <a:xfrm>
            <a:off x="545570" y="421443"/>
            <a:ext cx="11097684" cy="4169990"/>
          </a:xfrm>
        </p:spPr>
        <p:txBody>
          <a:bodyPr>
            <a:noAutofit/>
          </a:bodyPr>
          <a:lstStyle>
            <a:lvl1pPr marL="228600" indent="-228600" algn="l" defTabSz="914400" rtl="0" eaLnBrk="1" latinLnBrk="0" hangingPunct="1">
              <a:lnSpc>
                <a:spcPct val="100000"/>
              </a:lnSpc>
              <a:spcBef>
                <a:spcPct val="0"/>
              </a:spcBef>
              <a:buNone/>
              <a:defRPr lang="en-US" sz="4800" b="0" kern="1200" spc="0" baseline="0" dirty="0">
                <a:solidFill>
                  <a:schemeClr val="bg1"/>
                </a:solidFill>
                <a:latin typeface="Salesforce Sans Light" panose="020B0305020202020203" pitchFamily="34" charset="0"/>
                <a:ea typeface="+mj-ea"/>
                <a:cs typeface="+mj-cs"/>
              </a:defRPr>
            </a:lvl1pPr>
          </a:lstStyle>
          <a:p>
            <a:r>
              <a:rPr lang="en-US" dirty="0"/>
              <a:t>Click to edit Master title style</a:t>
            </a:r>
          </a:p>
        </p:txBody>
      </p:sp>
      <p:sp>
        <p:nvSpPr>
          <p:cNvPr id="11" name="Text Placeholder 2"/>
          <p:cNvSpPr>
            <a:spLocks noGrp="1"/>
          </p:cNvSpPr>
          <p:nvPr>
            <p:ph type="body" idx="11"/>
          </p:nvPr>
        </p:nvSpPr>
        <p:spPr>
          <a:xfrm>
            <a:off x="777240" y="4788333"/>
            <a:ext cx="10845695" cy="681560"/>
          </a:xfrm>
        </p:spPr>
        <p:txBody>
          <a:bodyPr/>
          <a:lstStyle>
            <a:lvl1pPr marL="0" indent="0">
              <a:lnSpc>
                <a:spcPct val="100000"/>
              </a:lnSpc>
              <a:spcBef>
                <a:spcPts val="0"/>
              </a:spcBef>
              <a:spcAft>
                <a:spcPts val="0"/>
              </a:spcAft>
              <a:buNone/>
              <a:defRPr sz="2000" b="0">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grpSp>
        <p:nvGrpSpPr>
          <p:cNvPr id="10" name="Group 9"/>
          <p:cNvGrpSpPr/>
          <p:nvPr userDrawn="1"/>
        </p:nvGrpSpPr>
        <p:grpSpPr>
          <a:xfrm>
            <a:off x="11007220" y="6090027"/>
            <a:ext cx="620825" cy="435426"/>
            <a:chOff x="3073406" y="1312864"/>
            <a:chExt cx="6038864" cy="4235448"/>
          </a:xfrm>
        </p:grpSpPr>
        <p:sp>
          <p:nvSpPr>
            <p:cNvPr id="12"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3"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4"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5"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6"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7"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8"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9"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0"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1"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2"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3061863592"/>
      </p:ext>
    </p:extLst>
  </p:cSld>
  <p:clrMapOvr>
    <a:masterClrMapping/>
  </p:clrMapOvr>
  <p:transition>
    <p:fade/>
  </p:transition>
  <p:hf sldNum="0" hdr="0" dt="0"/>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p:cSld name="Quote_B">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457136" y="456306"/>
            <a:ext cx="11274552" cy="5943600"/>
          </a:xfrm>
          <a:prstGeom prst="rect">
            <a:avLst/>
          </a:prstGeom>
          <a:gradFill flip="none" rotWithShape="1">
            <a:gsLst>
              <a:gs pos="64000">
                <a:srgbClr val="E2E8EF">
                  <a:alpha val="50000"/>
                </a:srgbClr>
              </a:gs>
              <a:gs pos="100000">
                <a:srgbClr val="E2E8EF">
                  <a:alpha val="90000"/>
                </a:srgbClr>
              </a:gs>
              <a:gs pos="0">
                <a:srgbClr val="E2E8EF">
                  <a:alpha val="0"/>
                </a:srgb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sp>
        <p:nvSpPr>
          <p:cNvPr id="7" name="Rectangle 6"/>
          <p:cNvSpPr/>
          <p:nvPr userDrawn="1"/>
        </p:nvSpPr>
        <p:spPr>
          <a:xfrm>
            <a:off x="457136" y="457200"/>
            <a:ext cx="11274552" cy="5943600"/>
          </a:xfrm>
          <a:prstGeom prst="rect">
            <a:avLst/>
          </a:prstGeom>
          <a:solidFill>
            <a:schemeClr val="bg2">
              <a:alpha val="55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pic>
        <p:nvPicPr>
          <p:cNvPr id="13" name="Picture 12"/>
          <p:cNvPicPr>
            <a:picLocks noChangeAspect="1"/>
          </p:cNvPicPr>
          <p:nvPr userDrawn="1"/>
        </p:nvPicPr>
        <p:blipFill>
          <a:blip r:embed="rId2" cstate="email">
            <a:alphaModFix amt="62000"/>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9" name="Title 1"/>
          <p:cNvSpPr>
            <a:spLocks noGrp="1"/>
          </p:cNvSpPr>
          <p:nvPr>
            <p:ph type="ctrTitle"/>
          </p:nvPr>
        </p:nvSpPr>
        <p:spPr>
          <a:xfrm>
            <a:off x="914400" y="421443"/>
            <a:ext cx="10086854" cy="4169990"/>
          </a:xfrm>
        </p:spPr>
        <p:txBody>
          <a:bodyPr>
            <a:noAutofit/>
          </a:bodyPr>
          <a:lstStyle>
            <a:lvl1pPr marL="228600" indent="-228600" algn="l" defTabSz="914400" rtl="0" eaLnBrk="1" latinLnBrk="0" hangingPunct="1">
              <a:lnSpc>
                <a:spcPct val="100000"/>
              </a:lnSpc>
              <a:spcBef>
                <a:spcPct val="0"/>
              </a:spcBef>
              <a:buNone/>
              <a:defRPr lang="en-US" sz="4800" b="0" kern="1200" spc="0" baseline="0" dirty="0">
                <a:solidFill>
                  <a:srgbClr val="0A3B61"/>
                </a:solidFill>
                <a:latin typeface="Salesforce Sans Light" panose="020B0305020202020203" pitchFamily="34" charset="0"/>
                <a:ea typeface="+mj-ea"/>
                <a:cs typeface="+mj-cs"/>
              </a:defRPr>
            </a:lvl1pPr>
          </a:lstStyle>
          <a:p>
            <a:r>
              <a:rPr lang="en-US" dirty="0"/>
              <a:t>Click to edit Master title style</a:t>
            </a:r>
          </a:p>
        </p:txBody>
      </p:sp>
      <p:sp>
        <p:nvSpPr>
          <p:cNvPr id="11" name="Text Placeholder 2"/>
          <p:cNvSpPr>
            <a:spLocks noGrp="1"/>
          </p:cNvSpPr>
          <p:nvPr>
            <p:ph type="body" idx="11"/>
          </p:nvPr>
        </p:nvSpPr>
        <p:spPr>
          <a:xfrm>
            <a:off x="1143000" y="4788333"/>
            <a:ext cx="9857817" cy="681560"/>
          </a:xfrm>
        </p:spPr>
        <p:txBody>
          <a:bodyPr/>
          <a:lstStyle>
            <a:lvl1pPr marL="0" indent="0">
              <a:lnSpc>
                <a:spcPct val="100000"/>
              </a:lnSpc>
              <a:spcBef>
                <a:spcPts val="0"/>
              </a:spcBef>
              <a:spcAft>
                <a:spcPts val="0"/>
              </a:spcAft>
              <a:buNone/>
              <a:defRPr sz="2000" b="0">
                <a:solidFill>
                  <a:schemeClr val="bg2">
                    <a:lumMod val="5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grpSp>
        <p:nvGrpSpPr>
          <p:cNvPr id="8" name="Group 7"/>
          <p:cNvGrpSpPr/>
          <p:nvPr userDrawn="1"/>
        </p:nvGrpSpPr>
        <p:grpSpPr>
          <a:xfrm>
            <a:off x="10757226" y="5680663"/>
            <a:ext cx="620825" cy="435426"/>
            <a:chOff x="3073406" y="1312864"/>
            <a:chExt cx="6038864" cy="4235448"/>
          </a:xfrm>
        </p:grpSpPr>
        <p:sp>
          <p:nvSpPr>
            <p:cNvPr id="12"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4"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5"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6"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7"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8"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9"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0"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1"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2"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3"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3151021839"/>
      </p:ext>
    </p:extLst>
  </p:cSld>
  <p:clrMapOvr>
    <a:masterClrMapping/>
  </p:clrMapOvr>
  <p:transition>
    <p:fade/>
  </p:transition>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A">
    <p:bg>
      <p:bgPr>
        <a:solidFill>
          <a:schemeClr val="bg1"/>
        </a:solidFill>
        <a:effectLst/>
      </p:bgPr>
    </p:bg>
    <p:spTree>
      <p:nvGrpSpPr>
        <p:cNvPr id="1" name=""/>
        <p:cNvGrpSpPr/>
        <p:nvPr/>
      </p:nvGrpSpPr>
      <p:grpSpPr>
        <a:xfrm>
          <a:off x="0" y="0"/>
          <a:ext cx="0" cy="0"/>
          <a:chOff x="0" y="0"/>
          <a:chExt cx="0" cy="0"/>
        </a:xfrm>
      </p:grpSpPr>
      <p:sp>
        <p:nvSpPr>
          <p:cNvPr id="55" name="Content Placeholder 7"/>
          <p:cNvSpPr>
            <a:spLocks noGrp="1"/>
          </p:cNvSpPr>
          <p:nvPr>
            <p:ph sz="quarter" idx="10" hasCustomPrompt="1"/>
          </p:nvPr>
        </p:nvSpPr>
        <p:spPr>
          <a:xfrm>
            <a:off x="562424" y="4481184"/>
            <a:ext cx="8552736" cy="611350"/>
          </a:xfrm>
          <a:prstGeom prst="rect">
            <a:avLst/>
          </a:prstGeom>
        </p:spPr>
        <p:txBody>
          <a:bodyPr/>
          <a:lstStyle>
            <a:lvl1pPr>
              <a:lnSpc>
                <a:spcPct val="100000"/>
              </a:lnSpc>
              <a:spcBef>
                <a:spcPts val="0"/>
              </a:spcBef>
              <a:spcAft>
                <a:spcPts val="300"/>
              </a:spcAft>
              <a:buNone/>
              <a:defRPr sz="1800" baseline="0">
                <a:solidFill>
                  <a:schemeClr val="accent2"/>
                </a:solidFill>
              </a:defRPr>
            </a:lvl1pPr>
            <a:lvl2pPr marL="0" indent="0">
              <a:spcBef>
                <a:spcPts val="0"/>
              </a:spcBef>
              <a:buNone/>
              <a:defRPr/>
            </a:lvl2pPr>
          </a:lstStyle>
          <a:p>
            <a:pPr lvl="0"/>
            <a:r>
              <a:rPr lang="en-US" dirty="0" smtClean="0"/>
              <a:t>Name and Title</a:t>
            </a:r>
          </a:p>
          <a:p>
            <a:pPr lvl="1"/>
            <a:r>
              <a:rPr lang="en-US" dirty="0" smtClean="0"/>
              <a:t>Second level</a:t>
            </a:r>
          </a:p>
        </p:txBody>
      </p:sp>
      <p:sp>
        <p:nvSpPr>
          <p:cNvPr id="11" name="Text Placeholder 6"/>
          <p:cNvSpPr>
            <a:spLocks noGrp="1"/>
          </p:cNvSpPr>
          <p:nvPr>
            <p:ph type="body" sz="quarter" idx="16" hasCustomPrompt="1"/>
          </p:nvPr>
        </p:nvSpPr>
        <p:spPr bwMode="invGray">
          <a:xfrm>
            <a:off x="562424" y="5351041"/>
            <a:ext cx="8552736" cy="970824"/>
          </a:xfrm>
          <a:prstGeom prst="rect">
            <a:avLst/>
          </a:prstGeom>
        </p:spPr>
        <p:txBody>
          <a:bodyPr/>
          <a:lstStyle>
            <a:lvl1pPr marL="0" indent="0" algn="l">
              <a:spcBef>
                <a:spcPts val="0"/>
              </a:spcBef>
              <a:spcAft>
                <a:spcPts val="0"/>
              </a:spcAft>
              <a:buFontTx/>
              <a:buNone/>
              <a:defRPr lang="en-US" sz="1400" kern="1200" spc="0" baseline="0" dirty="0" smtClean="0">
                <a:solidFill>
                  <a:schemeClr val="accent2"/>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smtClean="0"/>
              <a:t>Twitter and Email</a:t>
            </a:r>
          </a:p>
        </p:txBody>
      </p:sp>
      <p:sp>
        <p:nvSpPr>
          <p:cNvPr id="2" name="Title 1"/>
          <p:cNvSpPr>
            <a:spLocks noGrp="1"/>
          </p:cNvSpPr>
          <p:nvPr>
            <p:ph type="ctrTitle"/>
          </p:nvPr>
        </p:nvSpPr>
        <p:spPr>
          <a:xfrm>
            <a:off x="562424" y="823982"/>
            <a:ext cx="11065468" cy="1874128"/>
          </a:xfrm>
        </p:spPr>
        <p:txBody>
          <a:bodyPr>
            <a:noAutofit/>
          </a:bodyPr>
          <a:lstStyle>
            <a:lvl1pPr algn="l">
              <a:lnSpc>
                <a:spcPct val="90000"/>
              </a:lnSpc>
              <a:defRPr sz="5400" spc="0">
                <a:solidFill>
                  <a:schemeClr val="accent1"/>
                </a:solidFill>
                <a:latin typeface="Salesforce Sans Light" panose="020B0305020202020203"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62424" y="2823977"/>
            <a:ext cx="11065468" cy="529086"/>
          </a:xfrm>
          <a:prstGeom prst="rect">
            <a:avLst/>
          </a:prstGeom>
        </p:spPr>
        <p:txBody>
          <a:bodyPr>
            <a:noAutofit/>
          </a:bodyPr>
          <a:lstStyle>
            <a:lvl1pPr marL="342900" indent="-342900" algn="l">
              <a:spcBef>
                <a:spcPts val="0"/>
              </a:spcBef>
              <a:spcAft>
                <a:spcPts val="0"/>
              </a:spcAft>
              <a:buNone/>
              <a:defRPr lang="en-US" sz="2400" kern="1200" spc="0" baseline="0" dirty="0">
                <a:solidFill>
                  <a:schemeClr val="accent2"/>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7" name="Rectangle 6"/>
          <p:cNvSpPr/>
          <p:nvPr userDrawn="1"/>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Salesforce Sans"/>
            </a:endParaRPr>
          </a:p>
        </p:txBody>
      </p:sp>
      <p:pic>
        <p:nvPicPr>
          <p:cNvPr id="13" name="Picture 12" descr="Salesforce_Logo_RGB_8_13_14.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42943" y="5771269"/>
            <a:ext cx="1074737" cy="75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1819210"/>
      </p:ext>
    </p:extLst>
  </p:cSld>
  <p:clrMapOvr>
    <a:masterClrMapping/>
  </p:clrMapOvr>
  <p:transition spd="med">
    <p:fade/>
  </p:transition>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_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66048"/>
            <a:ext cx="6721137" cy="990119"/>
          </a:xfrm>
          <a:prstGeom prst="rect">
            <a:avLst/>
          </a:prstGeom>
          <a:effectLst/>
        </p:spPr>
        <p:txBody>
          <a:bodyPr rtlCol="0" anchor="b">
            <a:noAutofit/>
          </a:bodyPr>
          <a:lstStyle>
            <a:lvl1pPr>
              <a:lnSpc>
                <a:spcPct val="95000"/>
              </a:lnSpc>
              <a:defRPr baseline="0">
                <a:solidFill>
                  <a:schemeClr val="accent1"/>
                </a:solidFill>
              </a:defRPr>
            </a:lvl1pPr>
          </a:lstStyle>
          <a:p>
            <a:r>
              <a:rPr lang="en-US" smtClean="0"/>
              <a:t>Click to edit Master title style</a:t>
            </a:r>
            <a:endParaRPr lang="en-US" dirty="0"/>
          </a:p>
        </p:txBody>
      </p:sp>
      <p:sp>
        <p:nvSpPr>
          <p:cNvPr id="8" name="Text Placeholder 2"/>
          <p:cNvSpPr>
            <a:spLocks noGrp="1"/>
          </p:cNvSpPr>
          <p:nvPr>
            <p:ph type="body" idx="10"/>
          </p:nvPr>
        </p:nvSpPr>
        <p:spPr>
          <a:xfrm>
            <a:off x="571500" y="1079526"/>
            <a:ext cx="6718300" cy="369332"/>
          </a:xfrm>
        </p:spPr>
        <p:txBody>
          <a:bodyPr>
            <a:spAutoFit/>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Picture Placeholder 7"/>
          <p:cNvSpPr>
            <a:spLocks noGrp="1"/>
          </p:cNvSpPr>
          <p:nvPr>
            <p:ph type="pic" sz="quarter" idx="18"/>
          </p:nvPr>
        </p:nvSpPr>
        <p:spPr>
          <a:xfrm>
            <a:off x="7845504" y="54264"/>
            <a:ext cx="4343321" cy="6816466"/>
          </a:xfrm>
          <a:prstGeom prst="rect">
            <a:avLst/>
          </a:prstGeom>
          <a:solidFill>
            <a:schemeClr val="bg1">
              <a:lumMod val="75000"/>
            </a:schemeClr>
          </a:solidFill>
          <a:ln>
            <a:noFill/>
          </a:ln>
        </p:spPr>
        <p:txBody>
          <a:bodyPr rtlCol="0" anchor="ctr">
            <a:noAutofit/>
          </a:bodyPr>
          <a:lstStyle>
            <a:lvl1pPr marL="0" indent="0" algn="ctr">
              <a:buNone/>
              <a:defRPr sz="1600" baseline="0">
                <a:solidFill>
                  <a:schemeClr val="bg1"/>
                </a:solidFill>
              </a:defRPr>
            </a:lvl1pPr>
          </a:lstStyle>
          <a:p>
            <a:pPr lvl="0"/>
            <a:r>
              <a:rPr lang="en-US" noProof="0" smtClean="0"/>
              <a:t>Click icon to add picture</a:t>
            </a:r>
            <a:endParaRPr lang="en-US" noProof="0" dirty="0"/>
          </a:p>
        </p:txBody>
      </p:sp>
      <p:sp>
        <p:nvSpPr>
          <p:cNvPr id="12" name="Content Placeholder 2"/>
          <p:cNvSpPr>
            <a:spLocks noGrp="1"/>
          </p:cNvSpPr>
          <p:nvPr>
            <p:ph idx="1"/>
          </p:nvPr>
        </p:nvSpPr>
        <p:spPr>
          <a:xfrm>
            <a:off x="571500" y="1765477"/>
            <a:ext cx="6713894" cy="2589384"/>
          </a:xfrm>
        </p:spPr>
        <p:txBody>
          <a:bodyPr rtlCol="0">
            <a:noAutofit/>
          </a:bodyPr>
          <a:lstStyle>
            <a:lvl1pPr>
              <a:lnSpc>
                <a:spcPct val="100000"/>
              </a:lnSpc>
              <a:spcBef>
                <a:spcPts val="1400"/>
              </a:spcBef>
              <a:defRPr lang="en-US" spc="0" dirty="0" smtClean="0"/>
            </a:lvl1pPr>
            <a:lvl2pPr>
              <a:lnSpc>
                <a:spcPct val="100000"/>
              </a:lnSpc>
              <a:defRPr lang="en-US" spc="0" dirty="0" smtClean="0"/>
            </a:lvl2pPr>
            <a:lvl3pPr>
              <a:defRPr lang="en-US" spc="0" dirty="0" smtClean="0"/>
            </a:lvl3pPr>
            <a:lvl4pPr>
              <a:defRPr lang="en-US" spc="0" dirty="0" smtClean="0"/>
            </a:lvl4pPr>
            <a:lvl5pPr>
              <a:defRPr lang="en-US" spc="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Footer Placeholder 3"/>
          <p:cNvSpPr>
            <a:spLocks noGrp="1"/>
          </p:cNvSpPr>
          <p:nvPr>
            <p:ph type="ftr" sz="quarter" idx="19"/>
          </p:nvPr>
        </p:nvSpPr>
        <p:spPr/>
        <p:txBody>
          <a:bodyPr/>
          <a:lstStyle>
            <a:lvl1pPr>
              <a:defRPr/>
            </a:lvl1pPr>
          </a:lstStyle>
          <a:p>
            <a:endParaRPr lang="en-US" dirty="0"/>
          </a:p>
        </p:txBody>
      </p:sp>
    </p:spTree>
    <p:extLst>
      <p:ext uri="{BB962C8B-B14F-4D97-AF65-F5344CB8AC3E}">
        <p14:creationId xmlns:p14="http://schemas.microsoft.com/office/powerpoint/2010/main" val="431163264"/>
      </p:ext>
    </p:extLst>
  </p:cSld>
  <p:clrMapOvr>
    <a:masterClrMapping/>
  </p:clrMapOvr>
  <p:transition spd="med">
    <p:fade/>
  </p:transition>
  <p:hf sldNum="0" hdr="0" dt="0"/>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p:cSld name="Basic_dark">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7" y="1714"/>
            <a:ext cx="12182730" cy="6852785"/>
          </a:xfrm>
          <a:prstGeom prst="rect">
            <a:avLst/>
          </a:prstGeom>
        </p:spPr>
      </p:pic>
      <p:sp>
        <p:nvSpPr>
          <p:cNvPr id="2" name="Title 1"/>
          <p:cNvSpPr>
            <a:spLocks noGrp="1"/>
          </p:cNvSpPr>
          <p:nvPr>
            <p:ph type="title"/>
          </p:nvPr>
        </p:nvSpPr>
        <p:spPr>
          <a:xfrm>
            <a:off x="571500" y="63500"/>
            <a:ext cx="11045952" cy="990119"/>
          </a:xfrm>
        </p:spPr>
        <p:txBody>
          <a:bodyPr/>
          <a:lstStyle>
            <a:lvl1pPr>
              <a:lnSpc>
                <a:spcPct val="100000"/>
              </a:lnSpc>
              <a:defRPr>
                <a:solidFill>
                  <a:srgbClr val="FFFFFF"/>
                </a:solidFill>
              </a:defRPr>
            </a:lvl1pPr>
          </a:lstStyle>
          <a:p>
            <a:r>
              <a:rPr lang="en-US"/>
              <a:t>Click to edit Master title style</a:t>
            </a:r>
            <a:endParaRPr lang="en-US" dirty="0"/>
          </a:p>
        </p:txBody>
      </p:sp>
      <p:sp>
        <p:nvSpPr>
          <p:cNvPr id="5" name="Content Placeholder 4"/>
          <p:cNvSpPr>
            <a:spLocks noGrp="1"/>
          </p:cNvSpPr>
          <p:nvPr>
            <p:ph sz="quarter" idx="11"/>
          </p:nvPr>
        </p:nvSpPr>
        <p:spPr>
          <a:xfrm>
            <a:off x="571500" y="1764792"/>
            <a:ext cx="11045825" cy="4223258"/>
          </a:xfrm>
        </p:spPr>
        <p:txBody>
          <a:bodyPr/>
          <a:lstStyle>
            <a:lvl1pPr>
              <a:lnSpc>
                <a:spcPct val="100000"/>
              </a:lnSpc>
              <a:defRPr>
                <a:solidFill>
                  <a:schemeClr val="bg1"/>
                </a:solidFill>
              </a:defRPr>
            </a:lvl1pPr>
            <a:lvl2pPr>
              <a:lnSpc>
                <a:spcPct val="100000"/>
              </a:lnSpc>
              <a:buClr>
                <a:schemeClr val="accent2">
                  <a:lumMod val="20000"/>
                  <a:lumOff val="80000"/>
                </a:schemeClr>
              </a:buClr>
              <a:defRPr>
                <a:solidFill>
                  <a:schemeClr val="bg1"/>
                </a:solidFill>
              </a:defRPr>
            </a:lvl2pPr>
            <a:lvl3pPr>
              <a:lnSpc>
                <a:spcPct val="100000"/>
              </a:lnSpc>
              <a:buClr>
                <a:schemeClr val="accent2">
                  <a:lumMod val="20000"/>
                  <a:lumOff val="80000"/>
                </a:schemeClr>
              </a:buClr>
              <a:defRPr>
                <a:solidFill>
                  <a:schemeClr val="bg1"/>
                </a:solidFill>
              </a:defRPr>
            </a:lvl3pPr>
            <a:lvl4pPr>
              <a:lnSpc>
                <a:spcPct val="100000"/>
              </a:lnSpc>
              <a:buClr>
                <a:schemeClr val="accent2">
                  <a:lumMod val="20000"/>
                  <a:lumOff val="80000"/>
                </a:schemeClr>
              </a:buClr>
              <a:defRPr>
                <a:solidFill>
                  <a:schemeClr val="bg1"/>
                </a:solidFill>
              </a:defRPr>
            </a:lvl4pPr>
            <a:lvl5pPr>
              <a:lnSpc>
                <a:spcPct val="100000"/>
              </a:lnSpc>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idx="12"/>
          </p:nvPr>
        </p:nvSpPr>
        <p:spPr>
          <a:xfrm>
            <a:off x="571500" y="1078992"/>
            <a:ext cx="11045952" cy="329184"/>
          </a:xfrm>
        </p:spPr>
        <p:txBody>
          <a:bodyPr/>
          <a:lstStyle>
            <a:lvl1pPr marL="0" indent="0">
              <a:lnSpc>
                <a:spcPct val="100000"/>
              </a:lnSpc>
              <a:spcBef>
                <a:spcPts val="0"/>
              </a:spcBef>
              <a:spcAft>
                <a:spcPts val="0"/>
              </a:spcAft>
              <a:buNone/>
              <a:defRPr sz="2400" b="0">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Footer Placeholder 3"/>
          <p:cNvSpPr>
            <a:spLocks noGrp="1"/>
          </p:cNvSpPr>
          <p:nvPr>
            <p:ph type="ftr" sz="quarter" idx="13"/>
          </p:nvPr>
        </p:nvSpPr>
        <p:spPr/>
        <p:txBody>
          <a:bodyPr/>
          <a:lstStyle>
            <a:lvl1pPr algn="l">
              <a:defRPr sz="1000" spc="0" dirty="0">
                <a:solidFill>
                  <a:schemeClr val="bg1"/>
                </a:solidFill>
              </a:defRPr>
            </a:lvl1pPr>
          </a:lstStyle>
          <a:p>
            <a:endParaRPr lang="en-US">
              <a:solidFill>
                <a:srgbClr val="FFFFFF"/>
              </a:solidFill>
            </a:endParaRPr>
          </a:p>
        </p:txBody>
      </p:sp>
      <p:grpSp>
        <p:nvGrpSpPr>
          <p:cNvPr id="10" name="Group 9"/>
          <p:cNvGrpSpPr/>
          <p:nvPr userDrawn="1"/>
        </p:nvGrpSpPr>
        <p:grpSpPr>
          <a:xfrm>
            <a:off x="11007220" y="6090027"/>
            <a:ext cx="620825" cy="435426"/>
            <a:chOff x="3073406" y="1312864"/>
            <a:chExt cx="6038864" cy="4235448"/>
          </a:xfrm>
        </p:grpSpPr>
        <p:sp>
          <p:nvSpPr>
            <p:cNvPr id="11"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2"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3"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4"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5"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6"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7"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8"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9"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0"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21"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200613279"/>
      </p:ext>
    </p:extLst>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p:cSld name="Speaker_slide_A">
    <p:bg>
      <p:bgPr>
        <a:gradFill flip="none" rotWithShape="1">
          <a:gsLst>
            <a:gs pos="100000">
              <a:srgbClr val="68E2B3"/>
            </a:gs>
            <a:gs pos="69000">
              <a:srgbClr val="4CC0D9"/>
            </a:gs>
            <a:gs pos="0">
              <a:srgbClr val="309FFF"/>
            </a:gs>
          </a:gsLst>
          <a:lin ang="5400000" scaled="0"/>
          <a:tileRect/>
        </a:gradFill>
        <a:effectLst/>
      </p:bgPr>
    </p:bg>
    <p:spTree>
      <p:nvGrpSpPr>
        <p:cNvPr id="1" name=""/>
        <p:cNvGrpSpPr/>
        <p:nvPr/>
      </p:nvGrpSpPr>
      <p:grpSpPr>
        <a:xfrm>
          <a:off x="0" y="0"/>
          <a:ext cx="0" cy="0"/>
          <a:chOff x="0" y="0"/>
          <a:chExt cx="0" cy="0"/>
        </a:xfrm>
      </p:grpSpPr>
      <p:grpSp>
        <p:nvGrpSpPr>
          <p:cNvPr id="2" name="Group 1"/>
          <p:cNvGrpSpPr/>
          <p:nvPr userDrawn="1"/>
        </p:nvGrpSpPr>
        <p:grpSpPr>
          <a:xfrm>
            <a:off x="1" y="-8382"/>
            <a:ext cx="12188825" cy="6866382"/>
            <a:chOff x="1" y="-8382"/>
            <a:chExt cx="12188825" cy="6866382"/>
          </a:xfrm>
        </p:grpSpPr>
        <p:sp>
          <p:nvSpPr>
            <p:cNvPr id="7" name="Freeform 39"/>
            <p:cNvSpPr/>
            <p:nvPr userDrawn="1"/>
          </p:nvSpPr>
          <p:spPr>
            <a:xfrm>
              <a:off x="3207590" y="-8382"/>
              <a:ext cx="8978738" cy="6790100"/>
            </a:xfrm>
            <a:custGeom>
              <a:avLst/>
              <a:gdLst/>
              <a:ahLst/>
              <a:cxnLst/>
              <a:rect l="l" t="t" r="r" b="b"/>
              <a:pathLst>
                <a:path w="9068525" h="6858001">
                  <a:moveTo>
                    <a:pt x="2227101" y="0"/>
                  </a:moveTo>
                  <a:lnTo>
                    <a:pt x="3579865" y="0"/>
                  </a:lnTo>
                  <a:lnTo>
                    <a:pt x="3731122" y="55361"/>
                  </a:lnTo>
                  <a:cubicBezTo>
                    <a:pt x="3985505" y="162956"/>
                    <a:pt x="4214591" y="318649"/>
                    <a:pt x="4406980" y="511037"/>
                  </a:cubicBezTo>
                  <a:lnTo>
                    <a:pt x="4654237" y="810714"/>
                  </a:lnTo>
                  <a:lnTo>
                    <a:pt x="4723091" y="727259"/>
                  </a:lnTo>
                  <a:cubicBezTo>
                    <a:pt x="5075908" y="374444"/>
                    <a:pt x="5563318" y="156222"/>
                    <a:pt x="6101697" y="156222"/>
                  </a:cubicBezTo>
                  <a:cubicBezTo>
                    <a:pt x="6774671" y="156222"/>
                    <a:pt x="7368006" y="497193"/>
                    <a:pt x="7718370" y="1015802"/>
                  </a:cubicBezTo>
                  <a:lnTo>
                    <a:pt x="7816656" y="1196878"/>
                  </a:lnTo>
                  <a:lnTo>
                    <a:pt x="7902452" y="1155546"/>
                  </a:lnTo>
                  <a:cubicBezTo>
                    <a:pt x="8187504" y="1034980"/>
                    <a:pt x="8500903" y="968308"/>
                    <a:pt x="8829875" y="968308"/>
                  </a:cubicBezTo>
                  <a:lnTo>
                    <a:pt x="9068525" y="980359"/>
                  </a:lnTo>
                  <a:lnTo>
                    <a:pt x="9068525" y="5721498"/>
                  </a:lnTo>
                  <a:lnTo>
                    <a:pt x="8829875" y="5733549"/>
                  </a:lnTo>
                  <a:cubicBezTo>
                    <a:pt x="8747631" y="5733549"/>
                    <a:pt x="8666361" y="5729382"/>
                    <a:pt x="8586265" y="5721250"/>
                  </a:cubicBezTo>
                  <a:lnTo>
                    <a:pt x="8401791" y="5693095"/>
                  </a:lnTo>
                  <a:lnTo>
                    <a:pt x="8339306" y="5808214"/>
                  </a:lnTo>
                  <a:cubicBezTo>
                    <a:pt x="8005085" y="6302923"/>
                    <a:pt x="7439093" y="6628180"/>
                    <a:pt x="6797131" y="6628180"/>
                  </a:cubicBezTo>
                  <a:cubicBezTo>
                    <a:pt x="6540346" y="6628180"/>
                    <a:pt x="6295716" y="6576139"/>
                    <a:pt x="6073214" y="6482028"/>
                  </a:cubicBezTo>
                  <a:lnTo>
                    <a:pt x="6035238" y="6461414"/>
                  </a:lnTo>
                  <a:lnTo>
                    <a:pt x="5863536" y="6777747"/>
                  </a:lnTo>
                  <a:lnTo>
                    <a:pt x="5802014" y="6858001"/>
                  </a:lnTo>
                  <a:lnTo>
                    <a:pt x="2499101" y="6858001"/>
                  </a:lnTo>
                  <a:lnTo>
                    <a:pt x="2468869" y="6818568"/>
                  </a:lnTo>
                  <a:cubicBezTo>
                    <a:pt x="2382545" y="6697178"/>
                    <a:pt x="2309023" y="6566049"/>
                    <a:pt x="2250274" y="6427150"/>
                  </a:cubicBezTo>
                  <a:lnTo>
                    <a:pt x="2235342" y="6379054"/>
                  </a:lnTo>
                  <a:lnTo>
                    <a:pt x="2234613" y="6379279"/>
                  </a:lnTo>
                  <a:cubicBezTo>
                    <a:pt x="2113544" y="6404053"/>
                    <a:pt x="1988191" y="6417063"/>
                    <a:pt x="1859799" y="6417063"/>
                  </a:cubicBezTo>
                  <a:cubicBezTo>
                    <a:pt x="832659" y="6417063"/>
                    <a:pt x="0" y="5584404"/>
                    <a:pt x="0" y="4557265"/>
                  </a:cubicBezTo>
                  <a:cubicBezTo>
                    <a:pt x="0" y="3915302"/>
                    <a:pt x="325257" y="3349310"/>
                    <a:pt x="819967" y="3015091"/>
                  </a:cubicBezTo>
                  <a:lnTo>
                    <a:pt x="988511" y="2923608"/>
                  </a:lnTo>
                  <a:lnTo>
                    <a:pt x="944309" y="2842174"/>
                  </a:lnTo>
                  <a:cubicBezTo>
                    <a:pt x="836715" y="2587791"/>
                    <a:pt x="777218" y="2308111"/>
                    <a:pt x="777218" y="2014534"/>
                  </a:cubicBezTo>
                  <a:cubicBezTo>
                    <a:pt x="777218" y="1133805"/>
                    <a:pt x="1312696" y="378145"/>
                    <a:pt x="2075845" y="55360"/>
                  </a:cubicBezTo>
                  <a:close/>
                </a:path>
              </a:pathLst>
            </a:custGeom>
            <a:solidFill>
              <a:schemeClr val="bg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grpSp>
          <p:nvGrpSpPr>
            <p:cNvPr id="42" name="Group 2238"/>
            <p:cNvGrpSpPr/>
            <p:nvPr userDrawn="1"/>
          </p:nvGrpSpPr>
          <p:grpSpPr>
            <a:xfrm>
              <a:off x="9263142" y="4361048"/>
              <a:ext cx="868289" cy="1312771"/>
              <a:chOff x="0" y="0"/>
              <a:chExt cx="2755450" cy="4165978"/>
            </a:xfrm>
          </p:grpSpPr>
          <p:pic>
            <p:nvPicPr>
              <p:cNvPr id="43" name="image1.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0800000">
                <a:off x="1154808" y="3565947"/>
                <a:ext cx="445835" cy="600032"/>
              </a:xfrm>
              <a:prstGeom prst="rect">
                <a:avLst/>
              </a:prstGeom>
              <a:ln w="12700" cap="flat">
                <a:noFill/>
                <a:miter lim="400000"/>
              </a:ln>
              <a:effectLst/>
            </p:spPr>
          </p:pic>
          <p:grpSp>
            <p:nvGrpSpPr>
              <p:cNvPr id="44" name="Group 2237"/>
              <p:cNvGrpSpPr/>
              <p:nvPr/>
            </p:nvGrpSpPr>
            <p:grpSpPr>
              <a:xfrm>
                <a:off x="-1" y="0"/>
                <a:ext cx="2755452" cy="3590132"/>
                <a:chOff x="0" y="0"/>
                <a:chExt cx="2755450" cy="3590131"/>
              </a:xfrm>
            </p:grpSpPr>
            <p:sp>
              <p:nvSpPr>
                <p:cNvPr id="45" name="Shape 2235"/>
                <p:cNvSpPr/>
                <p:nvPr/>
              </p:nvSpPr>
              <p:spPr>
                <a:xfrm>
                  <a:off x="-1" y="-1"/>
                  <a:ext cx="1377726" cy="359013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46" name="Shape 2236"/>
                <p:cNvSpPr/>
                <p:nvPr/>
              </p:nvSpPr>
              <p:spPr>
                <a:xfrm>
                  <a:off x="1377725" y="-1"/>
                  <a:ext cx="1377725" cy="359013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grpSp>
        <p:grpSp>
          <p:nvGrpSpPr>
            <p:cNvPr id="47" name="Group 2243"/>
            <p:cNvGrpSpPr/>
            <p:nvPr userDrawn="1"/>
          </p:nvGrpSpPr>
          <p:grpSpPr>
            <a:xfrm>
              <a:off x="9952001" y="4618523"/>
              <a:ext cx="669131" cy="1011661"/>
              <a:chOff x="0" y="0"/>
              <a:chExt cx="1149791" cy="1738376"/>
            </a:xfrm>
          </p:grpSpPr>
          <p:pic>
            <p:nvPicPr>
              <p:cNvPr id="48" name="image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0800000">
                <a:off x="481877" y="1487995"/>
                <a:ext cx="186038" cy="250382"/>
              </a:xfrm>
              <a:prstGeom prst="rect">
                <a:avLst/>
              </a:prstGeom>
              <a:ln w="12700" cap="flat">
                <a:noFill/>
                <a:miter lim="400000"/>
              </a:ln>
              <a:effectLst/>
            </p:spPr>
          </p:pic>
          <p:grpSp>
            <p:nvGrpSpPr>
              <p:cNvPr id="49" name="Group 2242"/>
              <p:cNvGrpSpPr/>
              <p:nvPr/>
            </p:nvGrpSpPr>
            <p:grpSpPr>
              <a:xfrm>
                <a:off x="-1" y="-1"/>
                <a:ext cx="1149793" cy="1498089"/>
                <a:chOff x="0" y="0"/>
                <a:chExt cx="1149791" cy="1498087"/>
              </a:xfrm>
            </p:grpSpPr>
            <p:sp>
              <p:nvSpPr>
                <p:cNvPr id="50" name="Shape 2240"/>
                <p:cNvSpPr/>
                <p:nvPr/>
              </p:nvSpPr>
              <p:spPr>
                <a:xfrm>
                  <a:off x="-1" y="-1"/>
                  <a:ext cx="574897" cy="14980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sp>
              <p:nvSpPr>
                <p:cNvPr id="51" name="Shape 2241"/>
                <p:cNvSpPr/>
                <p:nvPr/>
              </p:nvSpPr>
              <p:spPr>
                <a:xfrm>
                  <a:off x="574895" y="-1"/>
                  <a:ext cx="574897" cy="14980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defTabSz="457109">
                    <a:defRPr sz="1800">
                      <a:solidFill>
                        <a:srgbClr val="000000"/>
                      </a:solidFill>
                      <a:latin typeface="Calibri"/>
                      <a:ea typeface="Calibri"/>
                      <a:cs typeface="Calibri"/>
                      <a:sym typeface="Calibri"/>
                    </a:defRPr>
                  </a:pPr>
                  <a:endParaRPr sz="900">
                    <a:solidFill>
                      <a:srgbClr val="000000"/>
                    </a:solidFill>
                    <a:latin typeface="Calibri"/>
                    <a:ea typeface="Calibri"/>
                    <a:cs typeface="Calibri"/>
                    <a:sym typeface="Calibri"/>
                  </a:endParaRPr>
                </a:p>
              </p:txBody>
            </p:sp>
          </p:grpSp>
        </p:grpSp>
        <p:sp>
          <p:nvSpPr>
            <p:cNvPr id="77" name="Freeform: Shape 76"/>
            <p:cNvSpPr/>
            <p:nvPr userDrawn="1"/>
          </p:nvSpPr>
          <p:spPr>
            <a:xfrm>
              <a:off x="1" y="5249224"/>
              <a:ext cx="12188825" cy="1608776"/>
            </a:xfrm>
            <a:custGeom>
              <a:avLst/>
              <a:gdLst/>
              <a:ahLst/>
              <a:cxnLst/>
              <a:rect l="l" t="t" r="r" b="b"/>
              <a:pathLst>
                <a:path w="12188825" h="1608776">
                  <a:moveTo>
                    <a:pt x="12188825" y="0"/>
                  </a:moveTo>
                  <a:lnTo>
                    <a:pt x="12188825" y="1608776"/>
                  </a:lnTo>
                  <a:lnTo>
                    <a:pt x="0" y="1608776"/>
                  </a:lnTo>
                  <a:lnTo>
                    <a:pt x="0" y="281796"/>
                  </a:lnTo>
                  <a:lnTo>
                    <a:pt x="429319" y="309013"/>
                  </a:lnTo>
                  <a:cubicBezTo>
                    <a:pt x="1396897" y="374751"/>
                    <a:pt x="2362958" y="457539"/>
                    <a:pt x="3336406" y="485585"/>
                  </a:cubicBezTo>
                  <a:cubicBezTo>
                    <a:pt x="6283758" y="570512"/>
                    <a:pt x="9204482" y="153287"/>
                    <a:pt x="12132071" y="2496"/>
                  </a:cubicBezTo>
                  <a:close/>
                </a:path>
              </a:pathLst>
            </a:custGeom>
            <a:gradFill flip="none" rotWithShape="1">
              <a:gsLst>
                <a:gs pos="100000">
                  <a:srgbClr val="6CC24A"/>
                </a:gs>
                <a:gs pos="0">
                  <a:srgbClr val="15602F"/>
                </a:gs>
              </a:gsLst>
              <a:lin ang="16200000" scaled="0"/>
              <a:tileRect/>
            </a:gra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grpSp>
          <p:nvGrpSpPr>
            <p:cNvPr id="52" name="Group 51"/>
            <p:cNvGrpSpPr/>
            <p:nvPr userDrawn="1"/>
          </p:nvGrpSpPr>
          <p:grpSpPr>
            <a:xfrm>
              <a:off x="6225620" y="5032684"/>
              <a:ext cx="2094173" cy="960603"/>
              <a:chOff x="522055" y="5591453"/>
              <a:chExt cx="1302062" cy="597259"/>
            </a:xfrm>
          </p:grpSpPr>
          <p:grpSp>
            <p:nvGrpSpPr>
              <p:cNvPr id="53" name="Group 148"/>
              <p:cNvGrpSpPr/>
              <p:nvPr/>
            </p:nvGrpSpPr>
            <p:grpSpPr>
              <a:xfrm flipH="1">
                <a:off x="608200" y="5591453"/>
                <a:ext cx="1045670" cy="511449"/>
                <a:chOff x="-1" y="-2"/>
                <a:chExt cx="2081378" cy="1018021"/>
              </a:xfrm>
            </p:grpSpPr>
            <p:sp>
              <p:nvSpPr>
                <p:cNvPr id="60" name="Shape 146"/>
                <p:cNvSpPr/>
                <p:nvPr/>
              </p:nvSpPr>
              <p:spPr>
                <a:xfrm>
                  <a:off x="-1" y="88908"/>
                  <a:ext cx="2081378" cy="929111"/>
                </a:xfrm>
                <a:custGeom>
                  <a:avLst/>
                  <a:gdLst/>
                  <a:ahLst/>
                  <a:cxnLst>
                    <a:cxn ang="0">
                      <a:pos x="wd2" y="hd2"/>
                    </a:cxn>
                    <a:cxn ang="5400000">
                      <a:pos x="wd2" y="hd2"/>
                    </a:cxn>
                    <a:cxn ang="10800000">
                      <a:pos x="wd2" y="hd2"/>
                    </a:cxn>
                    <a:cxn ang="16200000">
                      <a:pos x="wd2" y="hd2"/>
                    </a:cxn>
                  </a:cxnLst>
                  <a:rect l="0" t="0" r="r" b="b"/>
                  <a:pathLst>
                    <a:path w="20818" h="17389" extrusionOk="0">
                      <a:moveTo>
                        <a:pt x="20179" y="5180"/>
                      </a:moveTo>
                      <a:cubicBezTo>
                        <a:pt x="21108" y="7852"/>
                        <a:pt x="21023" y="11156"/>
                        <a:pt x="19932" y="13652"/>
                      </a:cubicBezTo>
                      <a:cubicBezTo>
                        <a:pt x="18743" y="16373"/>
                        <a:pt x="16637" y="17588"/>
                        <a:pt x="14664" y="16693"/>
                      </a:cubicBezTo>
                      <a:lnTo>
                        <a:pt x="7246" y="17389"/>
                      </a:lnTo>
                      <a:lnTo>
                        <a:pt x="1623" y="17049"/>
                      </a:lnTo>
                      <a:cubicBezTo>
                        <a:pt x="-6" y="15428"/>
                        <a:pt x="-492" y="11925"/>
                        <a:pt x="548" y="9313"/>
                      </a:cubicBezTo>
                      <a:cubicBezTo>
                        <a:pt x="1186" y="7711"/>
                        <a:pt x="2280" y="6861"/>
                        <a:pt x="3318" y="5991"/>
                      </a:cubicBezTo>
                      <a:cubicBezTo>
                        <a:pt x="9499" y="808"/>
                        <a:pt x="16983" y="-4012"/>
                        <a:pt x="20179" y="5180"/>
                      </a:cubicBezTo>
                      <a:close/>
                    </a:path>
                  </a:pathLst>
                </a:custGeom>
                <a:solidFill>
                  <a:srgbClr val="53585F"/>
                </a:solidFill>
                <a:ln w="12700" cap="flat">
                  <a:noFill/>
                  <a:miter lim="400000"/>
                </a:ln>
                <a:effectLst/>
              </p:spPr>
              <p:txBody>
                <a:bodyPr wrap="square" lIns="71437" tIns="71437" rIns="71437" bIns="71437" numCol="1" anchor="ctr">
                  <a:noAutofit/>
                </a:bodyPr>
                <a:lstStyle/>
                <a:p>
                  <a:pPr algn="ctr">
                    <a:lnSpc>
                      <a:spcPct val="90000"/>
                    </a:lnSpc>
                    <a:defRPr sz="2600"/>
                  </a:pPr>
                  <a:endParaRPr sz="2600">
                    <a:solidFill>
                      <a:srgbClr val="1C1C1C"/>
                    </a:solidFill>
                  </a:endParaRPr>
                </a:p>
              </p:txBody>
            </p:sp>
            <p:sp>
              <p:nvSpPr>
                <p:cNvPr id="61" name="Shape 147"/>
                <p:cNvSpPr/>
                <p:nvPr/>
              </p:nvSpPr>
              <p:spPr>
                <a:xfrm>
                  <a:off x="53541" y="-2"/>
                  <a:ext cx="1860734" cy="796363"/>
                </a:xfrm>
                <a:custGeom>
                  <a:avLst/>
                  <a:gdLst/>
                  <a:ahLst/>
                  <a:cxnLst>
                    <a:cxn ang="0">
                      <a:pos x="wd2" y="hd2"/>
                    </a:cxn>
                    <a:cxn ang="5400000">
                      <a:pos x="wd2" y="hd2"/>
                    </a:cxn>
                    <a:cxn ang="10800000">
                      <a:pos x="wd2" y="hd2"/>
                    </a:cxn>
                    <a:cxn ang="16200000">
                      <a:pos x="wd2" y="hd2"/>
                    </a:cxn>
                  </a:cxnLst>
                  <a:rect l="0" t="0" r="r" b="b"/>
                  <a:pathLst>
                    <a:path w="21600" h="19631" extrusionOk="0">
                      <a:moveTo>
                        <a:pt x="0" y="14121"/>
                      </a:moveTo>
                      <a:cubicBezTo>
                        <a:pt x="2462" y="8030"/>
                        <a:pt x="5323" y="3753"/>
                        <a:pt x="8375" y="1603"/>
                      </a:cubicBezTo>
                      <a:cubicBezTo>
                        <a:pt x="12811" y="-1522"/>
                        <a:pt x="17448" y="-53"/>
                        <a:pt x="21600" y="5793"/>
                      </a:cubicBezTo>
                      <a:cubicBezTo>
                        <a:pt x="21596" y="9101"/>
                        <a:pt x="20992" y="12107"/>
                        <a:pt x="20046" y="13520"/>
                      </a:cubicBezTo>
                      <a:cubicBezTo>
                        <a:pt x="18769" y="15427"/>
                        <a:pt x="17327" y="13885"/>
                        <a:pt x="15931" y="13525"/>
                      </a:cubicBezTo>
                      <a:cubicBezTo>
                        <a:pt x="12589" y="12663"/>
                        <a:pt x="9559" y="18756"/>
                        <a:pt x="6298" y="19542"/>
                      </a:cubicBezTo>
                      <a:cubicBezTo>
                        <a:pt x="4073" y="20078"/>
                        <a:pt x="1848" y="18182"/>
                        <a:pt x="0" y="14121"/>
                      </a:cubicBezTo>
                      <a:close/>
                    </a:path>
                  </a:pathLst>
                </a:custGeom>
                <a:solidFill>
                  <a:srgbClr val="A6AAA8"/>
                </a:solidFill>
                <a:ln w="12700" cap="flat">
                  <a:noFill/>
                  <a:miter lim="400000"/>
                </a:ln>
                <a:effectLst/>
              </p:spPr>
              <p:txBody>
                <a:bodyPr wrap="square" lIns="71437" tIns="71437" rIns="71437" bIns="71437" numCol="1" anchor="ctr">
                  <a:noAutofit/>
                </a:bodyPr>
                <a:lstStyle/>
                <a:p>
                  <a:pPr algn="ctr" defTabSz="584200">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grpSp>
          <p:grpSp>
            <p:nvGrpSpPr>
              <p:cNvPr id="54" name="Group 151"/>
              <p:cNvGrpSpPr/>
              <p:nvPr/>
            </p:nvGrpSpPr>
            <p:grpSpPr>
              <a:xfrm flipH="1">
                <a:off x="522055" y="5965047"/>
                <a:ext cx="457287" cy="223665"/>
                <a:chOff x="0" y="-2"/>
                <a:chExt cx="910215" cy="445197"/>
              </a:xfrm>
            </p:grpSpPr>
            <p:sp>
              <p:nvSpPr>
                <p:cNvPr id="58" name="Shape 149"/>
                <p:cNvSpPr/>
                <p:nvPr/>
              </p:nvSpPr>
              <p:spPr>
                <a:xfrm>
                  <a:off x="0" y="38880"/>
                  <a:ext cx="910215" cy="406315"/>
                </a:xfrm>
                <a:custGeom>
                  <a:avLst/>
                  <a:gdLst/>
                  <a:ahLst/>
                  <a:cxnLst>
                    <a:cxn ang="0">
                      <a:pos x="wd2" y="hd2"/>
                    </a:cxn>
                    <a:cxn ang="5400000">
                      <a:pos x="wd2" y="hd2"/>
                    </a:cxn>
                    <a:cxn ang="10800000">
                      <a:pos x="wd2" y="hd2"/>
                    </a:cxn>
                    <a:cxn ang="16200000">
                      <a:pos x="wd2" y="hd2"/>
                    </a:cxn>
                  </a:cxnLst>
                  <a:rect l="0" t="0" r="r" b="b"/>
                  <a:pathLst>
                    <a:path w="20818" h="17389" extrusionOk="0">
                      <a:moveTo>
                        <a:pt x="20179" y="5180"/>
                      </a:moveTo>
                      <a:cubicBezTo>
                        <a:pt x="21108" y="7852"/>
                        <a:pt x="21023" y="11156"/>
                        <a:pt x="19932" y="13652"/>
                      </a:cubicBezTo>
                      <a:cubicBezTo>
                        <a:pt x="18743" y="16373"/>
                        <a:pt x="16637" y="17588"/>
                        <a:pt x="14664" y="16693"/>
                      </a:cubicBezTo>
                      <a:lnTo>
                        <a:pt x="7246" y="17389"/>
                      </a:lnTo>
                      <a:lnTo>
                        <a:pt x="1623" y="17049"/>
                      </a:lnTo>
                      <a:cubicBezTo>
                        <a:pt x="-6" y="15428"/>
                        <a:pt x="-492" y="11925"/>
                        <a:pt x="548" y="9313"/>
                      </a:cubicBezTo>
                      <a:cubicBezTo>
                        <a:pt x="1186" y="7711"/>
                        <a:pt x="2280" y="6861"/>
                        <a:pt x="3318" y="5991"/>
                      </a:cubicBezTo>
                      <a:cubicBezTo>
                        <a:pt x="9499" y="808"/>
                        <a:pt x="16983" y="-4012"/>
                        <a:pt x="20179" y="5180"/>
                      </a:cubicBezTo>
                      <a:close/>
                    </a:path>
                  </a:pathLst>
                </a:custGeom>
                <a:solidFill>
                  <a:srgbClr val="7C868D"/>
                </a:solidFill>
                <a:ln w="12700" cap="flat">
                  <a:noFill/>
                  <a:miter lim="400000"/>
                </a:ln>
                <a:effectLst/>
              </p:spPr>
              <p:txBody>
                <a:bodyPr wrap="square" lIns="71437" tIns="71437" rIns="71437" bIns="71437" numCol="1" anchor="ctr">
                  <a:noAutofit/>
                </a:bodyPr>
                <a:lstStyle/>
                <a:p>
                  <a:pPr algn="ctr">
                    <a:lnSpc>
                      <a:spcPct val="90000"/>
                    </a:lnSpc>
                    <a:defRPr sz="2600"/>
                  </a:pPr>
                  <a:endParaRPr sz="2600">
                    <a:solidFill>
                      <a:srgbClr val="1C1C1C"/>
                    </a:solidFill>
                  </a:endParaRPr>
                </a:p>
              </p:txBody>
            </p:sp>
            <p:sp>
              <p:nvSpPr>
                <p:cNvPr id="59" name="Shape 150"/>
                <p:cNvSpPr/>
                <p:nvPr/>
              </p:nvSpPr>
              <p:spPr>
                <a:xfrm>
                  <a:off x="72387" y="-2"/>
                  <a:ext cx="702066" cy="348259"/>
                </a:xfrm>
                <a:custGeom>
                  <a:avLst/>
                  <a:gdLst/>
                  <a:ahLst/>
                  <a:cxnLst>
                    <a:cxn ang="0">
                      <a:pos x="wd2" y="hd2"/>
                    </a:cxn>
                    <a:cxn ang="5400000">
                      <a:pos x="wd2" y="hd2"/>
                    </a:cxn>
                    <a:cxn ang="10800000">
                      <a:pos x="wd2" y="hd2"/>
                    </a:cxn>
                    <a:cxn ang="16200000">
                      <a:pos x="wd2" y="hd2"/>
                    </a:cxn>
                  </a:cxnLst>
                  <a:rect l="0" t="0" r="r" b="b"/>
                  <a:pathLst>
                    <a:path w="21600" h="19631" extrusionOk="0">
                      <a:moveTo>
                        <a:pt x="0" y="14121"/>
                      </a:moveTo>
                      <a:cubicBezTo>
                        <a:pt x="2462" y="8030"/>
                        <a:pt x="5323" y="3753"/>
                        <a:pt x="8375" y="1603"/>
                      </a:cubicBezTo>
                      <a:cubicBezTo>
                        <a:pt x="12811" y="-1522"/>
                        <a:pt x="17448" y="-53"/>
                        <a:pt x="21600" y="5793"/>
                      </a:cubicBezTo>
                      <a:cubicBezTo>
                        <a:pt x="21596" y="9101"/>
                        <a:pt x="20992" y="12107"/>
                        <a:pt x="20046" y="13520"/>
                      </a:cubicBezTo>
                      <a:cubicBezTo>
                        <a:pt x="18769" y="15427"/>
                        <a:pt x="17327" y="13885"/>
                        <a:pt x="15931" y="13525"/>
                      </a:cubicBezTo>
                      <a:cubicBezTo>
                        <a:pt x="12589" y="12663"/>
                        <a:pt x="9559" y="18756"/>
                        <a:pt x="6298" y="19542"/>
                      </a:cubicBezTo>
                      <a:cubicBezTo>
                        <a:pt x="4073" y="20078"/>
                        <a:pt x="1848" y="18182"/>
                        <a:pt x="0" y="14121"/>
                      </a:cubicBezTo>
                      <a:close/>
                    </a:path>
                  </a:pathLst>
                </a:custGeom>
                <a:solidFill>
                  <a:srgbClr val="A6AAA8"/>
                </a:solidFill>
                <a:ln w="38100" cap="flat">
                  <a:solidFill>
                    <a:srgbClr val="A6AAA8"/>
                  </a:solidFill>
                  <a:prstDash val="solid"/>
                  <a:miter lim="400000"/>
                </a:ln>
                <a:effectLst/>
              </p:spPr>
              <p:txBody>
                <a:bodyPr wrap="square" lIns="71437" tIns="71437" rIns="71437" bIns="71437" numCol="1" anchor="ctr">
                  <a:noAutofit/>
                </a:bodyPr>
                <a:lstStyle/>
                <a:p>
                  <a:pPr algn="ctr" defTabSz="584200">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grpSp>
          <p:grpSp>
            <p:nvGrpSpPr>
              <p:cNvPr id="55" name="Group 154"/>
              <p:cNvGrpSpPr/>
              <p:nvPr/>
            </p:nvGrpSpPr>
            <p:grpSpPr>
              <a:xfrm flipH="1">
                <a:off x="1465515" y="6013316"/>
                <a:ext cx="358602" cy="175396"/>
                <a:chOff x="0" y="0"/>
                <a:chExt cx="713785" cy="349119"/>
              </a:xfrm>
            </p:grpSpPr>
            <p:sp>
              <p:nvSpPr>
                <p:cNvPr id="56" name="Shape 152"/>
                <p:cNvSpPr/>
                <p:nvPr/>
              </p:nvSpPr>
              <p:spPr>
                <a:xfrm>
                  <a:off x="0" y="30490"/>
                  <a:ext cx="713785" cy="318629"/>
                </a:xfrm>
                <a:custGeom>
                  <a:avLst/>
                  <a:gdLst/>
                  <a:ahLst/>
                  <a:cxnLst>
                    <a:cxn ang="0">
                      <a:pos x="wd2" y="hd2"/>
                    </a:cxn>
                    <a:cxn ang="5400000">
                      <a:pos x="wd2" y="hd2"/>
                    </a:cxn>
                    <a:cxn ang="10800000">
                      <a:pos x="wd2" y="hd2"/>
                    </a:cxn>
                    <a:cxn ang="16200000">
                      <a:pos x="wd2" y="hd2"/>
                    </a:cxn>
                  </a:cxnLst>
                  <a:rect l="0" t="0" r="r" b="b"/>
                  <a:pathLst>
                    <a:path w="20818" h="17389" extrusionOk="0">
                      <a:moveTo>
                        <a:pt x="20179" y="5180"/>
                      </a:moveTo>
                      <a:cubicBezTo>
                        <a:pt x="21108" y="7852"/>
                        <a:pt x="21023" y="11156"/>
                        <a:pt x="19932" y="13652"/>
                      </a:cubicBezTo>
                      <a:cubicBezTo>
                        <a:pt x="18743" y="16373"/>
                        <a:pt x="16637" y="17588"/>
                        <a:pt x="14664" y="16693"/>
                      </a:cubicBezTo>
                      <a:lnTo>
                        <a:pt x="7246" y="17389"/>
                      </a:lnTo>
                      <a:lnTo>
                        <a:pt x="1623" y="17049"/>
                      </a:lnTo>
                      <a:cubicBezTo>
                        <a:pt x="-6" y="15428"/>
                        <a:pt x="-492" y="11925"/>
                        <a:pt x="548" y="9313"/>
                      </a:cubicBezTo>
                      <a:cubicBezTo>
                        <a:pt x="1186" y="7711"/>
                        <a:pt x="2280" y="6861"/>
                        <a:pt x="3318" y="5991"/>
                      </a:cubicBezTo>
                      <a:cubicBezTo>
                        <a:pt x="9499" y="808"/>
                        <a:pt x="16983" y="-4012"/>
                        <a:pt x="20179" y="5180"/>
                      </a:cubicBezTo>
                      <a:close/>
                    </a:path>
                  </a:pathLst>
                </a:custGeom>
                <a:solidFill>
                  <a:srgbClr val="7C868D"/>
                </a:solidFill>
                <a:ln w="12700" cap="flat">
                  <a:noFill/>
                  <a:miter lim="400000"/>
                </a:ln>
                <a:effectLst/>
              </p:spPr>
              <p:txBody>
                <a:bodyPr wrap="square" lIns="71437" tIns="71437" rIns="71437" bIns="71437" numCol="1" anchor="ctr">
                  <a:noAutofit/>
                </a:bodyPr>
                <a:lstStyle/>
                <a:p>
                  <a:pPr algn="ctr">
                    <a:lnSpc>
                      <a:spcPct val="90000"/>
                    </a:lnSpc>
                    <a:defRPr sz="2600"/>
                  </a:pPr>
                  <a:endParaRPr sz="2600">
                    <a:solidFill>
                      <a:srgbClr val="1C1C1C"/>
                    </a:solidFill>
                  </a:endParaRPr>
                </a:p>
              </p:txBody>
            </p:sp>
            <p:sp>
              <p:nvSpPr>
                <p:cNvPr id="57" name="Shape 153"/>
                <p:cNvSpPr/>
                <p:nvPr/>
              </p:nvSpPr>
              <p:spPr>
                <a:xfrm>
                  <a:off x="84081" y="0"/>
                  <a:ext cx="508813" cy="273101"/>
                </a:xfrm>
                <a:custGeom>
                  <a:avLst/>
                  <a:gdLst/>
                  <a:ahLst/>
                  <a:cxnLst>
                    <a:cxn ang="0">
                      <a:pos x="wd2" y="hd2"/>
                    </a:cxn>
                    <a:cxn ang="5400000">
                      <a:pos x="wd2" y="hd2"/>
                    </a:cxn>
                    <a:cxn ang="10800000">
                      <a:pos x="wd2" y="hd2"/>
                    </a:cxn>
                    <a:cxn ang="16200000">
                      <a:pos x="wd2" y="hd2"/>
                    </a:cxn>
                  </a:cxnLst>
                  <a:rect l="0" t="0" r="r" b="b"/>
                  <a:pathLst>
                    <a:path w="21600" h="19631" extrusionOk="0">
                      <a:moveTo>
                        <a:pt x="0" y="14121"/>
                      </a:moveTo>
                      <a:cubicBezTo>
                        <a:pt x="2462" y="8030"/>
                        <a:pt x="5323" y="3753"/>
                        <a:pt x="8375" y="1603"/>
                      </a:cubicBezTo>
                      <a:cubicBezTo>
                        <a:pt x="12811" y="-1522"/>
                        <a:pt x="17448" y="-53"/>
                        <a:pt x="21600" y="5793"/>
                      </a:cubicBezTo>
                      <a:cubicBezTo>
                        <a:pt x="21596" y="9101"/>
                        <a:pt x="20992" y="12107"/>
                        <a:pt x="20046" y="13520"/>
                      </a:cubicBezTo>
                      <a:cubicBezTo>
                        <a:pt x="18769" y="15427"/>
                        <a:pt x="17327" y="13885"/>
                        <a:pt x="15931" y="13525"/>
                      </a:cubicBezTo>
                      <a:cubicBezTo>
                        <a:pt x="12589" y="12663"/>
                        <a:pt x="9559" y="18756"/>
                        <a:pt x="6298" y="19542"/>
                      </a:cubicBezTo>
                      <a:cubicBezTo>
                        <a:pt x="4073" y="20078"/>
                        <a:pt x="1848" y="18182"/>
                        <a:pt x="0" y="14121"/>
                      </a:cubicBezTo>
                      <a:close/>
                    </a:path>
                  </a:pathLst>
                </a:custGeom>
                <a:solidFill>
                  <a:srgbClr val="A6AAA8"/>
                </a:solidFill>
                <a:ln w="38100" cap="flat">
                  <a:solidFill>
                    <a:srgbClr val="A6AAA8"/>
                  </a:solidFill>
                  <a:prstDash val="solid"/>
                  <a:miter lim="400000"/>
                </a:ln>
                <a:effectLst/>
              </p:spPr>
              <p:txBody>
                <a:bodyPr wrap="square" lIns="71437" tIns="71437" rIns="71437" bIns="71437" numCol="1" anchor="ctr">
                  <a:noAutofit/>
                </a:bodyPr>
                <a:lstStyle/>
                <a:p>
                  <a:pPr algn="ctr" defTabSz="584200">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grpSp>
        </p:grpSp>
        <p:grpSp>
          <p:nvGrpSpPr>
            <p:cNvPr id="35" name="Group 2248"/>
            <p:cNvGrpSpPr/>
            <p:nvPr/>
          </p:nvGrpSpPr>
          <p:grpSpPr>
            <a:xfrm>
              <a:off x="898269" y="1622026"/>
              <a:ext cx="5836235" cy="4394716"/>
              <a:chOff x="0" y="0"/>
              <a:chExt cx="11675510" cy="8791717"/>
            </a:xfrm>
          </p:grpSpPr>
          <p:sp>
            <p:nvSpPr>
              <p:cNvPr id="38" name="Shape 2244"/>
              <p:cNvSpPr/>
              <p:nvPr/>
            </p:nvSpPr>
            <p:spPr>
              <a:xfrm>
                <a:off x="7316660" y="7640980"/>
                <a:ext cx="739314" cy="115073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4B3013"/>
              </a:solidFill>
              <a:ln w="12700" cap="flat">
                <a:noFill/>
                <a:miter lim="400000"/>
              </a:ln>
              <a:effectLst/>
            </p:spPr>
            <p:txBody>
              <a:bodyPr wrap="square" lIns="19045" tIns="19045" rIns="19045" bIns="19045" numCol="1" anchor="ctr">
                <a:noAutofit/>
              </a:bodyPr>
              <a:lstStyle/>
              <a:p>
                <a:pPr algn="ct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9" name="Shape 2245"/>
              <p:cNvSpPr/>
              <p:nvPr/>
            </p:nvSpPr>
            <p:spPr>
              <a:xfrm>
                <a:off x="3723194" y="7640980"/>
                <a:ext cx="757716" cy="1150738"/>
              </a:xfrm>
              <a:custGeom>
                <a:avLst/>
                <a:gdLst/>
                <a:ahLst/>
                <a:cxnLst>
                  <a:cxn ang="0">
                    <a:pos x="wd2" y="hd2"/>
                  </a:cxn>
                  <a:cxn ang="5400000">
                    <a:pos x="wd2" y="hd2"/>
                  </a:cxn>
                  <a:cxn ang="10800000">
                    <a:pos x="wd2" y="hd2"/>
                  </a:cxn>
                  <a:cxn ang="16200000">
                    <a:pos x="wd2" y="hd2"/>
                  </a:cxn>
                </a:cxnLst>
                <a:rect l="0" t="0" r="r" b="b"/>
                <a:pathLst>
                  <a:path w="21600" h="21600" extrusionOk="0">
                    <a:moveTo>
                      <a:pt x="21589" y="0"/>
                    </a:moveTo>
                    <a:lnTo>
                      <a:pt x="0" y="887"/>
                    </a:lnTo>
                    <a:lnTo>
                      <a:pt x="525" y="1379"/>
                    </a:lnTo>
                    <a:lnTo>
                      <a:pt x="525" y="21600"/>
                    </a:lnTo>
                    <a:lnTo>
                      <a:pt x="21600" y="21600"/>
                    </a:lnTo>
                    <a:lnTo>
                      <a:pt x="21600" y="0"/>
                    </a:lnTo>
                    <a:cubicBezTo>
                      <a:pt x="21600" y="0"/>
                      <a:pt x="21589" y="0"/>
                      <a:pt x="21589" y="0"/>
                    </a:cubicBezTo>
                    <a:close/>
                  </a:path>
                </a:pathLst>
              </a:custGeom>
              <a:solidFill>
                <a:srgbClr val="4B3013"/>
              </a:solidFill>
              <a:ln w="12700" cap="flat">
                <a:noFill/>
                <a:miter lim="400000"/>
              </a:ln>
              <a:effectLst/>
            </p:spPr>
            <p:txBody>
              <a:bodyPr wrap="square" lIns="19045" tIns="19045" rIns="19045" bIns="19045" numCol="1" anchor="ctr">
                <a:noAutofit/>
              </a:bodyPr>
              <a:lstStyle/>
              <a:p>
                <a:pPr algn="ct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0" name="Shape 2246"/>
              <p:cNvSpPr/>
              <p:nvPr/>
            </p:nvSpPr>
            <p:spPr>
              <a:xfrm>
                <a:off x="0" y="-1"/>
                <a:ext cx="11675511" cy="5737888"/>
              </a:xfrm>
              <a:custGeom>
                <a:avLst/>
                <a:gdLst/>
                <a:ahLst/>
                <a:cxnLst>
                  <a:cxn ang="0">
                    <a:pos x="wd2" y="hd2"/>
                  </a:cxn>
                  <a:cxn ang="5400000">
                    <a:pos x="wd2" y="hd2"/>
                  </a:cxn>
                  <a:cxn ang="10800000">
                    <a:pos x="wd2" y="hd2"/>
                  </a:cxn>
                  <a:cxn ang="16200000">
                    <a:pos x="wd2" y="hd2"/>
                  </a:cxn>
                </a:cxnLst>
                <a:rect l="0" t="0" r="r" b="b"/>
                <a:pathLst>
                  <a:path w="21282" h="21053" extrusionOk="0">
                    <a:moveTo>
                      <a:pt x="21254" y="8875"/>
                    </a:moveTo>
                    <a:cubicBezTo>
                      <a:pt x="21354" y="6977"/>
                      <a:pt x="21312" y="3803"/>
                      <a:pt x="18748" y="3149"/>
                    </a:cubicBezTo>
                    <a:cubicBezTo>
                      <a:pt x="13797" y="1885"/>
                      <a:pt x="7488" y="928"/>
                      <a:pt x="2534" y="87"/>
                    </a:cubicBezTo>
                    <a:cubicBezTo>
                      <a:pt x="1759" y="-44"/>
                      <a:pt x="-246" y="-547"/>
                      <a:pt x="24" y="3796"/>
                    </a:cubicBezTo>
                    <a:cubicBezTo>
                      <a:pt x="443" y="10515"/>
                      <a:pt x="2192" y="21053"/>
                      <a:pt x="2192" y="21053"/>
                    </a:cubicBezTo>
                    <a:lnTo>
                      <a:pt x="20152" y="21053"/>
                    </a:lnTo>
                    <a:cubicBezTo>
                      <a:pt x="20152" y="21053"/>
                      <a:pt x="21254" y="8875"/>
                      <a:pt x="21254" y="8875"/>
                    </a:cubicBezTo>
                    <a:close/>
                  </a:path>
                </a:pathLst>
              </a:custGeom>
              <a:solidFill>
                <a:srgbClr val="4B3013"/>
              </a:solidFill>
              <a:ln w="12700" cap="flat">
                <a:noFill/>
                <a:miter lim="400000"/>
              </a:ln>
              <a:effectLst/>
            </p:spPr>
            <p:txBody>
              <a:bodyPr wrap="square" lIns="19045" tIns="19045" rIns="19045" bIns="19045" numCol="1" anchor="ctr">
                <a:noAutofit/>
              </a:bodyPr>
              <a:lstStyle/>
              <a:p>
                <a:pPr algn="ct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1" name="Shape 2247"/>
              <p:cNvSpPr/>
              <p:nvPr/>
            </p:nvSpPr>
            <p:spPr>
              <a:xfrm>
                <a:off x="1206470" y="5733978"/>
                <a:ext cx="9853115" cy="2089010"/>
              </a:xfrm>
              <a:custGeom>
                <a:avLst/>
                <a:gdLst/>
                <a:ahLst/>
                <a:cxnLst>
                  <a:cxn ang="0">
                    <a:pos x="wd2" y="hd2"/>
                  </a:cxn>
                  <a:cxn ang="5400000">
                    <a:pos x="wd2" y="hd2"/>
                  </a:cxn>
                  <a:cxn ang="10800000">
                    <a:pos x="wd2" y="hd2"/>
                  </a:cxn>
                  <a:cxn ang="16200000">
                    <a:pos x="wd2" y="hd2"/>
                  </a:cxn>
                </a:cxnLst>
                <a:rect l="0" t="0" r="r" b="b"/>
                <a:pathLst>
                  <a:path w="21600" h="21247" extrusionOk="0">
                    <a:moveTo>
                      <a:pt x="21600" y="0"/>
                    </a:moveTo>
                    <a:lnTo>
                      <a:pt x="0" y="0"/>
                    </a:lnTo>
                    <a:cubicBezTo>
                      <a:pt x="406" y="5350"/>
                      <a:pt x="657" y="8127"/>
                      <a:pt x="1033" y="12775"/>
                    </a:cubicBezTo>
                    <a:cubicBezTo>
                      <a:pt x="1349" y="16680"/>
                      <a:pt x="1717" y="21600"/>
                      <a:pt x="3566" y="21227"/>
                    </a:cubicBezTo>
                    <a:cubicBezTo>
                      <a:pt x="3566" y="21227"/>
                      <a:pt x="16629" y="21255"/>
                      <a:pt x="18845" y="20941"/>
                    </a:cubicBezTo>
                    <a:cubicBezTo>
                      <a:pt x="20157" y="20755"/>
                      <a:pt x="21278" y="15048"/>
                      <a:pt x="21600" y="0"/>
                    </a:cubicBezTo>
                  </a:path>
                </a:pathLst>
              </a:custGeom>
              <a:solidFill>
                <a:srgbClr val="E0C075"/>
              </a:solidFill>
              <a:ln w="12700" cap="flat">
                <a:noFill/>
                <a:miter lim="400000"/>
              </a:ln>
              <a:effectLst/>
            </p:spPr>
            <p:txBody>
              <a:bodyPr wrap="square" lIns="19045" tIns="19045" rIns="19045" bIns="19045" numCol="1" anchor="ctr">
                <a:noAutofit/>
              </a:bodyPr>
              <a:lstStyle/>
              <a:p>
                <a:pPr algn="ctr">
                  <a:defRPr sz="3000">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1C1C1C"/>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sp>
        <p:nvSpPr>
          <p:cNvPr id="9" name="Title 1"/>
          <p:cNvSpPr>
            <a:spLocks noGrp="1"/>
          </p:cNvSpPr>
          <p:nvPr>
            <p:ph type="ctrTitle"/>
          </p:nvPr>
        </p:nvSpPr>
        <p:spPr>
          <a:xfrm>
            <a:off x="1463040" y="2048256"/>
            <a:ext cx="4965192" cy="2441448"/>
          </a:xfrm>
        </p:spPr>
        <p:txBody>
          <a:bodyPr anchor="ctr">
            <a:noAutofit/>
          </a:bodyPr>
          <a:lstStyle>
            <a:lvl1pPr marL="0" algn="ctr" defTabSz="914400" rtl="0" eaLnBrk="1" latinLnBrk="0" hangingPunct="1">
              <a:lnSpc>
                <a:spcPct val="100000"/>
              </a:lnSpc>
              <a:spcBef>
                <a:spcPct val="0"/>
              </a:spcBef>
              <a:buNone/>
              <a:defRPr lang="en-US" sz="3600" b="0" kern="1200" spc="0" baseline="0" dirty="0">
                <a:solidFill>
                  <a:srgbClr val="E1C276"/>
                </a:solidFill>
                <a:latin typeface="+mn-lt"/>
                <a:ea typeface="+mj-ea"/>
                <a:cs typeface="+mj-cs"/>
              </a:defRPr>
            </a:lvl1pPr>
          </a:lstStyle>
          <a:p>
            <a:r>
              <a:rPr lang="en-US" dirty="0"/>
              <a:t>Click to edit Master title style</a:t>
            </a:r>
          </a:p>
        </p:txBody>
      </p:sp>
      <p:sp>
        <p:nvSpPr>
          <p:cNvPr id="6" name="Text Placeholder 2"/>
          <p:cNvSpPr>
            <a:spLocks noGrp="1"/>
          </p:cNvSpPr>
          <p:nvPr>
            <p:ph type="body" idx="11"/>
          </p:nvPr>
        </p:nvSpPr>
        <p:spPr>
          <a:xfrm>
            <a:off x="1732978" y="4521123"/>
            <a:ext cx="4425316" cy="927386"/>
          </a:xfrm>
        </p:spPr>
        <p:txBody>
          <a:bodyPr anchor="ctr"/>
          <a:lstStyle>
            <a:lvl1pPr marL="0" indent="0" algn="ctr">
              <a:lnSpc>
                <a:spcPct val="100000"/>
              </a:lnSpc>
              <a:spcBef>
                <a:spcPts val="0"/>
              </a:spcBef>
              <a:spcAft>
                <a:spcPts val="0"/>
              </a:spcAft>
              <a:buNone/>
              <a:defRPr sz="2400" b="0">
                <a:solidFill>
                  <a:srgbClr val="4A3116"/>
                </a:solidFill>
                <a:latin typeface="+mn-lt"/>
                <a:cs typeface="Salesforce Sans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3028811646"/>
      </p:ext>
    </p:extLst>
  </p:cSld>
  <p:clrMapOvr>
    <a:masterClrMapping/>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Blank A">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071486"/>
      </p:ext>
    </p:extLst>
  </p:cSld>
  <p:clrMapOvr>
    <a:masterClrMapping/>
  </p:clrMapOvr>
  <p:transition>
    <p:fade/>
  </p:transition>
  <p:hf sldNum="0" hdr="0" dt="0"/>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p:cSld name="Blank B">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7" y="1714"/>
            <a:ext cx="12182730" cy="6852785"/>
          </a:xfrm>
          <a:prstGeom prst="rect">
            <a:avLst/>
          </a:prstGeom>
        </p:spPr>
      </p:pic>
      <p:grpSp>
        <p:nvGrpSpPr>
          <p:cNvPr id="4" name="Group 3"/>
          <p:cNvGrpSpPr/>
          <p:nvPr userDrawn="1"/>
        </p:nvGrpSpPr>
        <p:grpSpPr>
          <a:xfrm>
            <a:off x="11007220" y="6090027"/>
            <a:ext cx="620825" cy="435426"/>
            <a:chOff x="3073406" y="1312864"/>
            <a:chExt cx="6038864" cy="4235448"/>
          </a:xfrm>
        </p:grpSpPr>
        <p:sp>
          <p:nvSpPr>
            <p:cNvPr id="6"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7"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8"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9"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0"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1"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2"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3"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4"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5"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6"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Tree>
    <p:extLst>
      <p:ext uri="{BB962C8B-B14F-4D97-AF65-F5344CB8AC3E}">
        <p14:creationId xmlns:p14="http://schemas.microsoft.com/office/powerpoint/2010/main" val="2413314718"/>
      </p:ext>
    </p:extLst>
  </p:cSld>
  <p:clrMapOvr>
    <a:masterClrMapping/>
  </p:clrMapOvr>
  <p:transition>
    <p:fade/>
  </p:transition>
  <p:hf sldNum="0" hdr="0" dt="0"/>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userDrawn="1">
  <p:cSld name="Customer_Hero_A">
    <p:spTree>
      <p:nvGrpSpPr>
        <p:cNvPr id="1" name=""/>
        <p:cNvGrpSpPr/>
        <p:nvPr/>
      </p:nvGrpSpPr>
      <p:grpSpPr>
        <a:xfrm>
          <a:off x="0" y="0"/>
          <a:ext cx="0" cy="0"/>
          <a:chOff x="0" y="0"/>
          <a:chExt cx="0" cy="0"/>
        </a:xfrm>
      </p:grpSpPr>
      <p:sp>
        <p:nvSpPr>
          <p:cNvPr id="3" name="Rectangle 2"/>
          <p:cNvSpPr/>
          <p:nvPr userDrawn="1"/>
        </p:nvSpPr>
        <p:spPr>
          <a:xfrm>
            <a:off x="0" y="2912762"/>
            <a:ext cx="12188825" cy="3945238"/>
          </a:xfrm>
          <a:prstGeom prst="rect">
            <a:avLst/>
          </a:prstGeom>
          <a:solidFill>
            <a:schemeClr val="bg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sp>
        <p:nvSpPr>
          <p:cNvPr id="2" name="Rectangle 1"/>
          <p:cNvSpPr/>
          <p:nvPr userDrawn="1"/>
        </p:nvSpPr>
        <p:spPr>
          <a:xfrm>
            <a:off x="-64" y="-1"/>
            <a:ext cx="12185841" cy="2907793"/>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pic>
        <p:nvPicPr>
          <p:cNvPr id="8" name="Picture 7"/>
          <p:cNvPicPr>
            <a:picLocks noChangeAspect="1"/>
          </p:cNvPicPr>
          <p:nvPr userDrawn="1"/>
        </p:nvPicPr>
        <p:blipFill rotWithShape="1">
          <a:blip r:embed="rId2" cstate="email">
            <a:alphaModFix amt="62000"/>
            <a:extLst>
              <a:ext uri="{28A0092B-C50C-407E-A947-70E740481C1C}">
                <a14:useLocalDpi xmlns:a14="http://schemas.microsoft.com/office/drawing/2010/main"/>
              </a:ext>
            </a:extLst>
          </a:blip>
          <a:srcRect/>
          <a:stretch/>
        </p:blipFill>
        <p:spPr>
          <a:xfrm>
            <a:off x="0" y="0"/>
            <a:ext cx="12188825" cy="2943434"/>
          </a:xfrm>
          <a:prstGeom prst="rect">
            <a:avLst/>
          </a:prstGeom>
        </p:spPr>
      </p:pic>
      <p:sp>
        <p:nvSpPr>
          <p:cNvPr id="4" name="Text Placeholder 3"/>
          <p:cNvSpPr>
            <a:spLocks noGrp="1"/>
          </p:cNvSpPr>
          <p:nvPr userDrawn="1">
            <p:ph type="body" sz="quarter" idx="22"/>
          </p:nvPr>
        </p:nvSpPr>
        <p:spPr>
          <a:xfrm>
            <a:off x="-1" y="-1"/>
            <a:ext cx="8206741" cy="2907793"/>
          </a:xfrm>
          <a:prstGeom prst="rect">
            <a:avLst/>
          </a:prstGeom>
          <a:noFill/>
        </p:spPr>
        <p:txBody>
          <a:bodyPr lIns="457200" tIns="365760" rIns="91440" bIns="182880"/>
          <a:lstStyle>
            <a:lvl1pPr marL="111125" indent="-111125">
              <a:lnSpc>
                <a:spcPct val="100000"/>
              </a:lnSpc>
              <a:spcBef>
                <a:spcPts val="0"/>
              </a:spcBef>
              <a:spcAft>
                <a:spcPts val="600"/>
              </a:spcAft>
              <a:buFont typeface="Arial" panose="020B0604020202020204" pitchFamily="34" charset="0"/>
              <a:buNone/>
              <a:defRPr sz="2800">
                <a:solidFill>
                  <a:schemeClr val="bg1"/>
                </a:solidFill>
                <a:latin typeface="Salesforce Sans Light" panose="020B0305020202020203" pitchFamily="34" charset="0"/>
              </a:defRPr>
            </a:lvl1pPr>
            <a:lvl2pPr marL="111125" indent="0">
              <a:spcBef>
                <a:spcPts val="0"/>
              </a:spcBef>
              <a:spcAft>
                <a:spcPts val="0"/>
              </a:spcAft>
              <a:buNone/>
              <a:tabLst/>
              <a:defRPr lang="en-US" sz="1600" kern="1200" spc="0" baseline="0" dirty="0" smtClean="0">
                <a:solidFill>
                  <a:schemeClr val="bg1"/>
                </a:solidFill>
                <a:latin typeface="Salesforce Sans"/>
                <a:ea typeface="+mn-ea"/>
                <a:cs typeface="+mn-cs"/>
              </a:defRPr>
            </a:lvl2pPr>
          </a:lstStyle>
          <a:p>
            <a:pPr lvl="0"/>
            <a:r>
              <a:rPr lang="en-US" dirty="0"/>
              <a:t>Click to edit Master text styles</a:t>
            </a:r>
          </a:p>
          <a:p>
            <a:pPr lvl="1"/>
            <a:r>
              <a:rPr lang="en-US" dirty="0"/>
              <a:t>Second level</a:t>
            </a:r>
          </a:p>
        </p:txBody>
      </p:sp>
      <p:sp>
        <p:nvSpPr>
          <p:cNvPr id="42" name="Title 3"/>
          <p:cNvSpPr>
            <a:spLocks noGrp="1"/>
          </p:cNvSpPr>
          <p:nvPr userDrawn="1">
            <p:ph type="title"/>
          </p:nvPr>
        </p:nvSpPr>
        <p:spPr>
          <a:xfrm>
            <a:off x="576072" y="3507244"/>
            <a:ext cx="7198757" cy="987552"/>
          </a:xfrm>
        </p:spPr>
        <p:txBody>
          <a:bodyPr/>
          <a:lstStyle>
            <a:lvl1pPr>
              <a:defRPr sz="2800" spc="0">
                <a:solidFill>
                  <a:srgbClr val="0A3B61"/>
                </a:solidFill>
                <a:latin typeface="+mn-lt"/>
              </a:defRPr>
            </a:lvl1pPr>
          </a:lstStyle>
          <a:p>
            <a:r>
              <a:rPr lang="en-US" dirty="0"/>
              <a:t>Click to edit Master title style</a:t>
            </a:r>
          </a:p>
        </p:txBody>
      </p:sp>
      <p:sp>
        <p:nvSpPr>
          <p:cNvPr id="5" name="Text Placeholder 4"/>
          <p:cNvSpPr>
            <a:spLocks noGrp="1"/>
          </p:cNvSpPr>
          <p:nvPr userDrawn="1">
            <p:ph type="body" sz="quarter" idx="23"/>
          </p:nvPr>
        </p:nvSpPr>
        <p:spPr>
          <a:xfrm>
            <a:off x="576072" y="4631956"/>
            <a:ext cx="10915712" cy="1784002"/>
          </a:xfrm>
        </p:spPr>
        <p:txBody>
          <a:bodyPr/>
          <a:lstStyle>
            <a:lvl1pPr>
              <a:spcBef>
                <a:spcPts val="1000"/>
              </a:spcBef>
              <a:spcAft>
                <a:spcPts val="0"/>
              </a:spcAft>
              <a:defRPr lang="en-US" spc="-10" smtClean="0"/>
            </a:lvl1pPr>
            <a:lvl2pPr>
              <a:defRPr lang="en-US" spc="-10" smtClean="0"/>
            </a:lvl2pPr>
            <a:lvl3pPr>
              <a:defRPr lang="en-US" spc="-10" smtClean="0"/>
            </a:lvl3pPr>
            <a:lvl4pPr>
              <a:defRPr lang="en-US" spc="-10" smtClean="0"/>
            </a:lvl4pPr>
            <a:lvl5pPr>
              <a:defRPr lang="en-US" spc="-1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Picture Placeholder 2"/>
          <p:cNvSpPr>
            <a:spLocks noGrp="1"/>
          </p:cNvSpPr>
          <p:nvPr userDrawn="1">
            <p:ph type="pic" sz="quarter" idx="18" hasCustomPrompt="1"/>
          </p:nvPr>
        </p:nvSpPr>
        <p:spPr>
          <a:xfrm>
            <a:off x="7746188" y="1001306"/>
            <a:ext cx="3842323" cy="3842323"/>
          </a:xfrm>
          <a:prstGeom prst="ellipse">
            <a:avLst/>
          </a:prstGeom>
          <a:solidFill>
            <a:schemeClr val="bg1">
              <a:lumMod val="95000"/>
            </a:schemeClr>
          </a:solidFill>
          <a:ln w="98425">
            <a:solidFill>
              <a:schemeClr val="bg2"/>
            </a:solidFill>
          </a:ln>
        </p:spPr>
        <p:txBody>
          <a:bodyPr rIns="0" rtlCol="0" anchor="ctr">
            <a:noAutofit/>
          </a:bodyPr>
          <a:lstStyle>
            <a:lvl1pPr algn="ctr">
              <a:defRPr baseline="0">
                <a:solidFill>
                  <a:schemeClr val="bg2">
                    <a:lumMod val="50000"/>
                  </a:schemeClr>
                </a:solidFill>
              </a:defRPr>
            </a:lvl1pPr>
          </a:lstStyle>
          <a:p>
            <a:pPr lvl="0"/>
            <a:r>
              <a:rPr lang="en-US" noProof="0" dirty="0"/>
              <a:t>Paste Picture in Box and Send Image to Back</a:t>
            </a:r>
          </a:p>
        </p:txBody>
      </p:sp>
      <p:sp>
        <p:nvSpPr>
          <p:cNvPr id="16" name="Isosceles Triangle 6"/>
          <p:cNvSpPr/>
          <p:nvPr userDrawn="1"/>
        </p:nvSpPr>
        <p:spPr>
          <a:xfrm flipH="1" flipV="1">
            <a:off x="667595" y="2286173"/>
            <a:ext cx="1586308" cy="1341717"/>
          </a:xfrm>
          <a:custGeom>
            <a:avLst/>
            <a:gdLst/>
            <a:ahLst/>
            <a:cxnLst/>
            <a:rect l="l" t="t" r="r" b="b"/>
            <a:pathLst>
              <a:path w="1797812" h="1520610">
                <a:moveTo>
                  <a:pt x="1678805" y="1520610"/>
                </a:moveTo>
                <a:lnTo>
                  <a:pt x="119007" y="1520610"/>
                </a:lnTo>
                <a:cubicBezTo>
                  <a:pt x="53281" y="1520610"/>
                  <a:pt x="0" y="1467329"/>
                  <a:pt x="0" y="1401603"/>
                </a:cubicBezTo>
                <a:lnTo>
                  <a:pt x="0" y="430323"/>
                </a:lnTo>
                <a:cubicBezTo>
                  <a:pt x="0" y="364597"/>
                  <a:pt x="53281" y="311316"/>
                  <a:pt x="119007" y="311316"/>
                </a:cubicBezTo>
                <a:lnTo>
                  <a:pt x="666898" y="311316"/>
                </a:lnTo>
                <a:lnTo>
                  <a:pt x="898906" y="0"/>
                </a:lnTo>
                <a:lnTo>
                  <a:pt x="1130913" y="311316"/>
                </a:lnTo>
                <a:lnTo>
                  <a:pt x="1678805" y="311316"/>
                </a:lnTo>
                <a:cubicBezTo>
                  <a:pt x="1744531" y="311316"/>
                  <a:pt x="1797812" y="364597"/>
                  <a:pt x="1797812" y="430323"/>
                </a:cubicBezTo>
                <a:lnTo>
                  <a:pt x="1797812" y="1401603"/>
                </a:lnTo>
                <a:cubicBezTo>
                  <a:pt x="1797812" y="1467329"/>
                  <a:pt x="1744531" y="1520610"/>
                  <a:pt x="1678805" y="1520610"/>
                </a:cubicBezTo>
                <a:close/>
              </a:path>
            </a:pathLst>
          </a:custGeom>
          <a:solidFill>
            <a:schemeClr val="bg1"/>
          </a:solidFill>
          <a:ln>
            <a:noFill/>
          </a:ln>
          <a:effectLst>
            <a:outerShdw blurRad="387350" dist="50800" dir="5400000" sx="104000" sy="104000" algn="ctr" rotWithShape="0">
              <a:srgbClr val="000000">
                <a:alpha val="18000"/>
              </a:srgbClr>
            </a:outerShdw>
          </a:effectLst>
        </p:spPr>
        <p:txBody>
          <a:bodyPr vert="horz" wrap="square" lIns="0" tIns="0" rIns="0" bIns="0" numCol="1" rtlCol="0" anchor="ctr" anchorCtr="0" compatLnSpc="1">
            <a:prstTxWarp prst="textNoShape">
              <a:avLst/>
            </a:prstTxWarp>
            <a:noAutofit/>
          </a:bodyPr>
          <a:lstStyle/>
          <a:p>
            <a:pPr algn="ctr" fontAlgn="base">
              <a:spcBef>
                <a:spcPts val="1200"/>
              </a:spcBef>
              <a:spcAft>
                <a:spcPts val="200"/>
              </a:spcAft>
              <a:buClr>
                <a:srgbClr val="7F7F7F"/>
              </a:buClr>
              <a:buSzPct val="100000"/>
              <a:buFont typeface="Arial" charset="0"/>
              <a:buNone/>
            </a:pPr>
            <a:endParaRPr lang="en-US" sz="2000" dirty="0">
              <a:solidFill>
                <a:srgbClr val="FFFFFF"/>
              </a:solidFill>
              <a:ea typeface="ＭＳ Ｐゴシック" charset="0"/>
              <a:cs typeface="ＭＳ Ｐゴシック" charset="0"/>
            </a:endParaRPr>
          </a:p>
        </p:txBody>
      </p:sp>
      <p:sp>
        <p:nvSpPr>
          <p:cNvPr id="18" name="Picture Placeholder 11"/>
          <p:cNvSpPr>
            <a:spLocks noGrp="1"/>
          </p:cNvSpPr>
          <p:nvPr>
            <p:ph type="pic" sz="quarter" idx="20"/>
          </p:nvPr>
        </p:nvSpPr>
        <p:spPr>
          <a:xfrm>
            <a:off x="667595" y="2293214"/>
            <a:ext cx="1586573" cy="1106731"/>
          </a:xfrm>
          <a:prstGeom prst="roundRect">
            <a:avLst>
              <a:gd name="adj" fmla="val 13289"/>
            </a:avLst>
          </a:prstGeom>
          <a:solidFill>
            <a:srgbClr val="FFFFFF"/>
          </a:solidFill>
          <a:ln>
            <a:noFill/>
          </a:ln>
          <a:effectLst/>
        </p:spPr>
        <p:txBody>
          <a:bodyPr vert="horz" wrap="square" lIns="0" tIns="0" rIns="0" bIns="0" numCol="1" rtlCol="0" anchor="ctr" anchorCtr="0" compatLnSpc="1">
            <a:prstTxWarp prst="textNoShape">
              <a:avLst/>
            </a:prstTxWarp>
            <a:noAutofit/>
          </a:bodyPr>
          <a:lstStyle>
            <a:lvl1pPr>
              <a:defRPr lang="en-US" sz="1400" noProof="0" dirty="0">
                <a:solidFill>
                  <a:schemeClr val="bg1"/>
                </a:solidFill>
              </a:defRPr>
            </a:lvl1pPr>
          </a:lstStyle>
          <a:p>
            <a:pPr lvl="0" algn="ctr">
              <a:buNone/>
            </a:pPr>
            <a:r>
              <a:rPr lang="en-US" noProof="0" dirty="0"/>
              <a:t>Drag picture to placeholder or click icon to add</a:t>
            </a:r>
          </a:p>
        </p:txBody>
      </p:sp>
    </p:spTree>
    <p:extLst>
      <p:ext uri="{BB962C8B-B14F-4D97-AF65-F5344CB8AC3E}">
        <p14:creationId xmlns:p14="http://schemas.microsoft.com/office/powerpoint/2010/main" val="526869263"/>
      </p:ext>
    </p:extLst>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userDrawn="1">
  <p:cSld name="Customer_Hero_B">
    <p:spTree>
      <p:nvGrpSpPr>
        <p:cNvPr id="1" name=""/>
        <p:cNvGrpSpPr/>
        <p:nvPr/>
      </p:nvGrpSpPr>
      <p:grpSpPr>
        <a:xfrm>
          <a:off x="0" y="0"/>
          <a:ext cx="0" cy="0"/>
          <a:chOff x="0" y="0"/>
          <a:chExt cx="0" cy="0"/>
        </a:xfrm>
      </p:grpSpPr>
      <p:sp>
        <p:nvSpPr>
          <p:cNvPr id="7" name="Rectangle 6"/>
          <p:cNvSpPr/>
          <p:nvPr userDrawn="1"/>
        </p:nvSpPr>
        <p:spPr>
          <a:xfrm>
            <a:off x="0" y="2921000"/>
            <a:ext cx="12188825" cy="3937000"/>
          </a:xfrm>
          <a:prstGeom prst="rect">
            <a:avLst/>
          </a:prstGeom>
          <a:solidFill>
            <a:schemeClr val="bg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FFFFF"/>
              </a:solidFill>
              <a:cs typeface="Salesforce Sans"/>
            </a:endParaRPr>
          </a:p>
        </p:txBody>
      </p:sp>
      <p:sp>
        <p:nvSpPr>
          <p:cNvPr id="8" name="Picture Placeholder 7"/>
          <p:cNvSpPr>
            <a:spLocks noGrp="1"/>
          </p:cNvSpPr>
          <p:nvPr>
            <p:ph type="pic" sz="quarter" idx="17"/>
          </p:nvPr>
        </p:nvSpPr>
        <p:spPr>
          <a:xfrm>
            <a:off x="0" y="0"/>
            <a:ext cx="12204189" cy="3508375"/>
          </a:xfrm>
          <a:solidFill>
            <a:schemeClr val="accent2"/>
          </a:solidFill>
        </p:spPr>
        <p:txBody>
          <a:bodyPr rtlCol="0" anchor="ctr">
            <a:noAutofit/>
          </a:bodyPr>
          <a:lstStyle>
            <a:lvl1pPr marL="0" indent="0" algn="ctr">
              <a:buNone/>
              <a:defRPr baseline="0">
                <a:solidFill>
                  <a:schemeClr val="bg1"/>
                </a:solidFill>
              </a:defRPr>
            </a:lvl1pPr>
          </a:lstStyle>
          <a:p>
            <a:pPr lvl="0"/>
            <a:r>
              <a:rPr lang="en-US" noProof="0"/>
              <a:t>Drag picture to placeholder or click icon to add</a:t>
            </a:r>
            <a:endParaRPr lang="en-US" noProof="0" dirty="0"/>
          </a:p>
        </p:txBody>
      </p:sp>
      <p:sp>
        <p:nvSpPr>
          <p:cNvPr id="42" name="Title 3"/>
          <p:cNvSpPr>
            <a:spLocks noGrp="1"/>
          </p:cNvSpPr>
          <p:nvPr>
            <p:ph type="title"/>
          </p:nvPr>
        </p:nvSpPr>
        <p:spPr>
          <a:xfrm>
            <a:off x="576072" y="3922776"/>
            <a:ext cx="11045952" cy="987552"/>
          </a:xfrm>
        </p:spPr>
        <p:txBody>
          <a:bodyPr/>
          <a:lstStyle>
            <a:lvl1pPr>
              <a:defRPr sz="2800" spc="0">
                <a:solidFill>
                  <a:schemeClr val="tx2"/>
                </a:solidFill>
                <a:latin typeface="+mn-lt"/>
              </a:defRPr>
            </a:lvl1pPr>
          </a:lstStyle>
          <a:p>
            <a:r>
              <a:rPr lang="en-US" dirty="0"/>
              <a:t>Click to edit Master title style</a:t>
            </a:r>
          </a:p>
        </p:txBody>
      </p:sp>
      <p:sp>
        <p:nvSpPr>
          <p:cNvPr id="5" name="Text Placeholder 4"/>
          <p:cNvSpPr>
            <a:spLocks noGrp="1"/>
          </p:cNvSpPr>
          <p:nvPr>
            <p:ph type="body" sz="quarter" idx="23"/>
          </p:nvPr>
        </p:nvSpPr>
        <p:spPr>
          <a:xfrm>
            <a:off x="576072" y="5047488"/>
            <a:ext cx="11045952" cy="1216152"/>
          </a:xfrm>
        </p:spPr>
        <p:txBody>
          <a:bodyPr/>
          <a:lstStyle>
            <a:lvl1pPr>
              <a:spcBef>
                <a:spcPts val="1000"/>
              </a:spcBef>
              <a:spcAft>
                <a:spcPts val="0"/>
              </a:spcAft>
              <a:defRPr lang="en-US" spc="-10" smtClean="0">
                <a:solidFill>
                  <a:srgbClr val="7C868D"/>
                </a:solidFill>
              </a:defRPr>
            </a:lvl1pPr>
            <a:lvl2pPr>
              <a:defRPr lang="en-US" spc="-10" smtClean="0">
                <a:solidFill>
                  <a:srgbClr val="7C868D"/>
                </a:solidFill>
              </a:defRPr>
            </a:lvl2pPr>
            <a:lvl3pPr>
              <a:defRPr lang="en-US" spc="-10" smtClean="0">
                <a:solidFill>
                  <a:srgbClr val="7C868D"/>
                </a:solidFill>
              </a:defRPr>
            </a:lvl3pPr>
            <a:lvl4pPr>
              <a:defRPr lang="en-US" spc="-10" smtClean="0">
                <a:solidFill>
                  <a:srgbClr val="7C868D"/>
                </a:solidFill>
              </a:defRPr>
            </a:lvl4pPr>
            <a:lvl5pPr>
              <a:defRPr lang="en-US" spc="-10">
                <a:solidFill>
                  <a:srgbClr val="7C868D"/>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Isosceles Triangle 6"/>
          <p:cNvSpPr>
            <a:spLocks noChangeAspect="1"/>
          </p:cNvSpPr>
          <p:nvPr userDrawn="1"/>
        </p:nvSpPr>
        <p:spPr>
          <a:xfrm flipH="1" flipV="1">
            <a:off x="678355" y="2975236"/>
            <a:ext cx="1589206" cy="1344168"/>
          </a:xfrm>
          <a:custGeom>
            <a:avLst/>
            <a:gdLst/>
            <a:ahLst/>
            <a:cxnLst/>
            <a:rect l="l" t="t" r="r" b="b"/>
            <a:pathLst>
              <a:path w="1797812" h="1520610">
                <a:moveTo>
                  <a:pt x="1678805" y="1520610"/>
                </a:moveTo>
                <a:lnTo>
                  <a:pt x="119007" y="1520610"/>
                </a:lnTo>
                <a:cubicBezTo>
                  <a:pt x="53281" y="1520610"/>
                  <a:pt x="0" y="1467329"/>
                  <a:pt x="0" y="1401603"/>
                </a:cubicBezTo>
                <a:lnTo>
                  <a:pt x="0" y="430323"/>
                </a:lnTo>
                <a:cubicBezTo>
                  <a:pt x="0" y="364597"/>
                  <a:pt x="53281" y="311316"/>
                  <a:pt x="119007" y="311316"/>
                </a:cubicBezTo>
                <a:lnTo>
                  <a:pt x="666898" y="311316"/>
                </a:lnTo>
                <a:lnTo>
                  <a:pt x="898906" y="0"/>
                </a:lnTo>
                <a:lnTo>
                  <a:pt x="1130913" y="311316"/>
                </a:lnTo>
                <a:lnTo>
                  <a:pt x="1678805" y="311316"/>
                </a:lnTo>
                <a:cubicBezTo>
                  <a:pt x="1744531" y="311316"/>
                  <a:pt x="1797812" y="364597"/>
                  <a:pt x="1797812" y="430323"/>
                </a:cubicBezTo>
                <a:lnTo>
                  <a:pt x="1797812" y="1401603"/>
                </a:lnTo>
                <a:cubicBezTo>
                  <a:pt x="1797812" y="1467329"/>
                  <a:pt x="1744531" y="1520610"/>
                  <a:pt x="1678805" y="1520610"/>
                </a:cubicBezTo>
                <a:close/>
              </a:path>
            </a:pathLst>
          </a:custGeom>
          <a:solidFill>
            <a:schemeClr val="bg1"/>
          </a:solidFill>
          <a:ln>
            <a:noFill/>
          </a:ln>
          <a:effectLst>
            <a:outerShdw blurRad="508000" dist="165100" dir="2700000" algn="ctr" rotWithShape="0">
              <a:srgbClr val="000000">
                <a:alpha val="12000"/>
              </a:srgbClr>
            </a:outerShdw>
          </a:effectLst>
        </p:spPr>
        <p:txBody>
          <a:bodyPr vert="horz" wrap="square" lIns="0" tIns="0" rIns="0" bIns="0" numCol="1" rtlCol="0" anchor="ctr" anchorCtr="0" compatLnSpc="1">
            <a:prstTxWarp prst="textNoShape">
              <a:avLst/>
            </a:prstTxWarp>
            <a:noAutofit/>
          </a:bodyPr>
          <a:lstStyle/>
          <a:p>
            <a:pPr algn="ctr" fontAlgn="base">
              <a:spcBef>
                <a:spcPts val="1200"/>
              </a:spcBef>
              <a:spcAft>
                <a:spcPts val="200"/>
              </a:spcAft>
              <a:buClr>
                <a:srgbClr val="7F7F7F"/>
              </a:buClr>
              <a:buSzPct val="100000"/>
              <a:buFont typeface="Arial" charset="0"/>
              <a:buNone/>
            </a:pPr>
            <a:endParaRPr lang="en-US" sz="2000" dirty="0">
              <a:solidFill>
                <a:srgbClr val="FFFFFF"/>
              </a:solidFill>
              <a:ea typeface="ＭＳ Ｐゴシック" charset="0"/>
              <a:cs typeface="ＭＳ Ｐゴシック" charset="0"/>
            </a:endParaRPr>
          </a:p>
        </p:txBody>
      </p:sp>
      <p:sp>
        <p:nvSpPr>
          <p:cNvPr id="9" name="Picture Placeholder 11"/>
          <p:cNvSpPr>
            <a:spLocks noGrp="1"/>
          </p:cNvSpPr>
          <p:nvPr>
            <p:ph type="pic" sz="quarter" idx="20" hasCustomPrompt="1"/>
          </p:nvPr>
        </p:nvSpPr>
        <p:spPr>
          <a:xfrm>
            <a:off x="678355" y="2982189"/>
            <a:ext cx="1586573" cy="1106731"/>
          </a:xfrm>
          <a:prstGeom prst="roundRect">
            <a:avLst>
              <a:gd name="adj" fmla="val 15719"/>
            </a:avLst>
          </a:prstGeom>
          <a:solidFill>
            <a:srgbClr val="FFFFFF"/>
          </a:solidFill>
          <a:ln>
            <a:noFill/>
          </a:ln>
          <a:effectLst/>
        </p:spPr>
        <p:txBody>
          <a:bodyPr vert="horz" wrap="square" lIns="0" tIns="0" rIns="0" bIns="0" numCol="1" rtlCol="0" anchor="ctr" anchorCtr="0" compatLnSpc="1">
            <a:prstTxWarp prst="textNoShape">
              <a:avLst/>
            </a:prstTxWarp>
            <a:noAutofit/>
          </a:bodyPr>
          <a:lstStyle>
            <a:lvl1pPr>
              <a:defRPr lang="en-US" sz="1400" noProof="0" dirty="0">
                <a:solidFill>
                  <a:schemeClr val="bg1"/>
                </a:solidFill>
              </a:defRPr>
            </a:lvl1pPr>
          </a:lstStyle>
          <a:p>
            <a:pPr lvl="0" algn="ctr">
              <a:buNone/>
            </a:pPr>
            <a:r>
              <a:rPr lang="en-US" noProof="0" dirty="0"/>
              <a:t>Drag picture to placeholder click icon to add</a:t>
            </a:r>
          </a:p>
        </p:txBody>
      </p:sp>
    </p:spTree>
    <p:extLst>
      <p:ext uri="{BB962C8B-B14F-4D97-AF65-F5344CB8AC3E}">
        <p14:creationId xmlns:p14="http://schemas.microsoft.com/office/powerpoint/2010/main" val="184064093"/>
      </p:ext>
    </p:extLst>
  </p:cSld>
  <p:clrMapOvr>
    <a:masterClrMapping/>
  </p:clrMapOvr>
  <p:transition>
    <p:fade/>
  </p:transition>
  <p:hf sldNum="0" hdr="0" dt="0"/>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p:cSld name="Thank You_slide">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4" cy="6856214"/>
          </a:xfrm>
          <a:prstGeom prst="rect">
            <a:avLst/>
          </a:prstGeom>
        </p:spPr>
      </p:pic>
      <p:sp>
        <p:nvSpPr>
          <p:cNvPr id="2" name="Shape 118"/>
          <p:cNvSpPr/>
          <p:nvPr/>
        </p:nvSpPr>
        <p:spPr>
          <a:xfrm>
            <a:off x="2830513" y="2051050"/>
            <a:ext cx="6527800" cy="27559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lIns="0" tIns="0" rIns="0" bIns="0" anchor="ctr"/>
          <a:lstStyle>
            <a:lvl1pPr defTabSz="584200">
              <a:defRPr sz="17000" spc="0">
                <a:latin typeface="+mn-lt"/>
                <a:ea typeface="+mn-ea"/>
                <a:cs typeface="+mn-cs"/>
                <a:sym typeface="Salesforce Sans Light"/>
              </a:defRPr>
            </a:lvl1pPr>
          </a:lstStyle>
          <a:p>
            <a:pPr algn="ctr">
              <a:defRPr sz="1800" spc="0">
                <a:solidFill>
                  <a:srgbClr val="000000"/>
                </a:solidFill>
              </a:defRPr>
            </a:pPr>
            <a:r>
              <a:rPr lang="en-US" sz="8800" dirty="0">
                <a:solidFill>
                  <a:srgbClr val="FFFFFF"/>
                </a:solidFill>
              </a:rPr>
              <a:t>T</a:t>
            </a:r>
            <a:r>
              <a:rPr sz="8800" dirty="0">
                <a:solidFill>
                  <a:srgbClr val="FFFFFF"/>
                </a:solidFill>
              </a:rPr>
              <a:t>hank </a:t>
            </a:r>
            <a:r>
              <a:rPr lang="en-US" sz="8800" spc="300" dirty="0">
                <a:solidFill>
                  <a:srgbClr val="FFFFFF"/>
                </a:solidFill>
              </a:rPr>
              <a:t>Y</a:t>
            </a:r>
            <a:r>
              <a:rPr sz="8800" spc="300" dirty="0">
                <a:solidFill>
                  <a:srgbClr val="FFFFFF"/>
                </a:solidFill>
              </a:rPr>
              <a:t>   u</a:t>
            </a:r>
          </a:p>
        </p:txBody>
      </p:sp>
      <p:sp>
        <p:nvSpPr>
          <p:cNvPr id="6" name="Freeform 2"/>
          <p:cNvSpPr>
            <a:spLocks noChangeArrowheads="1"/>
          </p:cNvSpPr>
          <p:nvPr userDrawn="1"/>
        </p:nvSpPr>
        <p:spPr bwMode="auto">
          <a:xfrm>
            <a:off x="7330161" y="3260294"/>
            <a:ext cx="814832" cy="574198"/>
          </a:xfrm>
          <a:custGeom>
            <a:avLst/>
            <a:gdLst>
              <a:gd name="T0" fmla="*/ 208 w 3077"/>
              <a:gd name="T1" fmla="*/ 594 h 2146"/>
              <a:gd name="T2" fmla="*/ 257 w 3077"/>
              <a:gd name="T3" fmla="*/ 831 h 2146"/>
              <a:gd name="T4" fmla="*/ 0 w 3077"/>
              <a:gd name="T5" fmla="*/ 1278 h 2146"/>
              <a:gd name="T6" fmla="*/ 514 w 3077"/>
              <a:gd name="T7" fmla="*/ 1795 h 2146"/>
              <a:gd name="T8" fmla="*/ 619 w 3077"/>
              <a:gd name="T9" fmla="*/ 1784 h 2146"/>
              <a:gd name="T10" fmla="*/ 1138 w 3077"/>
              <a:gd name="T11" fmla="*/ 2145 h 2146"/>
              <a:gd name="T12" fmla="*/ 1647 w 3077"/>
              <a:gd name="T13" fmla="*/ 1809 h 2146"/>
              <a:gd name="T14" fmla="*/ 1859 w 3077"/>
              <a:gd name="T15" fmla="*/ 1858 h 2146"/>
              <a:gd name="T16" fmla="*/ 2283 w 3077"/>
              <a:gd name="T17" fmla="*/ 1610 h 2146"/>
              <a:gd name="T18" fmla="*/ 2413 w 3077"/>
              <a:gd name="T19" fmla="*/ 1623 h 2146"/>
              <a:gd name="T20" fmla="*/ 3076 w 3077"/>
              <a:gd name="T21" fmla="*/ 957 h 2146"/>
              <a:gd name="T22" fmla="*/ 2413 w 3077"/>
              <a:gd name="T23" fmla="*/ 290 h 2146"/>
              <a:gd name="T24" fmla="*/ 2145 w 3077"/>
              <a:gd name="T25" fmla="*/ 347 h 2146"/>
              <a:gd name="T26" fmla="*/ 1670 w 3077"/>
              <a:gd name="T27" fmla="*/ 67 h 2146"/>
              <a:gd name="T28" fmla="*/ 1280 w 3077"/>
              <a:gd name="T29" fmla="*/ 234 h 2146"/>
              <a:gd name="T30" fmla="*/ 805 w 3077"/>
              <a:gd name="T31" fmla="*/ 0 h 2146"/>
              <a:gd name="T32" fmla="*/ 208 w 3077"/>
              <a:gd name="T33" fmla="*/ 594 h 2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77" h="2146">
                <a:moveTo>
                  <a:pt x="208" y="594"/>
                </a:moveTo>
                <a:cubicBezTo>
                  <a:pt x="208" y="678"/>
                  <a:pt x="225" y="758"/>
                  <a:pt x="257" y="831"/>
                </a:cubicBezTo>
                <a:cubicBezTo>
                  <a:pt x="103" y="920"/>
                  <a:pt x="0" y="1087"/>
                  <a:pt x="0" y="1278"/>
                </a:cubicBezTo>
                <a:cubicBezTo>
                  <a:pt x="0" y="1564"/>
                  <a:pt x="230" y="1795"/>
                  <a:pt x="514" y="1795"/>
                </a:cubicBezTo>
                <a:cubicBezTo>
                  <a:pt x="550" y="1795"/>
                  <a:pt x="585" y="1791"/>
                  <a:pt x="619" y="1784"/>
                </a:cubicBezTo>
                <a:cubicBezTo>
                  <a:pt x="697" y="1995"/>
                  <a:pt x="900" y="2145"/>
                  <a:pt x="1138" y="2145"/>
                </a:cubicBezTo>
                <a:cubicBezTo>
                  <a:pt x="1367" y="2145"/>
                  <a:pt x="1563" y="2006"/>
                  <a:pt x="1647" y="1809"/>
                </a:cubicBezTo>
                <a:cubicBezTo>
                  <a:pt x="1711" y="1840"/>
                  <a:pt x="1783" y="1858"/>
                  <a:pt x="1859" y="1858"/>
                </a:cubicBezTo>
                <a:cubicBezTo>
                  <a:pt x="2041" y="1858"/>
                  <a:pt x="2199" y="1758"/>
                  <a:pt x="2283" y="1610"/>
                </a:cubicBezTo>
                <a:cubicBezTo>
                  <a:pt x="2325" y="1619"/>
                  <a:pt x="2368" y="1623"/>
                  <a:pt x="2413" y="1623"/>
                </a:cubicBezTo>
                <a:cubicBezTo>
                  <a:pt x="2779" y="1623"/>
                  <a:pt x="3076" y="1325"/>
                  <a:pt x="3076" y="957"/>
                </a:cubicBezTo>
                <a:cubicBezTo>
                  <a:pt x="3076" y="589"/>
                  <a:pt x="2779" y="290"/>
                  <a:pt x="2413" y="290"/>
                </a:cubicBezTo>
                <a:cubicBezTo>
                  <a:pt x="2318" y="290"/>
                  <a:pt x="2227" y="311"/>
                  <a:pt x="2145" y="347"/>
                </a:cubicBezTo>
                <a:cubicBezTo>
                  <a:pt x="2051" y="180"/>
                  <a:pt x="1873" y="67"/>
                  <a:pt x="1670" y="67"/>
                </a:cubicBezTo>
                <a:cubicBezTo>
                  <a:pt x="1518" y="67"/>
                  <a:pt x="1380" y="131"/>
                  <a:pt x="1280" y="234"/>
                </a:cubicBezTo>
                <a:cubicBezTo>
                  <a:pt x="1171" y="92"/>
                  <a:pt x="999" y="0"/>
                  <a:pt x="805" y="0"/>
                </a:cubicBezTo>
                <a:cubicBezTo>
                  <a:pt x="475" y="0"/>
                  <a:pt x="208" y="266"/>
                  <a:pt x="208" y="594"/>
                </a:cubicBezTo>
              </a:path>
            </a:pathLst>
          </a:custGeom>
          <a:solidFill>
            <a:schemeClr val="bg1"/>
          </a:solidFill>
          <a:ln>
            <a:noFill/>
          </a:ln>
          <a:effectLst/>
          <a:extLst/>
        </p:spPr>
        <p:txBody>
          <a:bodyPr wrap="none" anchor="ctr"/>
          <a:lstStyle/>
          <a:p>
            <a:endParaRPr lang="en-US">
              <a:solidFill>
                <a:srgbClr val="1C1C1C"/>
              </a:solidFill>
            </a:endParaRPr>
          </a:p>
        </p:txBody>
      </p:sp>
    </p:spTree>
    <p:extLst>
      <p:ext uri="{BB962C8B-B14F-4D97-AF65-F5344CB8AC3E}">
        <p14:creationId xmlns:p14="http://schemas.microsoft.com/office/powerpoint/2010/main" val="1460026503"/>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Guide Placement ">
    <p:spTree>
      <p:nvGrpSpPr>
        <p:cNvPr id="1" name=""/>
        <p:cNvGrpSpPr/>
        <p:nvPr/>
      </p:nvGrpSpPr>
      <p:grpSpPr>
        <a:xfrm>
          <a:off x="0" y="0"/>
          <a:ext cx="0" cy="0"/>
          <a:chOff x="0" y="0"/>
          <a:chExt cx="0" cy="0"/>
        </a:xfrm>
      </p:grpSpPr>
      <p:cxnSp>
        <p:nvCxnSpPr>
          <p:cNvPr id="5" name="Straight Connector 4"/>
          <p:cNvCxnSpPr/>
          <p:nvPr userDrawn="1"/>
        </p:nvCxnSpPr>
        <p:spPr>
          <a:xfrm>
            <a:off x="581025" y="0"/>
            <a:ext cx="0" cy="6858000"/>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11618913" y="-1588"/>
            <a:ext cx="0" cy="6858001"/>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rot="16200000">
            <a:off x="6094413" y="-102130"/>
            <a:ext cx="0" cy="12188825"/>
          </a:xfrm>
          <a:prstGeom prst="line">
            <a:avLst/>
          </a:prstGeom>
          <a:ln w="63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3" y="-4336462"/>
            <a:ext cx="0" cy="12188825"/>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7115175" y="2289702"/>
            <a:ext cx="4433888" cy="3538537"/>
          </a:xfrm>
          <a:prstGeom prst="rect">
            <a:avLst/>
          </a:prstGeom>
        </p:spPr>
        <p:txBody>
          <a:bodyPr lIns="121893" tIns="60947" rIns="121893" bIns="60947">
            <a:spAutoFit/>
          </a:bodyPr>
          <a:lstStyle/>
          <a:p>
            <a:pPr defTabSz="542925">
              <a:spcBef>
                <a:spcPts val="800"/>
              </a:spcBef>
            </a:pPr>
            <a:r>
              <a:rPr lang="en-US" sz="1600" b="1">
                <a:solidFill>
                  <a:srgbClr val="00A1E0"/>
                </a:solidFill>
                <a:cs typeface="Salesforce Sans" charset="0"/>
              </a:rPr>
              <a:t>Realigning Guides</a:t>
            </a:r>
            <a:endParaRPr lang="en-US" sz="1600">
              <a:solidFill>
                <a:srgbClr val="00A1E0"/>
              </a:solidFill>
              <a:cs typeface="Salesforce Sans" charset="0"/>
            </a:endParaRPr>
          </a:p>
          <a:p>
            <a:pPr defTabSz="542925">
              <a:spcBef>
                <a:spcPts val="800"/>
              </a:spcBef>
            </a:pPr>
            <a:r>
              <a:rPr lang="en-US" sz="1200">
                <a:solidFill>
                  <a:srgbClr val="7C868D"/>
                </a:solidFill>
                <a:cs typeface="Salesforce Sans" charset="0"/>
              </a:rPr>
              <a:t>Guides can can easily be bumped and moved accidentally.  </a:t>
            </a:r>
          </a:p>
          <a:p>
            <a:pPr defTabSz="542925">
              <a:spcBef>
                <a:spcPts val="800"/>
              </a:spcBef>
            </a:pPr>
            <a:r>
              <a:rPr lang="en-US" sz="1200">
                <a:solidFill>
                  <a:srgbClr val="7C868D"/>
                </a:solidFill>
                <a:cs typeface="Salesforce Sans" charset="0"/>
              </a:rPr>
              <a:t>This slide layout show you how to reset your guides. </a:t>
            </a:r>
          </a:p>
          <a:p>
            <a:pPr defTabSz="542925">
              <a:spcBef>
                <a:spcPts val="800"/>
              </a:spcBef>
            </a:pPr>
            <a:r>
              <a:rPr lang="en-US" sz="1200" b="1">
                <a:solidFill>
                  <a:srgbClr val="7C868D"/>
                </a:solidFill>
                <a:cs typeface="Salesforce Sans" charset="0"/>
              </a:rPr>
              <a:t>NOTE: </a:t>
            </a:r>
            <a:r>
              <a:rPr lang="en-US" sz="1200">
                <a:solidFill>
                  <a:srgbClr val="7C868D"/>
                </a:solidFill>
                <a:cs typeface="Salesforce Sans" charset="0"/>
              </a:rPr>
              <a:t>When working on any older deck, be sure to check and ensure that the guides in your deck are set.</a:t>
            </a:r>
          </a:p>
          <a:p>
            <a:pPr defTabSz="542925">
              <a:spcBef>
                <a:spcPts val="800"/>
              </a:spcBef>
              <a:buFont typeface="Salesforce Sans" charset="0"/>
              <a:buAutoNum type="arabicPeriod"/>
            </a:pPr>
            <a:r>
              <a:rPr lang="en-US" sz="1200" b="1">
                <a:solidFill>
                  <a:srgbClr val="7C868D"/>
                </a:solidFill>
                <a:cs typeface="Salesforce Sans" charset="0"/>
              </a:rPr>
              <a:t>Turn on your guides </a:t>
            </a:r>
          </a:p>
          <a:p>
            <a:pPr defTabSz="542925">
              <a:spcBef>
                <a:spcPts val="800"/>
              </a:spcBef>
              <a:buFont typeface="Salesforce Sans" charset="0"/>
              <a:buAutoNum type="arabicPeriod" startAt="2"/>
            </a:pPr>
            <a:r>
              <a:rPr lang="en-US" sz="1200" b="1">
                <a:solidFill>
                  <a:srgbClr val="7C868D"/>
                </a:solidFill>
                <a:cs typeface="Salesforce Sans" charset="0"/>
              </a:rPr>
              <a:t>Insert a new slide the using the Guide Layout slide option.</a:t>
            </a:r>
          </a:p>
          <a:p>
            <a:pPr defTabSz="542925">
              <a:spcBef>
                <a:spcPts val="800"/>
              </a:spcBef>
              <a:buFont typeface="Salesforce Sans" charset="0"/>
              <a:buAutoNum type="arabicPeriod" startAt="2"/>
            </a:pPr>
            <a:r>
              <a:rPr lang="en-US" sz="1200" b="1">
                <a:solidFill>
                  <a:srgbClr val="7C868D"/>
                </a:solidFill>
                <a:cs typeface="Salesforce Sans" charset="0"/>
              </a:rPr>
              <a:t>Do your guides align with the orange lines in the new slide?  </a:t>
            </a:r>
            <a:r>
              <a:rPr lang="en-US" sz="1200">
                <a:solidFill>
                  <a:srgbClr val="7C868D"/>
                </a:solidFill>
                <a:cs typeface="Salesforce Sans" charset="0"/>
              </a:rPr>
              <a:t>If yes, your guides are set, if not, proceed then realign each of the lines to line up with the lines shown on this page. </a:t>
            </a:r>
          </a:p>
          <a:p>
            <a:pPr defTabSz="542925">
              <a:spcBef>
                <a:spcPts val="800"/>
              </a:spcBef>
              <a:buFont typeface="Salesforce Sans" charset="0"/>
              <a:buAutoNum type="arabicPeriod" startAt="2"/>
            </a:pPr>
            <a:r>
              <a:rPr lang="en-US" sz="1200" b="1">
                <a:solidFill>
                  <a:srgbClr val="7C868D"/>
                </a:solidFill>
                <a:cs typeface="Salesforce Sans" charset="0"/>
              </a:rPr>
              <a:t>Once guides are reset, delete the Guide Layout Slide</a:t>
            </a:r>
          </a:p>
          <a:p>
            <a:pPr defTabSz="542925">
              <a:spcBef>
                <a:spcPts val="800"/>
              </a:spcBef>
            </a:pPr>
            <a:endParaRPr lang="en-US" sz="1300">
              <a:solidFill>
                <a:srgbClr val="7C868D"/>
              </a:solidFill>
              <a:cs typeface="Salesforce Sans" charset="0"/>
            </a:endParaRPr>
          </a:p>
          <a:p>
            <a:pPr defTabSz="542925">
              <a:spcBef>
                <a:spcPts val="800"/>
              </a:spcBef>
            </a:pPr>
            <a:endParaRPr lang="en-US" sz="1300">
              <a:solidFill>
                <a:srgbClr val="7C868D"/>
              </a:solidFill>
              <a:cs typeface="Salesforce Sans" charset="0"/>
            </a:endParaRPr>
          </a:p>
        </p:txBody>
      </p:sp>
      <p:sp>
        <p:nvSpPr>
          <p:cNvPr id="12" name="Right Arrow 11"/>
          <p:cNvSpPr/>
          <p:nvPr userDrawn="1"/>
        </p:nvSpPr>
        <p:spPr>
          <a:xfrm rot="8100000" flipH="1">
            <a:off x="11244280" y="1765038"/>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dirty="0">
              <a:solidFill>
                <a:srgbClr val="FFFFFF"/>
              </a:solidFill>
              <a:cs typeface="VAG Rounded Std Light"/>
            </a:endParaRPr>
          </a:p>
        </p:txBody>
      </p:sp>
      <p:sp>
        <p:nvSpPr>
          <p:cNvPr id="13" name="Right Arrow 12"/>
          <p:cNvSpPr/>
          <p:nvPr userDrawn="1"/>
        </p:nvSpPr>
        <p:spPr>
          <a:xfrm rot="13500000">
            <a:off x="580245" y="1765038"/>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dirty="0">
              <a:solidFill>
                <a:srgbClr val="FFFFFF"/>
              </a:solidFill>
              <a:cs typeface="VAG Rounded Std Light"/>
            </a:endParaRPr>
          </a:p>
        </p:txBody>
      </p:sp>
      <p:sp>
        <p:nvSpPr>
          <p:cNvPr id="14" name="Right Arrow 13"/>
          <p:cNvSpPr/>
          <p:nvPr userDrawn="1"/>
        </p:nvSpPr>
        <p:spPr>
          <a:xfrm rot="13500000" flipH="1" flipV="1">
            <a:off x="11244279" y="5638833"/>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dirty="0">
              <a:solidFill>
                <a:srgbClr val="FFFFFF"/>
              </a:solidFill>
              <a:cs typeface="VAG Rounded Std Light"/>
            </a:endParaRPr>
          </a:p>
        </p:txBody>
      </p:sp>
      <p:sp>
        <p:nvSpPr>
          <p:cNvPr id="15" name="Right Arrow 14"/>
          <p:cNvSpPr/>
          <p:nvPr userDrawn="1"/>
        </p:nvSpPr>
        <p:spPr>
          <a:xfrm rot="8100000" flipV="1">
            <a:off x="580245" y="5638833"/>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dirty="0">
              <a:solidFill>
                <a:srgbClr val="FFFFFF"/>
              </a:solidFill>
              <a:cs typeface="VAG Rounded Std Light"/>
            </a:endParaRPr>
          </a:p>
        </p:txBody>
      </p:sp>
      <p:sp>
        <p:nvSpPr>
          <p:cNvPr id="16" name="Content Placeholder 16"/>
          <p:cNvSpPr txBox="1">
            <a:spLocks/>
          </p:cNvSpPr>
          <p:nvPr userDrawn="1"/>
        </p:nvSpPr>
        <p:spPr>
          <a:xfrm>
            <a:off x="1117600" y="2289702"/>
            <a:ext cx="4724400" cy="3525837"/>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defRPr/>
            </a:pPr>
            <a:r>
              <a:rPr lang="en-US" sz="1600" b="1" dirty="0">
                <a:solidFill>
                  <a:srgbClr val="00A1E0"/>
                </a:solidFill>
                <a:latin typeface="Salesforce Sans"/>
                <a:cs typeface="Salesforce Sans"/>
              </a:rPr>
              <a:t>What are Drawing Guides?  </a:t>
            </a:r>
          </a:p>
          <a:p>
            <a:pPr>
              <a:spcBef>
                <a:spcPts val="800"/>
              </a:spcBef>
              <a:defRPr/>
            </a:pPr>
            <a:r>
              <a:rPr lang="en-US" sz="1200" dirty="0">
                <a:solidFill>
                  <a:srgbClr val="7C868D"/>
                </a:solidFill>
                <a:latin typeface="Salesforce Sans"/>
                <a:cs typeface="Salesforce Sans"/>
              </a:rPr>
              <a:t>This lines that that appear on all pages in the same spot, but don’t show up when you print or view deck in Show mode.  </a:t>
            </a:r>
          </a:p>
          <a:p>
            <a:pPr>
              <a:spcBef>
                <a:spcPts val="800"/>
              </a:spcBef>
              <a:defRPr/>
            </a:pPr>
            <a:r>
              <a:rPr lang="en-US" sz="1200" dirty="0">
                <a:solidFill>
                  <a:srgbClr val="7C868D"/>
                </a:solidFill>
                <a:latin typeface="Salesforce Sans"/>
                <a:cs typeface="Salesforce Sans"/>
              </a:rPr>
              <a:t>Think of them as internal margins for the proper alignment and consistent placement of content. Object will snap to them and they are also perfect for cropping an image to. </a:t>
            </a:r>
          </a:p>
          <a:p>
            <a:pPr>
              <a:spcBef>
                <a:spcPts val="800"/>
              </a:spcBef>
              <a:defRPr/>
            </a:pPr>
            <a:r>
              <a:rPr lang="en-US" sz="1200" dirty="0">
                <a:solidFill>
                  <a:srgbClr val="7C868D"/>
                </a:solidFill>
                <a:latin typeface="Salesforce Sans"/>
                <a:cs typeface="Salesforce Sans"/>
              </a:rPr>
              <a:t>This template has pre-made guides that delineate where your workspace is.  </a:t>
            </a:r>
            <a:r>
              <a:rPr lang="en-US" sz="1200" b="1" dirty="0">
                <a:solidFill>
                  <a:srgbClr val="7C868D"/>
                </a:solidFill>
                <a:latin typeface="Salesforce Sans"/>
                <a:cs typeface="Salesforce Sans"/>
              </a:rPr>
              <a:t/>
            </a:r>
            <a:br>
              <a:rPr lang="en-US" sz="1200" b="1" dirty="0">
                <a:solidFill>
                  <a:srgbClr val="7C868D"/>
                </a:solidFill>
                <a:latin typeface="Salesforce Sans"/>
                <a:cs typeface="Salesforce Sans"/>
              </a:rPr>
            </a:br>
            <a:r>
              <a:rPr lang="en-US" sz="1200" b="1" dirty="0">
                <a:solidFill>
                  <a:srgbClr val="00A1E0"/>
                </a:solidFill>
                <a:latin typeface="Salesforce Sans"/>
                <a:cs typeface="Salesforce Sans"/>
              </a:rPr>
              <a:t/>
            </a:r>
            <a:br>
              <a:rPr lang="en-US" sz="1200" b="1" dirty="0">
                <a:solidFill>
                  <a:srgbClr val="00A1E0"/>
                </a:solidFill>
                <a:latin typeface="Salesforce Sans"/>
                <a:cs typeface="Salesforce Sans"/>
              </a:rPr>
            </a:br>
            <a:r>
              <a:rPr lang="en-US" sz="1600" b="1" dirty="0">
                <a:solidFill>
                  <a:srgbClr val="00A1E0"/>
                </a:solidFill>
                <a:latin typeface="Salesforce Sans"/>
                <a:cs typeface="Salesforce Sans"/>
              </a:rPr>
              <a:t>How to Turn Guides On and Off</a:t>
            </a:r>
          </a:p>
          <a:p>
            <a:pPr>
              <a:spcBef>
                <a:spcPts val="800"/>
              </a:spcBef>
              <a:buClr>
                <a:srgbClr val="00B2A9"/>
              </a:buClr>
              <a:defRPr/>
            </a:pPr>
            <a:r>
              <a:rPr lang="en-US" sz="1200" b="1" dirty="0">
                <a:solidFill>
                  <a:srgbClr val="7C868D"/>
                </a:solidFill>
                <a:latin typeface="Salesforce Sans"/>
                <a:cs typeface="Salesforce Sans"/>
              </a:rPr>
              <a:t>Windows: </a:t>
            </a:r>
            <a:r>
              <a:rPr lang="en-US" sz="1200" dirty="0">
                <a:solidFill>
                  <a:srgbClr val="7C868D"/>
                </a:solidFill>
                <a:latin typeface="Salesforce Sans"/>
                <a:cs typeface="Salesforce Sans"/>
              </a:rPr>
              <a:t>ALT + F9 or Right click in blue area off workspace &gt;Grids and Guides&gt;Display Drawing Guides on Screen</a:t>
            </a:r>
          </a:p>
          <a:p>
            <a:pPr>
              <a:spcBef>
                <a:spcPts val="800"/>
              </a:spcBef>
              <a:buClr>
                <a:srgbClr val="00B2A9"/>
              </a:buClr>
              <a:defRPr/>
            </a:pPr>
            <a:r>
              <a:rPr lang="en-US" sz="1200" b="1" dirty="0">
                <a:solidFill>
                  <a:srgbClr val="7C868D"/>
                </a:solidFill>
                <a:latin typeface="Salesforce Sans"/>
                <a:cs typeface="Salesforce Sans"/>
              </a:rPr>
              <a:t>Mac 2011: </a:t>
            </a:r>
            <a:r>
              <a:rPr lang="en-US" sz="1200" dirty="0">
                <a:solidFill>
                  <a:srgbClr val="7C868D"/>
                </a:solidFill>
                <a:latin typeface="Salesforce Sans"/>
                <a:cs typeface="Salesforce Sans"/>
              </a:rPr>
              <a:t>Control + Option + Command + G or </a:t>
            </a:r>
            <a:br>
              <a:rPr lang="en-US" sz="1200" dirty="0">
                <a:solidFill>
                  <a:srgbClr val="7C868D"/>
                </a:solidFill>
                <a:latin typeface="Salesforce Sans"/>
                <a:cs typeface="Salesforce Sans"/>
              </a:rPr>
            </a:br>
            <a:r>
              <a:rPr lang="en-US" sz="1200" dirty="0">
                <a:solidFill>
                  <a:srgbClr val="7C868D"/>
                </a:solidFill>
                <a:latin typeface="Salesforce Sans"/>
                <a:cs typeface="Salesforce Sans"/>
              </a:rPr>
              <a:t>View&gt;Guides&gt;Static Guides</a:t>
            </a:r>
          </a:p>
          <a:p>
            <a:pPr>
              <a:spcBef>
                <a:spcPts val="800"/>
              </a:spcBef>
              <a:buClr>
                <a:srgbClr val="00B2A9"/>
              </a:buClr>
              <a:defRPr/>
            </a:pPr>
            <a:r>
              <a:rPr lang="en-US" sz="1200" b="1" dirty="0">
                <a:solidFill>
                  <a:srgbClr val="7C868D"/>
                </a:solidFill>
                <a:latin typeface="Salesforce Sans"/>
                <a:cs typeface="Salesforce Sans"/>
              </a:rPr>
              <a:t>MAC 2008:   </a:t>
            </a:r>
            <a:r>
              <a:rPr lang="en-US" sz="1200" dirty="0">
                <a:solidFill>
                  <a:srgbClr val="7C868D"/>
                </a:solidFill>
                <a:latin typeface="Salesforce Sans"/>
                <a:cs typeface="Salesforce Sans"/>
              </a:rPr>
              <a:t>Command + G or View&gt;Guides&gt;Static Guides</a:t>
            </a:r>
          </a:p>
        </p:txBody>
      </p:sp>
      <p:sp>
        <p:nvSpPr>
          <p:cNvPr id="17" name="TextBox 19"/>
          <p:cNvSpPr txBox="1">
            <a:spLocks noChangeArrowheads="1"/>
          </p:cNvSpPr>
          <p:nvPr userDrawn="1"/>
        </p:nvSpPr>
        <p:spPr bwMode="auto">
          <a:xfrm>
            <a:off x="7497763" y="1776413"/>
            <a:ext cx="365918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Salesforce Sans" charset="0"/>
                <a:ea typeface="ＭＳ Ｐゴシック" charset="0"/>
                <a:cs typeface="ＭＳ Ｐゴシック" charset="0"/>
              </a:defRPr>
            </a:lvl1pPr>
            <a:lvl2pPr marL="742950" indent="-285750">
              <a:defRPr>
                <a:solidFill>
                  <a:schemeClr val="tx1"/>
                </a:solidFill>
                <a:latin typeface="Salesforce Sans" charset="0"/>
                <a:ea typeface="ＭＳ Ｐゴシック" charset="0"/>
              </a:defRPr>
            </a:lvl2pPr>
            <a:lvl3pPr marL="1143000" indent="-228600">
              <a:defRPr>
                <a:solidFill>
                  <a:schemeClr val="tx1"/>
                </a:solidFill>
                <a:latin typeface="Salesforce Sans" charset="0"/>
                <a:ea typeface="ＭＳ Ｐゴシック" charset="0"/>
              </a:defRPr>
            </a:lvl3pPr>
            <a:lvl4pPr marL="1600200" indent="-228600">
              <a:defRPr>
                <a:solidFill>
                  <a:schemeClr val="tx1"/>
                </a:solidFill>
                <a:latin typeface="Salesforce Sans" charset="0"/>
                <a:ea typeface="ＭＳ Ｐゴシック" charset="0"/>
              </a:defRPr>
            </a:lvl4pPr>
            <a:lvl5pPr marL="2057400" indent="-228600">
              <a:defRPr>
                <a:solidFill>
                  <a:schemeClr val="tx1"/>
                </a:solidFill>
                <a:latin typeface="Salesforce Sans" charset="0"/>
                <a:ea typeface="ＭＳ Ｐゴシック" charset="0"/>
              </a:defRPr>
            </a:lvl5pPr>
            <a:lvl6pPr marL="2514600" indent="-228600" fontAlgn="base">
              <a:spcBef>
                <a:spcPct val="0"/>
              </a:spcBef>
              <a:spcAft>
                <a:spcPct val="0"/>
              </a:spcAft>
              <a:defRPr>
                <a:solidFill>
                  <a:schemeClr val="tx1"/>
                </a:solidFill>
                <a:latin typeface="Salesforce Sans" charset="0"/>
                <a:ea typeface="ＭＳ Ｐゴシック" charset="0"/>
              </a:defRPr>
            </a:lvl6pPr>
            <a:lvl7pPr marL="2971800" indent="-228600" fontAlgn="base">
              <a:spcBef>
                <a:spcPct val="0"/>
              </a:spcBef>
              <a:spcAft>
                <a:spcPct val="0"/>
              </a:spcAft>
              <a:defRPr>
                <a:solidFill>
                  <a:schemeClr val="tx1"/>
                </a:solidFill>
                <a:latin typeface="Salesforce Sans" charset="0"/>
                <a:ea typeface="ＭＳ Ｐゴシック" charset="0"/>
              </a:defRPr>
            </a:lvl7pPr>
            <a:lvl8pPr marL="3429000" indent="-228600" fontAlgn="base">
              <a:spcBef>
                <a:spcPct val="0"/>
              </a:spcBef>
              <a:spcAft>
                <a:spcPct val="0"/>
              </a:spcAft>
              <a:defRPr>
                <a:solidFill>
                  <a:schemeClr val="tx1"/>
                </a:solidFill>
                <a:latin typeface="Salesforce Sans" charset="0"/>
                <a:ea typeface="ＭＳ Ｐゴシック" charset="0"/>
              </a:defRPr>
            </a:lvl8pPr>
            <a:lvl9pPr marL="3886200" indent="-228600" fontAlgn="base">
              <a:spcBef>
                <a:spcPct val="0"/>
              </a:spcBef>
              <a:spcAft>
                <a:spcPct val="0"/>
              </a:spcAft>
              <a:defRPr>
                <a:solidFill>
                  <a:schemeClr val="tx1"/>
                </a:solidFill>
                <a:latin typeface="Salesforce Sans" charset="0"/>
                <a:ea typeface="ＭＳ Ｐゴシック" charset="0"/>
              </a:defRPr>
            </a:lvl9pPr>
          </a:lstStyle>
          <a:p>
            <a:pPr algn="r">
              <a:spcBef>
                <a:spcPts val="300"/>
              </a:spcBef>
              <a:spcAft>
                <a:spcPts val="1000"/>
              </a:spcAft>
            </a:pPr>
            <a:r>
              <a:rPr lang="en-US" sz="1200">
                <a:solidFill>
                  <a:srgbClr val="19325C"/>
                </a:solidFill>
              </a:rPr>
              <a:t>The left and right top and bottom corners only area you should work within on your slides.</a:t>
            </a:r>
          </a:p>
        </p:txBody>
      </p:sp>
      <p:cxnSp>
        <p:nvCxnSpPr>
          <p:cNvPr id="18" name="Straight Connector 17"/>
          <p:cNvCxnSpPr/>
          <p:nvPr userDrawn="1"/>
        </p:nvCxnSpPr>
        <p:spPr>
          <a:xfrm rot="16200000">
            <a:off x="6094413" y="-5414963"/>
            <a:ext cx="0" cy="12188825"/>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rot="16200000">
            <a:off x="6094413" y="-4626507"/>
            <a:ext cx="0" cy="12188825"/>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16200000">
            <a:off x="6094413" y="427037"/>
            <a:ext cx="0" cy="12188825"/>
          </a:xfrm>
          <a:prstGeom prst="line">
            <a:avLst/>
          </a:prstGeom>
          <a:ln w="63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7122510" y="5632798"/>
            <a:ext cx="3980779" cy="841224"/>
          </a:xfrm>
          <a:prstGeom prst="rect">
            <a:avLst/>
          </a:prstGeom>
        </p:spPr>
        <p:txBody>
          <a:bodyPr wrap="square" lIns="121888" tIns="60944" rIns="121888" bIns="60944">
            <a:spAutoFit/>
          </a:bodyPr>
          <a:lstStyle/>
          <a:p>
            <a:pPr defTabSz="542902">
              <a:spcBef>
                <a:spcPts val="800"/>
              </a:spcBef>
              <a:buFont typeface="Salesforce Sans" charset="0"/>
              <a:buNone/>
            </a:pPr>
            <a:r>
              <a:rPr lang="en-US" sz="1600" b="1" dirty="0">
                <a:solidFill>
                  <a:srgbClr val="00A1E0"/>
                </a:solidFill>
                <a:cs typeface="Salesforce Sans" charset="0"/>
              </a:rPr>
              <a:t>How to Create a New Guide Line</a:t>
            </a:r>
          </a:p>
          <a:p>
            <a:pPr defTabSz="542902">
              <a:spcBef>
                <a:spcPts val="800"/>
              </a:spcBef>
              <a:buFont typeface="Salesforce Sans" charset="0"/>
              <a:buNone/>
            </a:pPr>
            <a:r>
              <a:rPr lang="en-US" sz="1200" dirty="0">
                <a:solidFill>
                  <a:srgbClr val="7C868D"/>
                </a:solidFill>
                <a:cs typeface="Salesforce Sans" charset="0"/>
              </a:rPr>
              <a:t>Select a guide, hold down the Option key and drag.  This will duplicate the line</a:t>
            </a:r>
            <a:endParaRPr lang="en-US" sz="1300" dirty="0">
              <a:solidFill>
                <a:srgbClr val="7C868D"/>
              </a:solidFill>
              <a:cs typeface="Salesforce Sans" charset="0"/>
            </a:endParaRPr>
          </a:p>
        </p:txBody>
      </p:sp>
      <p:sp>
        <p:nvSpPr>
          <p:cNvPr id="6" name="Title Placeholder 1"/>
          <p:cNvSpPr>
            <a:spLocks noGrp="1"/>
          </p:cNvSpPr>
          <p:nvPr>
            <p:ph type="title" hasCustomPrompt="1"/>
          </p:nvPr>
        </p:nvSpPr>
        <p:spPr>
          <a:xfrm>
            <a:off x="571500" y="63500"/>
            <a:ext cx="11617326" cy="990119"/>
          </a:xfrm>
          <a:prstGeom prst="rect">
            <a:avLst/>
          </a:prstGeom>
          <a:effectLst/>
        </p:spPr>
        <p:txBody>
          <a:bodyPr rtlCol="0">
            <a:noAutofit/>
          </a:bodyPr>
          <a:lstStyle>
            <a:lvl1pPr>
              <a:lnSpc>
                <a:spcPct val="95000"/>
              </a:lnSpc>
              <a:defRPr/>
            </a:lvl1pPr>
          </a:lstStyle>
          <a:p>
            <a:r>
              <a:rPr lang="en-US"/>
              <a:t>Drawing Guide Placement and Realignment Tool (Margins)</a:t>
            </a:r>
            <a:endParaRPr lang="en-US" dirty="0"/>
          </a:p>
        </p:txBody>
      </p:sp>
      <p:sp>
        <p:nvSpPr>
          <p:cNvPr id="4" name="Footer Placeholder 3"/>
          <p:cNvSpPr>
            <a:spLocks noGrp="1"/>
          </p:cNvSpPr>
          <p:nvPr>
            <p:ph type="ftr" sz="quarter" idx="17"/>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14310495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Line_Photo_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588756"/>
            <a:ext cx="6726767" cy="990119"/>
          </a:xfrm>
          <a:prstGeom prst="rect">
            <a:avLst/>
          </a:prstGeom>
          <a:effectLst/>
        </p:spPr>
        <p:txBody>
          <a:bodyPr rtlCol="0" anchor="t">
            <a:noAutofit/>
          </a:bodyPr>
          <a:lstStyle>
            <a:lvl1pPr>
              <a:lnSpc>
                <a:spcPct val="95000"/>
              </a:lnSpc>
              <a:defRPr baseline="0">
                <a:solidFill>
                  <a:schemeClr val="accent1"/>
                </a:solidFill>
              </a:defRPr>
            </a:lvl1pPr>
          </a:lstStyle>
          <a:p>
            <a:r>
              <a:rPr lang="en-US" smtClean="0"/>
              <a:t>Click to edit Master title style</a:t>
            </a:r>
            <a:endParaRPr lang="en-US" dirty="0"/>
          </a:p>
        </p:txBody>
      </p:sp>
      <p:sp>
        <p:nvSpPr>
          <p:cNvPr id="8" name="Text Placeholder 2"/>
          <p:cNvSpPr>
            <a:spLocks noGrp="1"/>
          </p:cNvSpPr>
          <p:nvPr>
            <p:ph type="body" idx="10"/>
          </p:nvPr>
        </p:nvSpPr>
        <p:spPr>
          <a:xfrm>
            <a:off x="571500" y="1552503"/>
            <a:ext cx="6718300" cy="369332"/>
          </a:xfrm>
        </p:spPr>
        <p:txBody>
          <a:bodyPr>
            <a:spAutoFit/>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Picture Placeholder 7"/>
          <p:cNvSpPr>
            <a:spLocks noGrp="1"/>
          </p:cNvSpPr>
          <p:nvPr>
            <p:ph type="pic" sz="quarter" idx="18"/>
          </p:nvPr>
        </p:nvSpPr>
        <p:spPr>
          <a:xfrm>
            <a:off x="7845504" y="54264"/>
            <a:ext cx="4343321" cy="6816466"/>
          </a:xfrm>
          <a:prstGeom prst="rect">
            <a:avLst/>
          </a:prstGeom>
          <a:solidFill>
            <a:schemeClr val="bg1">
              <a:lumMod val="75000"/>
            </a:schemeClr>
          </a:solidFill>
          <a:ln>
            <a:noFill/>
          </a:ln>
        </p:spPr>
        <p:txBody>
          <a:bodyPr rtlCol="0" anchor="ctr">
            <a:noAutofit/>
          </a:bodyPr>
          <a:lstStyle>
            <a:lvl1pPr marL="0" indent="0" algn="ctr">
              <a:buNone/>
              <a:defRPr sz="1600" baseline="0">
                <a:solidFill>
                  <a:schemeClr val="bg1"/>
                </a:solidFill>
              </a:defRPr>
            </a:lvl1pPr>
          </a:lstStyle>
          <a:p>
            <a:pPr lvl="0"/>
            <a:r>
              <a:rPr lang="en-US" noProof="0" smtClean="0"/>
              <a:t>Click icon to add picture</a:t>
            </a:r>
            <a:endParaRPr lang="en-US" noProof="0" dirty="0"/>
          </a:p>
        </p:txBody>
      </p:sp>
      <p:sp>
        <p:nvSpPr>
          <p:cNvPr id="12" name="Content Placeholder 2"/>
          <p:cNvSpPr>
            <a:spLocks noGrp="1"/>
          </p:cNvSpPr>
          <p:nvPr>
            <p:ph idx="1"/>
          </p:nvPr>
        </p:nvSpPr>
        <p:spPr>
          <a:xfrm>
            <a:off x="571500" y="2227037"/>
            <a:ext cx="6713894" cy="2589384"/>
          </a:xfrm>
        </p:spPr>
        <p:txBody>
          <a:bodyPr rtlCol="0">
            <a:noAutofit/>
          </a:bodyPr>
          <a:lstStyle>
            <a:lvl1pPr>
              <a:lnSpc>
                <a:spcPct val="100000"/>
              </a:lnSpc>
              <a:spcBef>
                <a:spcPts val="1400"/>
              </a:spcBef>
              <a:defRPr lang="en-US" spc="0" dirty="0" smtClean="0"/>
            </a:lvl1pPr>
            <a:lvl2pPr>
              <a:lnSpc>
                <a:spcPct val="100000"/>
              </a:lnSpc>
              <a:defRPr lang="en-US" spc="0" dirty="0" smtClean="0"/>
            </a:lvl2pPr>
            <a:lvl3pPr>
              <a:defRPr lang="en-US" spc="0" dirty="0" smtClean="0"/>
            </a:lvl3pPr>
            <a:lvl4pPr>
              <a:defRPr lang="en-US" spc="0" dirty="0" smtClean="0"/>
            </a:lvl4pPr>
            <a:lvl5pPr>
              <a:defRPr lang="en-US" spc="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Footer Placeholder 3"/>
          <p:cNvSpPr>
            <a:spLocks noGrp="1"/>
          </p:cNvSpPr>
          <p:nvPr>
            <p:ph type="ftr" sz="quarter" idx="19"/>
          </p:nvPr>
        </p:nvSpPr>
        <p:spPr/>
        <p:txBody>
          <a:bodyPr/>
          <a:lstStyle>
            <a:lvl1pPr>
              <a:defRPr/>
            </a:lvl1pPr>
          </a:lstStyle>
          <a:p>
            <a:endParaRPr lang="en-US" dirty="0"/>
          </a:p>
        </p:txBody>
      </p:sp>
    </p:spTree>
    <p:extLst>
      <p:ext uri="{BB962C8B-B14F-4D97-AF65-F5344CB8AC3E}">
        <p14:creationId xmlns:p14="http://schemas.microsoft.com/office/powerpoint/2010/main" val="2149714202"/>
      </p:ext>
    </p:extLst>
  </p:cSld>
  <p:clrMapOvr>
    <a:masterClrMapping/>
  </p:clrMapOvr>
  <p:transition spd="med">
    <p:fade/>
  </p:transition>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Split">
    <p:spTree>
      <p:nvGrpSpPr>
        <p:cNvPr id="1" name=""/>
        <p:cNvGrpSpPr/>
        <p:nvPr/>
      </p:nvGrpSpPr>
      <p:grpSpPr>
        <a:xfrm>
          <a:off x="0" y="0"/>
          <a:ext cx="0" cy="0"/>
          <a:chOff x="0" y="0"/>
          <a:chExt cx="0" cy="0"/>
        </a:xfrm>
      </p:grpSpPr>
      <p:sp>
        <p:nvSpPr>
          <p:cNvPr id="2" name="Rectangle 1"/>
          <p:cNvSpPr/>
          <p:nvPr userDrawn="1"/>
        </p:nvSpPr>
        <p:spPr>
          <a:xfrm>
            <a:off x="7848600" y="8468"/>
            <a:ext cx="4340225" cy="6858000"/>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Salesforce Sans"/>
            </a:endParaRPr>
          </a:p>
        </p:txBody>
      </p:sp>
      <p:sp>
        <p:nvSpPr>
          <p:cNvPr id="7" name="Title Placeholder 1"/>
          <p:cNvSpPr>
            <a:spLocks noGrp="1"/>
          </p:cNvSpPr>
          <p:nvPr>
            <p:ph type="title"/>
          </p:nvPr>
        </p:nvSpPr>
        <p:spPr>
          <a:xfrm>
            <a:off x="571500" y="66048"/>
            <a:ext cx="6721137" cy="990119"/>
          </a:xfrm>
          <a:prstGeom prst="rect">
            <a:avLst/>
          </a:prstGeom>
          <a:effectLst/>
        </p:spPr>
        <p:txBody>
          <a:bodyPr rtlCol="0" anchor="b">
            <a:noAutofit/>
          </a:bodyPr>
          <a:lstStyle>
            <a:lvl1pPr>
              <a:lnSpc>
                <a:spcPct val="95000"/>
              </a:lnSpc>
              <a:defRPr baseline="0">
                <a:solidFill>
                  <a:schemeClr val="accent1"/>
                </a:solidFill>
              </a:defRPr>
            </a:lvl1pPr>
          </a:lstStyle>
          <a:p>
            <a:r>
              <a:rPr lang="en-US" smtClean="0"/>
              <a:t>Click to edit Master title style</a:t>
            </a:r>
            <a:endParaRPr lang="en-US" dirty="0"/>
          </a:p>
        </p:txBody>
      </p:sp>
      <p:sp>
        <p:nvSpPr>
          <p:cNvPr id="8" name="Text Placeholder 2"/>
          <p:cNvSpPr>
            <a:spLocks noGrp="1"/>
          </p:cNvSpPr>
          <p:nvPr>
            <p:ph type="body" idx="10"/>
          </p:nvPr>
        </p:nvSpPr>
        <p:spPr>
          <a:xfrm>
            <a:off x="571500" y="1079526"/>
            <a:ext cx="6718300" cy="369332"/>
          </a:xfrm>
        </p:spPr>
        <p:txBody>
          <a:bodyPr>
            <a:spAutoFit/>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2"/>
          <p:cNvSpPr>
            <a:spLocks noGrp="1"/>
          </p:cNvSpPr>
          <p:nvPr>
            <p:ph idx="1"/>
          </p:nvPr>
        </p:nvSpPr>
        <p:spPr>
          <a:xfrm>
            <a:off x="571500" y="1765477"/>
            <a:ext cx="6713894" cy="2589384"/>
          </a:xfrm>
        </p:spPr>
        <p:txBody>
          <a:bodyPr rtlCol="0">
            <a:noAutofit/>
          </a:bodyPr>
          <a:lstStyle>
            <a:lvl1pPr>
              <a:lnSpc>
                <a:spcPct val="100000"/>
              </a:lnSpc>
              <a:spcBef>
                <a:spcPts val="1400"/>
              </a:spcBef>
              <a:defRPr lang="en-US" spc="0" dirty="0" smtClean="0"/>
            </a:lvl1pPr>
            <a:lvl2pPr>
              <a:lnSpc>
                <a:spcPct val="100000"/>
              </a:lnSpc>
              <a:defRPr lang="en-US" spc="0" dirty="0" smtClean="0"/>
            </a:lvl2pPr>
            <a:lvl3pPr>
              <a:defRPr lang="en-US" spc="0" dirty="0" smtClean="0"/>
            </a:lvl3pPr>
            <a:lvl4pPr>
              <a:defRPr lang="en-US" spc="0" dirty="0" smtClean="0"/>
            </a:lvl4pPr>
            <a:lvl5pPr>
              <a:defRPr lang="en-US" spc="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Footer Placeholder 3"/>
          <p:cNvSpPr>
            <a:spLocks noGrp="1"/>
          </p:cNvSpPr>
          <p:nvPr>
            <p:ph type="ftr" sz="quarter" idx="19"/>
          </p:nvPr>
        </p:nvSpPr>
        <p:spPr/>
        <p:txBody>
          <a:bodyPr/>
          <a:lstStyle>
            <a:lvl1pPr>
              <a:defRPr/>
            </a:lvl1pPr>
          </a:lstStyle>
          <a:p>
            <a:endParaRPr lang="en-US" dirty="0"/>
          </a:p>
        </p:txBody>
      </p:sp>
    </p:spTree>
    <p:extLst>
      <p:ext uri="{BB962C8B-B14F-4D97-AF65-F5344CB8AC3E}">
        <p14:creationId xmlns:p14="http://schemas.microsoft.com/office/powerpoint/2010/main" val="373791217"/>
      </p:ext>
    </p:extLst>
  </p:cSld>
  <p:clrMapOvr>
    <a:masterClrMapping/>
  </p:clrMapOvr>
  <p:transition spd="med">
    <p:fade/>
  </p:transition>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Segue_slide">
    <p:bg>
      <p:bgPr>
        <a:solidFill>
          <a:srgbClr val="178BD1"/>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1139588" y="1899840"/>
            <a:ext cx="10413242" cy="1994104"/>
          </a:xfrm>
        </p:spPr>
        <p:txBody>
          <a:bodyPr>
            <a:noAutofit/>
          </a:bodyPr>
          <a:lstStyle>
            <a:lvl1pPr marL="0" algn="l" defTabSz="914400" rtl="0" eaLnBrk="1" latinLnBrk="0" hangingPunct="1">
              <a:lnSpc>
                <a:spcPct val="100000"/>
              </a:lnSpc>
              <a:spcBef>
                <a:spcPct val="0"/>
              </a:spcBef>
              <a:buNone/>
              <a:defRPr lang="en-US" sz="6600" b="0" kern="1200" spc="0" baseline="0" dirty="0">
                <a:solidFill>
                  <a:schemeClr val="bg1"/>
                </a:solidFill>
                <a:latin typeface="Salesforce Sans Light" panose="020B0305020202020203" pitchFamily="34" charset="0"/>
                <a:ea typeface="+mj-ea"/>
                <a:cs typeface="+mj-cs"/>
              </a:defRPr>
            </a:lvl1pPr>
          </a:lstStyle>
          <a:p>
            <a:r>
              <a:rPr lang="en-US" smtClean="0"/>
              <a:t>Click to edit Master title style</a:t>
            </a:r>
            <a:endParaRPr lang="en-US" dirty="0"/>
          </a:p>
        </p:txBody>
      </p:sp>
      <p:sp>
        <p:nvSpPr>
          <p:cNvPr id="10" name="Text Placeholder 2"/>
          <p:cNvSpPr>
            <a:spLocks noGrp="1"/>
          </p:cNvSpPr>
          <p:nvPr>
            <p:ph type="body" idx="11"/>
          </p:nvPr>
        </p:nvSpPr>
        <p:spPr>
          <a:xfrm>
            <a:off x="1139588" y="4052678"/>
            <a:ext cx="10420067" cy="715903"/>
          </a:xfrm>
        </p:spPr>
        <p:txBody>
          <a:bodyPr/>
          <a:lstStyle>
            <a:lvl1pPr marL="0" indent="0">
              <a:lnSpc>
                <a:spcPct val="100000"/>
              </a:lnSpc>
              <a:spcBef>
                <a:spcPts val="0"/>
              </a:spcBef>
              <a:spcAft>
                <a:spcPts val="0"/>
              </a:spcAft>
              <a:buNone/>
              <a:defRPr sz="2400" b="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Freeform 8"/>
          <p:cNvSpPr>
            <a:spLocks/>
          </p:cNvSpPr>
          <p:nvPr userDrawn="1"/>
        </p:nvSpPr>
        <p:spPr bwMode="auto">
          <a:xfrm rot="5400000">
            <a:off x="-3027362" y="3027362"/>
            <a:ext cx="6858000" cy="803275"/>
          </a:xfrm>
          <a:custGeom>
            <a:avLst/>
            <a:gdLst>
              <a:gd name="T0" fmla="*/ 0 w 6858000"/>
              <a:gd name="T1" fmla="*/ 802516 h 802516"/>
              <a:gd name="T2" fmla="*/ 0 w 6858000"/>
              <a:gd name="T3" fmla="*/ 236134 h 802516"/>
              <a:gd name="T4" fmla="*/ 3256361 w 6858000"/>
              <a:gd name="T5" fmla="*/ 236134 h 802516"/>
              <a:gd name="T6" fmla="*/ 3429000 w 6858000"/>
              <a:gd name="T7" fmla="*/ 0 h 802516"/>
              <a:gd name="T8" fmla="*/ 3601639 w 6858000"/>
              <a:gd name="T9" fmla="*/ 236134 h 802516"/>
              <a:gd name="T10" fmla="*/ 6858000 w 6858000"/>
              <a:gd name="T11" fmla="*/ 236134 h 802516"/>
              <a:gd name="T12" fmla="*/ 6858000 w 6858000"/>
              <a:gd name="T13" fmla="*/ 802516 h 8025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58000" h="802516">
                <a:moveTo>
                  <a:pt x="0" y="802516"/>
                </a:moveTo>
                <a:lnTo>
                  <a:pt x="0" y="236134"/>
                </a:lnTo>
                <a:lnTo>
                  <a:pt x="3256361" y="236134"/>
                </a:lnTo>
                <a:lnTo>
                  <a:pt x="3429000" y="0"/>
                </a:lnTo>
                <a:lnTo>
                  <a:pt x="3601639" y="236134"/>
                </a:lnTo>
                <a:lnTo>
                  <a:pt x="6858000" y="236134"/>
                </a:lnTo>
                <a:lnTo>
                  <a:pt x="6858000" y="802516"/>
                </a:lnTo>
                <a:lnTo>
                  <a:pt x="0" y="802516"/>
                </a:lnTo>
                <a:close/>
              </a:path>
            </a:pathLst>
          </a:custGeom>
          <a:solidFill>
            <a:srgbClr val="FFFFFF">
              <a:alpha val="18039"/>
            </a:srgb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pPr lvl="0"/>
            <a:endParaRPr lang="en-US"/>
          </a:p>
        </p:txBody>
      </p:sp>
    </p:spTree>
    <p:extLst>
      <p:ext uri="{BB962C8B-B14F-4D97-AF65-F5344CB8AC3E}">
        <p14:creationId xmlns:p14="http://schemas.microsoft.com/office/powerpoint/2010/main" val="1693858292"/>
      </p:ext>
    </p:extLst>
  </p:cSld>
  <p:clrMapOvr>
    <a:masterClrMapping/>
  </p:clrMapOvr>
  <p:transition spd="med">
    <p:fade/>
  </p:transition>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egue_slide_White">
    <p:bg>
      <p:bgPr>
        <a:solidFill>
          <a:schemeClr val="bg1"/>
        </a:solidFill>
        <a:effectLst/>
      </p:bgPr>
    </p:bg>
    <p:spTree>
      <p:nvGrpSpPr>
        <p:cNvPr id="1" name=""/>
        <p:cNvGrpSpPr/>
        <p:nvPr/>
      </p:nvGrpSpPr>
      <p:grpSpPr>
        <a:xfrm>
          <a:off x="0" y="0"/>
          <a:ext cx="0" cy="0"/>
          <a:chOff x="0" y="0"/>
          <a:chExt cx="0" cy="0"/>
        </a:xfrm>
      </p:grpSpPr>
      <p:sp>
        <p:nvSpPr>
          <p:cNvPr id="4" name="Freeform 8"/>
          <p:cNvSpPr>
            <a:spLocks/>
          </p:cNvSpPr>
          <p:nvPr/>
        </p:nvSpPr>
        <p:spPr bwMode="auto">
          <a:xfrm rot="5400000">
            <a:off x="-3027362" y="3027362"/>
            <a:ext cx="6858000" cy="803275"/>
          </a:xfrm>
          <a:custGeom>
            <a:avLst/>
            <a:gdLst>
              <a:gd name="T0" fmla="*/ 0 w 6858000"/>
              <a:gd name="T1" fmla="*/ 802516 h 802516"/>
              <a:gd name="T2" fmla="*/ 0 w 6858000"/>
              <a:gd name="T3" fmla="*/ 236134 h 802516"/>
              <a:gd name="T4" fmla="*/ 3254656 w 6858000"/>
              <a:gd name="T5" fmla="*/ 236134 h 802516"/>
              <a:gd name="T6" fmla="*/ 3427295 w 6858000"/>
              <a:gd name="T7" fmla="*/ 0 h 802516"/>
              <a:gd name="T8" fmla="*/ 3599934 w 6858000"/>
              <a:gd name="T9" fmla="*/ 236134 h 802516"/>
              <a:gd name="T10" fmla="*/ 6858000 w 6858000"/>
              <a:gd name="T11" fmla="*/ 236134 h 802516"/>
              <a:gd name="T12" fmla="*/ 6858000 w 6858000"/>
              <a:gd name="T13" fmla="*/ 802516 h 8025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58000" h="802516">
                <a:moveTo>
                  <a:pt x="0" y="802516"/>
                </a:moveTo>
                <a:lnTo>
                  <a:pt x="0" y="236134"/>
                </a:lnTo>
                <a:lnTo>
                  <a:pt x="3254656" y="236134"/>
                </a:lnTo>
                <a:lnTo>
                  <a:pt x="3427295" y="0"/>
                </a:lnTo>
                <a:lnTo>
                  <a:pt x="3599934" y="236134"/>
                </a:lnTo>
                <a:lnTo>
                  <a:pt x="6858000" y="236134"/>
                </a:lnTo>
                <a:lnTo>
                  <a:pt x="6858000" y="802516"/>
                </a:lnTo>
                <a:lnTo>
                  <a:pt x="0" y="802516"/>
                </a:lnTo>
                <a:close/>
              </a:path>
            </a:pathLst>
          </a:custGeom>
          <a:solidFill>
            <a:schemeClr val="bg2">
              <a:alpha val="70195"/>
            </a:scheme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p>
        </p:txBody>
      </p:sp>
      <p:sp>
        <p:nvSpPr>
          <p:cNvPr id="9" name="Title 1"/>
          <p:cNvSpPr>
            <a:spLocks noGrp="1"/>
          </p:cNvSpPr>
          <p:nvPr>
            <p:ph type="ctrTitle"/>
          </p:nvPr>
        </p:nvSpPr>
        <p:spPr>
          <a:xfrm>
            <a:off x="1139588" y="1899840"/>
            <a:ext cx="10413242" cy="1994104"/>
          </a:xfrm>
        </p:spPr>
        <p:txBody>
          <a:bodyPr>
            <a:noAutofit/>
          </a:bodyPr>
          <a:lstStyle>
            <a:lvl1pPr marL="0" algn="l" defTabSz="914400" rtl="0" eaLnBrk="1" latinLnBrk="0" hangingPunct="1">
              <a:lnSpc>
                <a:spcPct val="100000"/>
              </a:lnSpc>
              <a:spcBef>
                <a:spcPct val="0"/>
              </a:spcBef>
              <a:buNone/>
              <a:defRPr lang="en-US" sz="6600" b="0" kern="1200" spc="0" baseline="0" dirty="0">
                <a:solidFill>
                  <a:schemeClr val="accent1"/>
                </a:solidFill>
                <a:latin typeface="Salesforce Sans Light" panose="020B0305020202020203" pitchFamily="34" charset="0"/>
                <a:ea typeface="+mj-ea"/>
                <a:cs typeface="+mj-cs"/>
              </a:defRPr>
            </a:lvl1pPr>
          </a:lstStyle>
          <a:p>
            <a:r>
              <a:rPr lang="en-US" smtClean="0"/>
              <a:t>Click to edit Master title style</a:t>
            </a:r>
            <a:endParaRPr lang="en-US" dirty="0"/>
          </a:p>
        </p:txBody>
      </p:sp>
      <p:sp>
        <p:nvSpPr>
          <p:cNvPr id="11" name="Text Placeholder 2"/>
          <p:cNvSpPr>
            <a:spLocks noGrp="1"/>
          </p:cNvSpPr>
          <p:nvPr>
            <p:ph type="body" idx="11"/>
          </p:nvPr>
        </p:nvSpPr>
        <p:spPr>
          <a:xfrm>
            <a:off x="1139588" y="4052678"/>
            <a:ext cx="10420067" cy="715903"/>
          </a:xfrm>
        </p:spPr>
        <p:txBody>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5" name="Picture 4" descr="Salesforce 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11584" y="6090770"/>
            <a:ext cx="616462" cy="431525"/>
          </a:xfrm>
          <a:prstGeom prst="rect">
            <a:avLst/>
          </a:prstGeom>
        </p:spPr>
      </p:pic>
    </p:spTree>
    <p:extLst>
      <p:ext uri="{BB962C8B-B14F-4D97-AF65-F5344CB8AC3E}">
        <p14:creationId xmlns:p14="http://schemas.microsoft.com/office/powerpoint/2010/main" val="1786013443"/>
      </p:ext>
    </p:extLst>
  </p:cSld>
  <p:clrMapOvr>
    <a:masterClrMapping/>
  </p:clrMapOvr>
  <p:transition spd="med">
    <p:fade/>
  </p:transition>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Basic_dark">
    <p:bg>
      <p:bgPr>
        <a:solidFill>
          <a:srgbClr val="032750"/>
        </a:solidFill>
        <a:effectLst/>
      </p:bgPr>
    </p:bg>
    <p:spTree>
      <p:nvGrpSpPr>
        <p:cNvPr id="1" name=""/>
        <p:cNvGrpSpPr/>
        <p:nvPr/>
      </p:nvGrpSpPr>
      <p:grpSpPr>
        <a:xfrm>
          <a:off x="0" y="0"/>
          <a:ext cx="0" cy="0"/>
          <a:chOff x="0" y="0"/>
          <a:chExt cx="0" cy="0"/>
        </a:xfrm>
      </p:grpSpPr>
      <p:pic>
        <p:nvPicPr>
          <p:cNvPr id="7" name="Picture 8" descr="Salesforce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10900" y="6091238"/>
            <a:ext cx="617538"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Salesforce Sans"/>
            </a:endParaRPr>
          </a:p>
        </p:txBody>
      </p:sp>
      <p:sp>
        <p:nvSpPr>
          <p:cNvPr id="2" name="Title 1"/>
          <p:cNvSpPr>
            <a:spLocks noGrp="1"/>
          </p:cNvSpPr>
          <p:nvPr>
            <p:ph type="title"/>
          </p:nvPr>
        </p:nvSpPr>
        <p:spPr>
          <a:xfrm>
            <a:off x="571500" y="63500"/>
            <a:ext cx="11045952" cy="990119"/>
          </a:xfrm>
        </p:spPr>
        <p:txBody>
          <a:bodyPr/>
          <a:lstStyle>
            <a:lvl1pPr>
              <a:lnSpc>
                <a:spcPct val="100000"/>
              </a:lnSpc>
              <a:defRPr>
                <a:solidFill>
                  <a:srgbClr val="FFFFFF"/>
                </a:solidFill>
              </a:defRPr>
            </a:lvl1pPr>
          </a:lstStyle>
          <a:p>
            <a:r>
              <a:rPr lang="en-US" smtClean="0"/>
              <a:t>Click to edit Master title style</a:t>
            </a:r>
            <a:endParaRPr lang="en-US" dirty="0"/>
          </a:p>
        </p:txBody>
      </p:sp>
      <p:sp>
        <p:nvSpPr>
          <p:cNvPr id="5" name="Content Placeholder 4"/>
          <p:cNvSpPr>
            <a:spLocks noGrp="1"/>
          </p:cNvSpPr>
          <p:nvPr>
            <p:ph sz="quarter" idx="11"/>
          </p:nvPr>
        </p:nvSpPr>
        <p:spPr>
          <a:xfrm>
            <a:off x="571500" y="1764792"/>
            <a:ext cx="11045825" cy="4223258"/>
          </a:xfrm>
        </p:spPr>
        <p:txBody>
          <a:bodyPr/>
          <a:lstStyle>
            <a:lvl1pPr>
              <a:lnSpc>
                <a:spcPct val="100000"/>
              </a:lnSpc>
              <a:defRPr>
                <a:solidFill>
                  <a:schemeClr val="bg1"/>
                </a:solidFill>
              </a:defRPr>
            </a:lvl1pPr>
            <a:lvl2pPr>
              <a:lnSpc>
                <a:spcPct val="100000"/>
              </a:lnSpc>
              <a:buClr>
                <a:schemeClr val="accent2">
                  <a:lumMod val="20000"/>
                  <a:lumOff val="80000"/>
                </a:schemeClr>
              </a:buClr>
              <a:defRPr>
                <a:solidFill>
                  <a:schemeClr val="bg1"/>
                </a:solidFill>
              </a:defRPr>
            </a:lvl2pPr>
            <a:lvl3pPr>
              <a:lnSpc>
                <a:spcPct val="100000"/>
              </a:lnSpc>
              <a:buClr>
                <a:schemeClr val="accent2">
                  <a:lumMod val="20000"/>
                  <a:lumOff val="80000"/>
                </a:schemeClr>
              </a:buClr>
              <a:defRPr>
                <a:solidFill>
                  <a:schemeClr val="bg1"/>
                </a:solidFill>
              </a:defRPr>
            </a:lvl3pPr>
            <a:lvl4pPr>
              <a:lnSpc>
                <a:spcPct val="100000"/>
              </a:lnSpc>
              <a:buClr>
                <a:schemeClr val="accent2">
                  <a:lumMod val="20000"/>
                  <a:lumOff val="80000"/>
                </a:schemeClr>
              </a:buClr>
              <a:defRPr>
                <a:solidFill>
                  <a:schemeClr val="bg1"/>
                </a:solidFill>
              </a:defRPr>
            </a:lvl4pPr>
            <a:lvl5pPr>
              <a:lnSpc>
                <a:spcPct val="100000"/>
              </a:lnSpc>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p:nvPr>
        </p:nvSpPr>
        <p:spPr>
          <a:xfrm>
            <a:off x="571500" y="1078992"/>
            <a:ext cx="11045952" cy="329184"/>
          </a:xfrm>
        </p:spPr>
        <p:txBody>
          <a:bodyPr/>
          <a:lstStyle>
            <a:lvl1pPr marL="0" indent="0">
              <a:lnSpc>
                <a:spcPct val="100000"/>
              </a:lnSpc>
              <a:spcBef>
                <a:spcPts val="0"/>
              </a:spcBef>
              <a:spcAft>
                <a:spcPts val="0"/>
              </a:spcAft>
              <a:buNone/>
              <a:defRPr sz="2400" b="0">
                <a:solidFill>
                  <a:schemeClr val="accent2">
                    <a:lumMod val="40000"/>
                    <a:lumOff val="6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Footer Placeholder 3"/>
          <p:cNvSpPr>
            <a:spLocks noGrp="1"/>
          </p:cNvSpPr>
          <p:nvPr>
            <p:ph type="ftr" sz="quarter" idx="13"/>
          </p:nvPr>
        </p:nvSpPr>
        <p:spPr/>
        <p:txBody>
          <a:bodyPr/>
          <a:lstStyle>
            <a:lvl1pPr algn="l">
              <a:defRPr sz="1000" spc="0" dirty="0">
                <a:solidFill>
                  <a:schemeClr val="accent2">
                    <a:lumMod val="60000"/>
                    <a:lumOff val="40000"/>
                  </a:schemeClr>
                </a:solidFill>
              </a:defRPr>
            </a:lvl1pPr>
          </a:lstStyle>
          <a:p>
            <a:endParaRPr lang="en-US" dirty="0"/>
          </a:p>
        </p:txBody>
      </p:sp>
    </p:spTree>
    <p:extLst>
      <p:ext uri="{BB962C8B-B14F-4D97-AF65-F5344CB8AC3E}">
        <p14:creationId xmlns:p14="http://schemas.microsoft.com/office/powerpoint/2010/main" val="3549512098"/>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gue_slide_Dark">
    <p:bg>
      <p:bgPr>
        <a:solidFill>
          <a:srgbClr val="032750"/>
        </a:solidFill>
        <a:effectLst/>
      </p:bgPr>
    </p:bg>
    <p:spTree>
      <p:nvGrpSpPr>
        <p:cNvPr id="1" name=""/>
        <p:cNvGrpSpPr/>
        <p:nvPr/>
      </p:nvGrpSpPr>
      <p:grpSpPr>
        <a:xfrm>
          <a:off x="0" y="0"/>
          <a:ext cx="0" cy="0"/>
          <a:chOff x="0" y="0"/>
          <a:chExt cx="0" cy="0"/>
        </a:xfrm>
      </p:grpSpPr>
      <p:sp>
        <p:nvSpPr>
          <p:cNvPr id="4" name="Freeform 3"/>
          <p:cNvSpPr/>
          <p:nvPr/>
        </p:nvSpPr>
        <p:spPr>
          <a:xfrm rot="5400000">
            <a:off x="-3027362" y="3027362"/>
            <a:ext cx="6858000" cy="803275"/>
          </a:xfrm>
          <a:custGeom>
            <a:avLst/>
            <a:gdLst>
              <a:gd name="connsiteX0" fmla="*/ 0 w 6858000"/>
              <a:gd name="connsiteY0" fmla="*/ 802516 h 802516"/>
              <a:gd name="connsiteX1" fmla="*/ 0 w 6858000"/>
              <a:gd name="connsiteY1" fmla="*/ 236134 h 802516"/>
              <a:gd name="connsiteX2" fmla="*/ 3256361 w 6858000"/>
              <a:gd name="connsiteY2" fmla="*/ 236134 h 802516"/>
              <a:gd name="connsiteX3" fmla="*/ 3429000 w 6858000"/>
              <a:gd name="connsiteY3" fmla="*/ 0 h 802516"/>
              <a:gd name="connsiteX4" fmla="*/ 3601639 w 6858000"/>
              <a:gd name="connsiteY4" fmla="*/ 236134 h 802516"/>
              <a:gd name="connsiteX5" fmla="*/ 6858000 w 6858000"/>
              <a:gd name="connsiteY5" fmla="*/ 236134 h 802516"/>
              <a:gd name="connsiteX6" fmla="*/ 6858000 w 6858000"/>
              <a:gd name="connsiteY6" fmla="*/ 802516 h 802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802516">
                <a:moveTo>
                  <a:pt x="0" y="802516"/>
                </a:moveTo>
                <a:lnTo>
                  <a:pt x="0" y="236134"/>
                </a:lnTo>
                <a:lnTo>
                  <a:pt x="3256361" y="236134"/>
                </a:lnTo>
                <a:lnTo>
                  <a:pt x="3429000" y="0"/>
                </a:lnTo>
                <a:lnTo>
                  <a:pt x="3601639" y="236134"/>
                </a:lnTo>
                <a:lnTo>
                  <a:pt x="6858000" y="236134"/>
                </a:lnTo>
                <a:lnTo>
                  <a:pt x="6858000" y="802516"/>
                </a:lnTo>
                <a:close/>
              </a:path>
            </a:pathLst>
          </a:custGeom>
          <a:solidFill>
            <a:schemeClr val="accent1">
              <a:lumMod val="60000"/>
              <a:lumOff val="40000"/>
              <a:alpha val="15000"/>
            </a:schemeClr>
          </a:solidFill>
          <a:ln w="12700">
            <a:miter lim="400000"/>
          </a:ln>
        </p:spPr>
        <p:txBody>
          <a:bodyPr lIns="0" tIns="0" rIns="0" bIns="0" anchor="ctr"/>
          <a:lstStyle/>
          <a:p>
            <a:pPr fontAlgn="auto">
              <a:spcBef>
                <a:spcPts val="0"/>
              </a:spcBef>
              <a:spcAft>
                <a:spcPts val="0"/>
              </a:spcAft>
              <a:defRPr/>
            </a:pPr>
            <a:endParaRPr lang="en-US" sz="700" dirty="0">
              <a:latin typeface="+mn-lt"/>
              <a:ea typeface="+mn-ea"/>
              <a:cs typeface="+mn-cs"/>
            </a:endParaRPr>
          </a:p>
        </p:txBody>
      </p:sp>
      <p:sp>
        <p:nvSpPr>
          <p:cNvPr id="9" name="Title 1"/>
          <p:cNvSpPr>
            <a:spLocks noGrp="1"/>
          </p:cNvSpPr>
          <p:nvPr>
            <p:ph type="ctrTitle"/>
          </p:nvPr>
        </p:nvSpPr>
        <p:spPr>
          <a:xfrm>
            <a:off x="1139588" y="1899840"/>
            <a:ext cx="10413242" cy="1994104"/>
          </a:xfrm>
        </p:spPr>
        <p:txBody>
          <a:bodyPr>
            <a:noAutofit/>
          </a:bodyPr>
          <a:lstStyle>
            <a:lvl1pPr marL="0" algn="l" defTabSz="914400" rtl="0" eaLnBrk="1" latinLnBrk="0" hangingPunct="1">
              <a:lnSpc>
                <a:spcPct val="100000"/>
              </a:lnSpc>
              <a:spcBef>
                <a:spcPct val="0"/>
              </a:spcBef>
              <a:buNone/>
              <a:defRPr lang="en-US" sz="6600" b="0" kern="1200" spc="0" baseline="0" dirty="0">
                <a:solidFill>
                  <a:schemeClr val="accent1"/>
                </a:solidFill>
                <a:latin typeface="Salesforce Sans Light" panose="020B0305020202020203" pitchFamily="34" charset="0"/>
                <a:ea typeface="+mj-ea"/>
                <a:cs typeface="+mj-cs"/>
              </a:defRPr>
            </a:lvl1pPr>
          </a:lstStyle>
          <a:p>
            <a:r>
              <a:rPr lang="en-US" smtClean="0"/>
              <a:t>Click to edit Master title style</a:t>
            </a:r>
            <a:endParaRPr lang="en-US" dirty="0"/>
          </a:p>
        </p:txBody>
      </p:sp>
      <p:sp>
        <p:nvSpPr>
          <p:cNvPr id="10" name="Text Placeholder 2"/>
          <p:cNvSpPr>
            <a:spLocks noGrp="1"/>
          </p:cNvSpPr>
          <p:nvPr>
            <p:ph type="body" idx="11"/>
          </p:nvPr>
        </p:nvSpPr>
        <p:spPr>
          <a:xfrm>
            <a:off x="1139588" y="4052678"/>
            <a:ext cx="10420067" cy="715903"/>
          </a:xfrm>
        </p:spPr>
        <p:txBody>
          <a:bodyPr/>
          <a:lstStyle>
            <a:lvl1pPr marL="0" indent="0">
              <a:lnSpc>
                <a:spcPct val="100000"/>
              </a:lnSpc>
              <a:spcBef>
                <a:spcPts val="0"/>
              </a:spcBef>
              <a:spcAft>
                <a:spcPts val="0"/>
              </a:spcAft>
              <a:buNone/>
              <a:defRPr sz="2400" b="0">
                <a:solidFill>
                  <a:schemeClr val="accent2">
                    <a:lumMod val="40000"/>
                    <a:lumOff val="6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535312862"/>
      </p:ext>
    </p:extLst>
  </p:cSld>
  <p:clrMapOvr>
    <a:masterClrMapping/>
  </p:clrMapOvr>
  <p:transition spd="med">
    <p:fade/>
  </p:transition>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peaker_slide_A">
    <p:bg>
      <p:bgPr>
        <a:solidFill>
          <a:srgbClr val="032750"/>
        </a:solidFill>
        <a:effectLst/>
      </p:bgPr>
    </p:bg>
    <p:spTree>
      <p:nvGrpSpPr>
        <p:cNvPr id="1" name=""/>
        <p:cNvGrpSpPr/>
        <p:nvPr/>
      </p:nvGrpSpPr>
      <p:grpSpPr>
        <a:xfrm>
          <a:off x="0" y="0"/>
          <a:ext cx="0" cy="0"/>
          <a:chOff x="0" y="0"/>
          <a:chExt cx="0" cy="0"/>
        </a:xfrm>
      </p:grpSpPr>
      <p:sp>
        <p:nvSpPr>
          <p:cNvPr id="5" name="Isosceles Triangle 4"/>
          <p:cNvSpPr/>
          <p:nvPr/>
        </p:nvSpPr>
        <p:spPr>
          <a:xfrm rot="16200000">
            <a:off x="5932081" y="169314"/>
            <a:ext cx="4858602" cy="6519373"/>
          </a:xfrm>
          <a:custGeom>
            <a:avLst/>
            <a:gdLst/>
            <a:ahLst/>
            <a:cxnLst/>
            <a:rect l="l" t="t" r="r" b="b"/>
            <a:pathLst>
              <a:path w="4858602" h="6519373">
                <a:moveTo>
                  <a:pt x="4858602" y="307361"/>
                </a:moveTo>
                <a:lnTo>
                  <a:pt x="4858602" y="6446591"/>
                </a:lnTo>
                <a:cubicBezTo>
                  <a:pt x="4858602" y="6486787"/>
                  <a:pt x="4826016" y="6519373"/>
                  <a:pt x="4785820" y="6519373"/>
                </a:cubicBezTo>
                <a:lnTo>
                  <a:pt x="72782" y="6519373"/>
                </a:lnTo>
                <a:cubicBezTo>
                  <a:pt x="32586" y="6519373"/>
                  <a:pt x="0" y="6486787"/>
                  <a:pt x="0" y="6446591"/>
                </a:cubicBezTo>
                <a:lnTo>
                  <a:pt x="0" y="307361"/>
                </a:lnTo>
                <a:cubicBezTo>
                  <a:pt x="0" y="267165"/>
                  <a:pt x="32586" y="234579"/>
                  <a:pt x="72782" y="234579"/>
                </a:cubicBezTo>
                <a:lnTo>
                  <a:pt x="2258762" y="234579"/>
                </a:lnTo>
                <a:lnTo>
                  <a:pt x="2430889" y="0"/>
                </a:lnTo>
                <a:lnTo>
                  <a:pt x="2603015" y="234579"/>
                </a:lnTo>
                <a:lnTo>
                  <a:pt x="4785820" y="234579"/>
                </a:lnTo>
                <a:cubicBezTo>
                  <a:pt x="4826016" y="234579"/>
                  <a:pt x="4858602" y="267165"/>
                  <a:pt x="4858602" y="307361"/>
                </a:cubicBezTo>
                <a:close/>
              </a:path>
            </a:pathLst>
          </a:custGeom>
          <a:solidFill>
            <a:srgbClr val="148DD9"/>
          </a:solidFill>
          <a:ln w="12700">
            <a:miter lim="400000"/>
          </a:ln>
        </p:spPr>
        <p:txBody>
          <a:bodyPr lIns="0" tIns="0" rIns="0" bIns="0" anchor="ctr"/>
          <a:lstStyle/>
          <a:p>
            <a:pPr fontAlgn="auto">
              <a:spcBef>
                <a:spcPts val="0"/>
              </a:spcBef>
              <a:spcAft>
                <a:spcPts val="0"/>
              </a:spcAft>
              <a:defRPr/>
            </a:pPr>
            <a:endParaRPr lang="en-US" sz="700" dirty="0">
              <a:solidFill>
                <a:srgbClr val="00A1E0"/>
              </a:solidFill>
              <a:latin typeface="+mn-lt"/>
              <a:ea typeface="+mn-ea"/>
              <a:cs typeface="+mn-cs"/>
            </a:endParaRPr>
          </a:p>
        </p:txBody>
      </p:sp>
      <p:sp>
        <p:nvSpPr>
          <p:cNvPr id="9" name="Title 1"/>
          <p:cNvSpPr>
            <a:spLocks noGrp="1"/>
          </p:cNvSpPr>
          <p:nvPr>
            <p:ph type="ctrTitle"/>
          </p:nvPr>
        </p:nvSpPr>
        <p:spPr>
          <a:xfrm>
            <a:off x="5909479" y="1596788"/>
            <a:ext cx="5138383" cy="1994104"/>
          </a:xfrm>
        </p:spPr>
        <p:txBody>
          <a:bodyPr>
            <a:noAutofit/>
          </a:bodyPr>
          <a:lstStyle>
            <a:lvl1pPr marL="0" algn="l" defTabSz="914400" rtl="0" eaLnBrk="1" latinLnBrk="0" hangingPunct="1">
              <a:lnSpc>
                <a:spcPct val="100000"/>
              </a:lnSpc>
              <a:spcBef>
                <a:spcPct val="0"/>
              </a:spcBef>
              <a:buNone/>
              <a:defRPr lang="en-US" sz="5400" b="0" kern="1200" spc="0" baseline="0" dirty="0">
                <a:solidFill>
                  <a:schemeClr val="bg1"/>
                </a:solidFill>
                <a:latin typeface="Salesforce Sans Light" panose="020B0305020202020203" pitchFamily="34" charset="0"/>
                <a:ea typeface="+mj-ea"/>
                <a:cs typeface="+mj-cs"/>
              </a:defRPr>
            </a:lvl1pPr>
          </a:lstStyle>
          <a:p>
            <a:r>
              <a:rPr lang="en-US" smtClean="0"/>
              <a:t>Click to edit Master title style</a:t>
            </a:r>
            <a:endParaRPr lang="en-US" dirty="0"/>
          </a:p>
        </p:txBody>
      </p:sp>
      <p:sp>
        <p:nvSpPr>
          <p:cNvPr id="6" name="Text Placeholder 2"/>
          <p:cNvSpPr>
            <a:spLocks noGrp="1"/>
          </p:cNvSpPr>
          <p:nvPr>
            <p:ph type="body" idx="11"/>
          </p:nvPr>
        </p:nvSpPr>
        <p:spPr>
          <a:xfrm>
            <a:off x="5909216" y="3678610"/>
            <a:ext cx="5145471" cy="715903"/>
          </a:xfrm>
        </p:spPr>
        <p:txBody>
          <a:bodyPr/>
          <a:lstStyle>
            <a:lvl1pPr marL="0" indent="0">
              <a:lnSpc>
                <a:spcPct val="100000"/>
              </a:lnSpc>
              <a:spcBef>
                <a:spcPts val="0"/>
              </a:spcBef>
              <a:spcAft>
                <a:spcPts val="0"/>
              </a:spcAft>
              <a:buNone/>
              <a:defRPr sz="2400" b="0">
                <a:solidFill>
                  <a:schemeClr val="bg2"/>
                </a:solidFill>
                <a:latin typeface="Salesforce Sans Light"/>
                <a:cs typeface="Salesforce Sans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447911591"/>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Speaker_slide_B">
    <p:bg>
      <p:bgPr>
        <a:solidFill>
          <a:schemeClr val="bg1"/>
        </a:solidFill>
        <a:effectLst/>
      </p:bgPr>
    </p:bg>
    <p:spTree>
      <p:nvGrpSpPr>
        <p:cNvPr id="1" name=""/>
        <p:cNvGrpSpPr/>
        <p:nvPr/>
      </p:nvGrpSpPr>
      <p:grpSpPr>
        <a:xfrm>
          <a:off x="0" y="0"/>
          <a:ext cx="0" cy="0"/>
          <a:chOff x="0" y="0"/>
          <a:chExt cx="0" cy="0"/>
        </a:xfrm>
      </p:grpSpPr>
      <p:sp>
        <p:nvSpPr>
          <p:cNvPr id="6" name="Rounded Rectangle 5"/>
          <p:cNvSpPr/>
          <p:nvPr userDrawn="1"/>
        </p:nvSpPr>
        <p:spPr>
          <a:xfrm>
            <a:off x="5336275" y="999699"/>
            <a:ext cx="6284794" cy="4858602"/>
          </a:xfrm>
          <a:prstGeom prst="roundRect">
            <a:avLst>
              <a:gd name="adj" fmla="val 1498"/>
            </a:avLst>
          </a:prstGeom>
          <a:solidFill>
            <a:schemeClr val="bg2">
              <a:alpha val="50000"/>
            </a:schemeClr>
          </a:solidFill>
          <a:ln w="12700">
            <a:miter lim="400000"/>
          </a:ln>
        </p:spPr>
        <p:txBody>
          <a:bodyPr wrap="square" lIns="0" tIns="0" rIns="0" bIns="0" anchor="ctr">
            <a:noAutofit/>
          </a:bodyPr>
          <a:lstStyle/>
          <a:p>
            <a:pPr lvl="0"/>
            <a:endParaRPr lang="en-US" sz="700" dirty="0" smtClean="0"/>
          </a:p>
        </p:txBody>
      </p:sp>
      <p:sp>
        <p:nvSpPr>
          <p:cNvPr id="4" name="Rounded Rectangle 8"/>
          <p:cNvSpPr>
            <a:spLocks noChangeArrowheads="1"/>
          </p:cNvSpPr>
          <p:nvPr/>
        </p:nvSpPr>
        <p:spPr bwMode="auto">
          <a:xfrm>
            <a:off x="5335588" y="1000125"/>
            <a:ext cx="6284912" cy="4857750"/>
          </a:xfrm>
          <a:prstGeom prst="roundRect">
            <a:avLst>
              <a:gd name="adj" fmla="val 1500"/>
            </a:avLst>
          </a:prstGeom>
          <a:solidFill>
            <a:schemeClr val="bg2">
              <a:alpha val="50195"/>
            </a:scheme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sz="700"/>
          </a:p>
        </p:txBody>
      </p:sp>
      <p:sp>
        <p:nvSpPr>
          <p:cNvPr id="5" name="Isosceles Triangle 9"/>
          <p:cNvSpPr>
            <a:spLocks noChangeArrowheads="1"/>
          </p:cNvSpPr>
          <p:nvPr/>
        </p:nvSpPr>
        <p:spPr bwMode="auto">
          <a:xfrm rot="16200000">
            <a:off x="5033963" y="3305175"/>
            <a:ext cx="358775" cy="244475"/>
          </a:xfrm>
          <a:prstGeom prst="triangle">
            <a:avLst>
              <a:gd name="adj" fmla="val 50000"/>
            </a:avLst>
          </a:prstGeom>
          <a:solidFill>
            <a:schemeClr val="bg2">
              <a:alpha val="50195"/>
            </a:scheme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sz="700"/>
          </a:p>
        </p:txBody>
      </p:sp>
      <p:sp>
        <p:nvSpPr>
          <p:cNvPr id="9" name="Title 1"/>
          <p:cNvSpPr>
            <a:spLocks noGrp="1"/>
          </p:cNvSpPr>
          <p:nvPr>
            <p:ph type="ctrTitle"/>
          </p:nvPr>
        </p:nvSpPr>
        <p:spPr>
          <a:xfrm>
            <a:off x="5909479" y="1596788"/>
            <a:ext cx="5138383" cy="1994104"/>
          </a:xfrm>
        </p:spPr>
        <p:txBody>
          <a:bodyPr>
            <a:noAutofit/>
          </a:bodyPr>
          <a:lstStyle>
            <a:lvl1pPr marL="0" algn="l" defTabSz="914400" rtl="0" eaLnBrk="1" latinLnBrk="0" hangingPunct="1">
              <a:lnSpc>
                <a:spcPct val="100000"/>
              </a:lnSpc>
              <a:spcBef>
                <a:spcPct val="0"/>
              </a:spcBef>
              <a:buNone/>
              <a:defRPr lang="en-US" sz="5400" b="0" kern="1200" spc="0" baseline="0" dirty="0">
                <a:solidFill>
                  <a:schemeClr val="accent1"/>
                </a:solidFill>
                <a:latin typeface="Salesforce Sans Light" panose="020B0305020202020203" pitchFamily="34" charset="0"/>
                <a:ea typeface="+mj-ea"/>
                <a:cs typeface="+mj-cs"/>
              </a:defRPr>
            </a:lvl1pPr>
          </a:lstStyle>
          <a:p>
            <a:r>
              <a:rPr lang="en-US" smtClean="0"/>
              <a:t>Click to edit Master title style</a:t>
            </a:r>
            <a:endParaRPr lang="en-US" dirty="0"/>
          </a:p>
        </p:txBody>
      </p:sp>
      <p:sp>
        <p:nvSpPr>
          <p:cNvPr id="7" name="Text Placeholder 2"/>
          <p:cNvSpPr>
            <a:spLocks noGrp="1"/>
          </p:cNvSpPr>
          <p:nvPr>
            <p:ph type="body" idx="11"/>
          </p:nvPr>
        </p:nvSpPr>
        <p:spPr>
          <a:xfrm>
            <a:off x="5909216" y="3689193"/>
            <a:ext cx="5145471" cy="715903"/>
          </a:xfrm>
        </p:spPr>
        <p:txBody>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Isosceles Triangle 7"/>
          <p:cNvSpPr/>
          <p:nvPr userDrawn="1"/>
        </p:nvSpPr>
        <p:spPr>
          <a:xfrm rot="16200000">
            <a:off x="5034644" y="3304790"/>
            <a:ext cx="358256" cy="245010"/>
          </a:xfrm>
          <a:prstGeom prst="triangle">
            <a:avLst/>
          </a:prstGeom>
          <a:solidFill>
            <a:schemeClr val="bg2">
              <a:alpha val="50000"/>
            </a:schemeClr>
          </a:solidFill>
          <a:ln w="12700">
            <a:miter lim="400000"/>
          </a:ln>
        </p:spPr>
        <p:txBody>
          <a:bodyPr wrap="square" lIns="0" tIns="0" rIns="0" bIns="0" anchor="ctr">
            <a:noAutofit/>
          </a:bodyPr>
          <a:lstStyle/>
          <a:p>
            <a:pPr lvl="0"/>
            <a:endParaRPr lang="en-US" sz="700" dirty="0" smtClean="0"/>
          </a:p>
        </p:txBody>
      </p:sp>
    </p:spTree>
    <p:extLst>
      <p:ext uri="{BB962C8B-B14F-4D97-AF65-F5344CB8AC3E}">
        <p14:creationId xmlns:p14="http://schemas.microsoft.com/office/powerpoint/2010/main" val="362075270"/>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A">
    <p:spTree>
      <p:nvGrpSpPr>
        <p:cNvPr id="1" name=""/>
        <p:cNvGrpSpPr/>
        <p:nvPr/>
      </p:nvGrpSpPr>
      <p:grpSpPr>
        <a:xfrm>
          <a:off x="0" y="0"/>
          <a:ext cx="0" cy="0"/>
          <a:chOff x="0" y="0"/>
          <a:chExt cx="0" cy="0"/>
        </a:xfrm>
      </p:grpSpPr>
      <p:pic>
        <p:nvPicPr>
          <p:cNvPr id="2" name="Picture 8" descr="Salesforce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10900" y="6091238"/>
            <a:ext cx="617538"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2"/>
          <p:cNvSpPr/>
          <p:nvPr/>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Salesforce Sans"/>
            </a:endParaRPr>
          </a:p>
        </p:txBody>
      </p:sp>
    </p:spTree>
    <p:extLst>
      <p:ext uri="{BB962C8B-B14F-4D97-AF65-F5344CB8AC3E}">
        <p14:creationId xmlns:p14="http://schemas.microsoft.com/office/powerpoint/2010/main" val="2296075726"/>
      </p:ext>
    </p:extLst>
  </p:cSld>
  <p:clrMapOvr>
    <a:masterClrMapping/>
  </p:clrMapOvr>
  <p:transition spd="med">
    <p:fade/>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_B">
    <p:bg>
      <p:bgPr>
        <a:solidFill>
          <a:srgbClr val="178BD1"/>
        </a:solidFill>
        <a:effectLst/>
      </p:bgPr>
    </p:bg>
    <p:spTree>
      <p:nvGrpSpPr>
        <p:cNvPr id="1" name=""/>
        <p:cNvGrpSpPr/>
        <p:nvPr/>
      </p:nvGrpSpPr>
      <p:grpSpPr>
        <a:xfrm>
          <a:off x="0" y="0"/>
          <a:ext cx="0" cy="0"/>
          <a:chOff x="0" y="0"/>
          <a:chExt cx="0" cy="0"/>
        </a:xfrm>
      </p:grpSpPr>
      <p:grpSp>
        <p:nvGrpSpPr>
          <p:cNvPr id="6" name="Group 8"/>
          <p:cNvGrpSpPr>
            <a:grpSpLocks/>
          </p:cNvGrpSpPr>
          <p:nvPr/>
        </p:nvGrpSpPr>
        <p:grpSpPr bwMode="auto">
          <a:xfrm>
            <a:off x="0" y="0"/>
            <a:ext cx="12179300" cy="6858000"/>
            <a:chOff x="0" y="0"/>
            <a:chExt cx="12179300" cy="6858000"/>
          </a:xfrm>
        </p:grpSpPr>
        <p:sp>
          <p:nvSpPr>
            <p:cNvPr id="7" name="Shape 174"/>
            <p:cNvSpPr>
              <a:spLocks/>
            </p:cNvSpPr>
            <p:nvPr/>
          </p:nvSpPr>
          <p:spPr bwMode="auto">
            <a:xfrm>
              <a:off x="10029428" y="4409281"/>
              <a:ext cx="2149872" cy="2448719"/>
            </a:xfrm>
            <a:custGeom>
              <a:avLst/>
              <a:gdLst>
                <a:gd name="T0" fmla="*/ 1074936 w 21600"/>
                <a:gd name="T1" fmla="*/ 1224360 h 21600"/>
                <a:gd name="T2" fmla="*/ 1074936 w 21600"/>
                <a:gd name="T3" fmla="*/ 1224360 h 21600"/>
                <a:gd name="T4" fmla="*/ 1074936 w 21600"/>
                <a:gd name="T5" fmla="*/ 1224360 h 21600"/>
                <a:gd name="T6" fmla="*/ 1074936 w 21600"/>
                <a:gd name="T7" fmla="*/ 122436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1432" y="0"/>
                  </a:moveTo>
                  <a:cubicBezTo>
                    <a:pt x="6741" y="0"/>
                    <a:pt x="2943" y="3336"/>
                    <a:pt x="2943" y="7446"/>
                  </a:cubicBezTo>
                  <a:cubicBezTo>
                    <a:pt x="2943" y="8496"/>
                    <a:pt x="3192" y="9500"/>
                    <a:pt x="3645" y="10404"/>
                  </a:cubicBezTo>
                  <a:cubicBezTo>
                    <a:pt x="1466" y="11528"/>
                    <a:pt x="0" y="13612"/>
                    <a:pt x="0" y="16009"/>
                  </a:cubicBezTo>
                  <a:cubicBezTo>
                    <a:pt x="0" y="18396"/>
                    <a:pt x="1459" y="20478"/>
                    <a:pt x="3629" y="21600"/>
                  </a:cubicBezTo>
                  <a:lnTo>
                    <a:pt x="21600" y="21600"/>
                  </a:lnTo>
                  <a:lnTo>
                    <a:pt x="21600" y="1120"/>
                  </a:lnTo>
                  <a:cubicBezTo>
                    <a:pt x="20293" y="1456"/>
                    <a:pt x="19121" y="2086"/>
                    <a:pt x="18191" y="2934"/>
                  </a:cubicBezTo>
                  <a:cubicBezTo>
                    <a:pt x="16639" y="1153"/>
                    <a:pt x="14191" y="0"/>
                    <a:pt x="11432" y="0"/>
                  </a:cubicBezTo>
                  <a:close/>
                </a:path>
              </a:pathLst>
            </a:custGeom>
            <a:solidFill>
              <a:srgbClr val="FFFFFF">
                <a:alpha val="18039"/>
              </a:srgb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p>
          </p:txBody>
        </p:sp>
        <p:sp>
          <p:nvSpPr>
            <p:cNvPr id="8" name="Shape 175"/>
            <p:cNvSpPr>
              <a:spLocks/>
            </p:cNvSpPr>
            <p:nvPr/>
          </p:nvSpPr>
          <p:spPr bwMode="auto">
            <a:xfrm>
              <a:off x="6959996" y="4678759"/>
              <a:ext cx="5074842" cy="2179241"/>
            </a:xfrm>
            <a:custGeom>
              <a:avLst/>
              <a:gdLst>
                <a:gd name="T0" fmla="*/ 2537421 w 21600"/>
                <a:gd name="T1" fmla="*/ 1089621 h 21600"/>
                <a:gd name="T2" fmla="*/ 2537421 w 21600"/>
                <a:gd name="T3" fmla="*/ 1089621 h 21600"/>
                <a:gd name="T4" fmla="*/ 2537421 w 21600"/>
                <a:gd name="T5" fmla="*/ 1089621 h 21600"/>
                <a:gd name="T6" fmla="*/ 2537421 w 21600"/>
                <a:gd name="T7" fmla="*/ 108962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650" y="0"/>
                  </a:moveTo>
                  <a:cubicBezTo>
                    <a:pt x="3332" y="0"/>
                    <a:pt x="1454" y="4369"/>
                    <a:pt x="1454" y="9756"/>
                  </a:cubicBezTo>
                  <a:cubicBezTo>
                    <a:pt x="1454" y="11131"/>
                    <a:pt x="1577" y="12449"/>
                    <a:pt x="1801" y="13634"/>
                  </a:cubicBezTo>
                  <a:cubicBezTo>
                    <a:pt x="724" y="15107"/>
                    <a:pt x="0" y="17840"/>
                    <a:pt x="0" y="20982"/>
                  </a:cubicBezTo>
                  <a:cubicBezTo>
                    <a:pt x="0" y="21191"/>
                    <a:pt x="7" y="21395"/>
                    <a:pt x="14" y="21600"/>
                  </a:cubicBezTo>
                  <a:lnTo>
                    <a:pt x="20860" y="21600"/>
                  </a:lnTo>
                  <a:cubicBezTo>
                    <a:pt x="21326" y="19898"/>
                    <a:pt x="21600" y="17881"/>
                    <a:pt x="21600" y="15707"/>
                  </a:cubicBezTo>
                  <a:cubicBezTo>
                    <a:pt x="21600" y="9667"/>
                    <a:pt x="19516" y="4772"/>
                    <a:pt x="16945" y="4772"/>
                  </a:cubicBezTo>
                  <a:cubicBezTo>
                    <a:pt x="16274" y="4772"/>
                    <a:pt x="15636" y="5100"/>
                    <a:pt x="15061" y="5700"/>
                  </a:cubicBezTo>
                  <a:cubicBezTo>
                    <a:pt x="14396" y="2956"/>
                    <a:pt x="13155" y="1105"/>
                    <a:pt x="11728" y="1105"/>
                  </a:cubicBezTo>
                  <a:cubicBezTo>
                    <a:pt x="10658" y="1105"/>
                    <a:pt x="9689" y="2151"/>
                    <a:pt x="8990" y="3839"/>
                  </a:cubicBezTo>
                  <a:cubicBezTo>
                    <a:pt x="8223" y="1505"/>
                    <a:pt x="7014" y="0"/>
                    <a:pt x="5650" y="0"/>
                  </a:cubicBezTo>
                  <a:close/>
                </a:path>
              </a:pathLst>
            </a:custGeom>
            <a:solidFill>
              <a:srgbClr val="FFFFFF">
                <a:alpha val="18039"/>
              </a:srgb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p>
          </p:txBody>
        </p:sp>
        <p:sp>
          <p:nvSpPr>
            <p:cNvPr id="9" name="Shape 180"/>
            <p:cNvSpPr>
              <a:spLocks/>
            </p:cNvSpPr>
            <p:nvPr/>
          </p:nvSpPr>
          <p:spPr bwMode="auto">
            <a:xfrm>
              <a:off x="0" y="0"/>
              <a:ext cx="2543175" cy="1470422"/>
            </a:xfrm>
            <a:custGeom>
              <a:avLst/>
              <a:gdLst>
                <a:gd name="T0" fmla="*/ 1271588 w 21600"/>
                <a:gd name="T1" fmla="*/ 735211 h 21600"/>
                <a:gd name="T2" fmla="*/ 1271588 w 21600"/>
                <a:gd name="T3" fmla="*/ 735211 h 21600"/>
                <a:gd name="T4" fmla="*/ 1271588 w 21600"/>
                <a:gd name="T5" fmla="*/ 735211 h 21600"/>
                <a:gd name="T6" fmla="*/ 1271588 w 21600"/>
                <a:gd name="T7" fmla="*/ 73521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437"/>
                  </a:lnTo>
                  <a:cubicBezTo>
                    <a:pt x="329" y="21536"/>
                    <a:pt x="666" y="21600"/>
                    <a:pt x="1011" y="21600"/>
                  </a:cubicBezTo>
                  <a:cubicBezTo>
                    <a:pt x="3444" y="21600"/>
                    <a:pt x="5524" y="19049"/>
                    <a:pt x="6418" y="15403"/>
                  </a:cubicBezTo>
                  <a:cubicBezTo>
                    <a:pt x="7097" y="15980"/>
                    <a:pt x="7865" y="16295"/>
                    <a:pt x="8673" y="16295"/>
                  </a:cubicBezTo>
                  <a:cubicBezTo>
                    <a:pt x="10606" y="16295"/>
                    <a:pt x="12285" y="14455"/>
                    <a:pt x="13170" y="11730"/>
                  </a:cubicBezTo>
                  <a:cubicBezTo>
                    <a:pt x="13623" y="11887"/>
                    <a:pt x="14086" y="11969"/>
                    <a:pt x="14562" y="11969"/>
                  </a:cubicBezTo>
                  <a:cubicBezTo>
                    <a:pt x="18392" y="11969"/>
                    <a:pt x="21501" y="6637"/>
                    <a:pt x="21600" y="0"/>
                  </a:cubicBezTo>
                  <a:lnTo>
                    <a:pt x="0" y="0"/>
                  </a:lnTo>
                  <a:close/>
                </a:path>
              </a:pathLst>
            </a:custGeom>
            <a:solidFill>
              <a:srgbClr val="FFFFFF">
                <a:alpha val="18039"/>
              </a:srgb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p>
          </p:txBody>
        </p:sp>
      </p:grpSp>
      <p:pic>
        <p:nvPicPr>
          <p:cNvPr id="10" name="Picture 12" descr="Salesforce_Logo_RGB_8_13_1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507663" y="5764213"/>
            <a:ext cx="1074737" cy="75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562424" y="1261423"/>
            <a:ext cx="11065468" cy="1874128"/>
          </a:xfrm>
        </p:spPr>
        <p:txBody>
          <a:bodyPr>
            <a:noAutofit/>
          </a:bodyPr>
          <a:lstStyle>
            <a:lvl1pPr algn="l">
              <a:lnSpc>
                <a:spcPct val="90000"/>
              </a:lnSpc>
              <a:defRPr sz="5400" spc="0">
                <a:solidFill>
                  <a:schemeClr val="bg1"/>
                </a:solidFill>
                <a:latin typeface="Salesforce Sans Light" panose="020B0305020202020203"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62424" y="3204974"/>
            <a:ext cx="11065468" cy="529086"/>
          </a:xfrm>
          <a:prstGeom prst="rect">
            <a:avLst/>
          </a:prstGeom>
        </p:spPr>
        <p:txBody>
          <a:bodyPr>
            <a:noAutofit/>
          </a:bodyPr>
          <a:lstStyle>
            <a:lvl1pPr marL="342900" indent="-342900" algn="l">
              <a:spcBef>
                <a:spcPts val="0"/>
              </a:spcBef>
              <a:spcAft>
                <a:spcPts val="0"/>
              </a:spcAft>
              <a:buNone/>
              <a:defRPr lang="en-US" sz="2400" kern="1200" spc="0" baseline="0" dirty="0">
                <a:solidFill>
                  <a:schemeClr val="bg2"/>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55" name="Content Placeholder 7"/>
          <p:cNvSpPr>
            <a:spLocks noGrp="1"/>
          </p:cNvSpPr>
          <p:nvPr>
            <p:ph sz="quarter" idx="10" hasCustomPrompt="1"/>
          </p:nvPr>
        </p:nvSpPr>
        <p:spPr>
          <a:xfrm>
            <a:off x="562424" y="4852768"/>
            <a:ext cx="8552736" cy="611350"/>
          </a:xfrm>
          <a:prstGeom prst="rect">
            <a:avLst/>
          </a:prstGeom>
        </p:spPr>
        <p:txBody>
          <a:bodyPr/>
          <a:lstStyle>
            <a:lvl1pPr>
              <a:lnSpc>
                <a:spcPct val="100000"/>
              </a:lnSpc>
              <a:spcBef>
                <a:spcPts val="0"/>
              </a:spcBef>
              <a:spcAft>
                <a:spcPts val="0"/>
              </a:spcAft>
              <a:buNone/>
              <a:defRPr sz="1800" baseline="0">
                <a:solidFill>
                  <a:schemeClr val="bg1"/>
                </a:solidFill>
              </a:defRPr>
            </a:lvl1pPr>
            <a:lvl2pPr marL="0" indent="0">
              <a:spcBef>
                <a:spcPts val="0"/>
              </a:spcBef>
              <a:spcAft>
                <a:spcPts val="0"/>
              </a:spcAft>
              <a:buNone/>
              <a:defRPr>
                <a:solidFill>
                  <a:srgbClr val="FFFFFF"/>
                </a:solidFill>
              </a:defRPr>
            </a:lvl2pPr>
          </a:lstStyle>
          <a:p>
            <a:pPr lvl="0"/>
            <a:r>
              <a:rPr lang="en-US" dirty="0" smtClean="0"/>
              <a:t>Name and Title</a:t>
            </a:r>
          </a:p>
          <a:p>
            <a:pPr lvl="1"/>
            <a:r>
              <a:rPr lang="en-US" dirty="0" smtClean="0"/>
              <a:t>Second level</a:t>
            </a:r>
          </a:p>
        </p:txBody>
      </p:sp>
      <p:sp>
        <p:nvSpPr>
          <p:cNvPr id="11" name="Text Placeholder 6"/>
          <p:cNvSpPr>
            <a:spLocks noGrp="1"/>
          </p:cNvSpPr>
          <p:nvPr>
            <p:ph type="body" sz="quarter" idx="16" hasCustomPrompt="1"/>
          </p:nvPr>
        </p:nvSpPr>
        <p:spPr bwMode="invGray">
          <a:xfrm>
            <a:off x="562424" y="5581520"/>
            <a:ext cx="8552736" cy="970824"/>
          </a:xfrm>
          <a:prstGeom prst="rect">
            <a:avLst/>
          </a:prstGeom>
        </p:spPr>
        <p:txBody>
          <a:bodyPr/>
          <a:lstStyle>
            <a:lvl1pPr marL="0" indent="0" algn="l">
              <a:spcBef>
                <a:spcPts val="0"/>
              </a:spcBef>
              <a:spcAft>
                <a:spcPts val="0"/>
              </a:spcAft>
              <a:buFontTx/>
              <a:buNone/>
              <a:defRPr lang="en-US" sz="1400" kern="1200" spc="0" baseline="0" dirty="0" smtClean="0">
                <a:solidFill>
                  <a:schemeClr val="bg2"/>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smtClean="0"/>
              <a:t>Twitter and Email</a:t>
            </a:r>
          </a:p>
        </p:txBody>
      </p:sp>
    </p:spTree>
    <p:extLst>
      <p:ext uri="{BB962C8B-B14F-4D97-AF65-F5344CB8AC3E}">
        <p14:creationId xmlns:p14="http://schemas.microsoft.com/office/powerpoint/2010/main" val="782105820"/>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B">
    <p:bg>
      <p:bgPr>
        <a:solidFill>
          <a:srgbClr val="032750"/>
        </a:solidFill>
        <a:effectLst/>
      </p:bgPr>
    </p:bg>
    <p:spTree>
      <p:nvGrpSpPr>
        <p:cNvPr id="1" name=""/>
        <p:cNvGrpSpPr/>
        <p:nvPr/>
      </p:nvGrpSpPr>
      <p:grpSpPr>
        <a:xfrm>
          <a:off x="0" y="0"/>
          <a:ext cx="0" cy="0"/>
          <a:chOff x="0" y="0"/>
          <a:chExt cx="0" cy="0"/>
        </a:xfrm>
      </p:grpSpPr>
      <p:pic>
        <p:nvPicPr>
          <p:cNvPr id="2" name="Picture 8" descr="Salesforce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10900" y="6091238"/>
            <a:ext cx="617538"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2"/>
          <p:cNvSpPr/>
          <p:nvPr/>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Salesforce Sans"/>
            </a:endParaRPr>
          </a:p>
        </p:txBody>
      </p:sp>
    </p:spTree>
    <p:extLst>
      <p:ext uri="{BB962C8B-B14F-4D97-AF65-F5344CB8AC3E}">
        <p14:creationId xmlns:p14="http://schemas.microsoft.com/office/powerpoint/2010/main" val="1269809871"/>
      </p:ext>
    </p:extLst>
  </p:cSld>
  <p:clrMapOvr>
    <a:masterClrMapping/>
  </p:clrMapOvr>
  <p:transition spd="med">
    <p:fade/>
  </p:transition>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ustomer_Hero_A">
    <p:spTree>
      <p:nvGrpSpPr>
        <p:cNvPr id="1" name=""/>
        <p:cNvGrpSpPr/>
        <p:nvPr/>
      </p:nvGrpSpPr>
      <p:grpSpPr>
        <a:xfrm>
          <a:off x="0" y="0"/>
          <a:ext cx="0" cy="0"/>
          <a:chOff x="0" y="0"/>
          <a:chExt cx="0" cy="0"/>
        </a:xfrm>
      </p:grpSpPr>
      <p:sp>
        <p:nvSpPr>
          <p:cNvPr id="3" name="Picture Placeholder 2"/>
          <p:cNvSpPr>
            <a:spLocks noGrp="1"/>
          </p:cNvSpPr>
          <p:nvPr>
            <p:ph type="pic" sz="quarter" idx="18" hasCustomPrompt="1"/>
          </p:nvPr>
        </p:nvSpPr>
        <p:spPr>
          <a:xfrm>
            <a:off x="5349113" y="-1"/>
            <a:ext cx="6839712" cy="3819525"/>
          </a:xfrm>
          <a:prstGeom prst="rect">
            <a:avLst/>
          </a:prstGeom>
          <a:solidFill>
            <a:srgbClr val="032750"/>
          </a:solidFill>
        </p:spPr>
        <p:txBody>
          <a:bodyPr rIns="365760" rtlCol="0" anchor="ctr">
            <a:noAutofit/>
          </a:bodyPr>
          <a:lstStyle>
            <a:lvl1pPr algn="r">
              <a:defRPr baseline="0">
                <a:solidFill>
                  <a:schemeClr val="bg1"/>
                </a:solidFill>
              </a:defRPr>
            </a:lvl1pPr>
          </a:lstStyle>
          <a:p>
            <a:pPr lvl="0"/>
            <a:r>
              <a:rPr lang="en-US" noProof="0" dirty="0" smtClean="0"/>
              <a:t>Paste Picture in Box and Send Image to Back</a:t>
            </a:r>
            <a:endParaRPr lang="en-US" noProof="0" dirty="0"/>
          </a:p>
        </p:txBody>
      </p:sp>
      <p:sp>
        <p:nvSpPr>
          <p:cNvPr id="4" name="Text Placeholder 3"/>
          <p:cNvSpPr>
            <a:spLocks noGrp="1"/>
          </p:cNvSpPr>
          <p:nvPr>
            <p:ph type="body" sz="quarter" idx="22"/>
          </p:nvPr>
        </p:nvSpPr>
        <p:spPr>
          <a:xfrm>
            <a:off x="-1" y="-1"/>
            <a:ext cx="7642911" cy="3819525"/>
          </a:xfrm>
          <a:prstGeom prst="rect">
            <a:avLst/>
          </a:prstGeom>
          <a:gradFill>
            <a:gsLst>
              <a:gs pos="0">
                <a:srgbClr val="032750">
                  <a:alpha val="0"/>
                </a:srgbClr>
              </a:gs>
              <a:gs pos="27000">
                <a:srgbClr val="032750"/>
              </a:gs>
              <a:gs pos="100000">
                <a:srgbClr val="032750"/>
              </a:gs>
            </a:gsLst>
            <a:lin ang="10800000" scaled="1"/>
          </a:gradFill>
        </p:spPr>
        <p:txBody>
          <a:bodyPr lIns="457200" tIns="365760" rIns="1828800" bIns="914400"/>
          <a:lstStyle>
            <a:lvl1pPr marL="111125" indent="-111125">
              <a:lnSpc>
                <a:spcPct val="100000"/>
              </a:lnSpc>
              <a:spcBef>
                <a:spcPts val="0"/>
              </a:spcBef>
              <a:spcAft>
                <a:spcPts val="600"/>
              </a:spcAft>
              <a:buFont typeface="Arial" panose="020B0604020202020204" pitchFamily="34" charset="0"/>
              <a:buNone/>
              <a:defRPr sz="2800">
                <a:solidFill>
                  <a:schemeClr val="bg1"/>
                </a:solidFill>
                <a:latin typeface="Salesforce Sans Light" panose="020B0305020202020203" pitchFamily="34" charset="0"/>
              </a:defRPr>
            </a:lvl1pPr>
            <a:lvl2pPr marL="111125" indent="0">
              <a:spcBef>
                <a:spcPts val="0"/>
              </a:spcBef>
              <a:spcAft>
                <a:spcPts val="0"/>
              </a:spcAft>
              <a:buNone/>
              <a:tabLst/>
              <a:defRPr lang="en-US" sz="1600" kern="1200" spc="0" baseline="0" dirty="0" smtClean="0">
                <a:solidFill>
                  <a:schemeClr val="bg2"/>
                </a:solidFill>
                <a:latin typeface="Salesforce Sans"/>
                <a:ea typeface="+mn-ea"/>
                <a:cs typeface="+mn-cs"/>
              </a:defRPr>
            </a:lvl2pPr>
          </a:lstStyle>
          <a:p>
            <a:pPr lvl="0"/>
            <a:r>
              <a:rPr lang="en-US" smtClean="0"/>
              <a:t>Click to edit Master text styles</a:t>
            </a:r>
          </a:p>
          <a:p>
            <a:pPr lvl="1"/>
            <a:r>
              <a:rPr lang="en-US" smtClean="0"/>
              <a:t>Second level</a:t>
            </a:r>
          </a:p>
        </p:txBody>
      </p:sp>
      <p:sp>
        <p:nvSpPr>
          <p:cNvPr id="42" name="Title 3"/>
          <p:cNvSpPr>
            <a:spLocks noGrp="1"/>
          </p:cNvSpPr>
          <p:nvPr>
            <p:ph type="title"/>
          </p:nvPr>
        </p:nvSpPr>
        <p:spPr>
          <a:xfrm>
            <a:off x="576072" y="3922776"/>
            <a:ext cx="11045952" cy="987552"/>
          </a:xfrm>
        </p:spPr>
        <p:txBody>
          <a:bodyPr/>
          <a:lstStyle>
            <a:lvl1pPr>
              <a:defRPr sz="2800" spc="0">
                <a:latin typeface="+mn-lt"/>
              </a:defRPr>
            </a:lvl1pPr>
          </a:lstStyle>
          <a:p>
            <a:r>
              <a:rPr lang="en-US" smtClean="0"/>
              <a:t>Click to edit Master title style</a:t>
            </a:r>
            <a:endParaRPr lang="en-US" dirty="0"/>
          </a:p>
        </p:txBody>
      </p:sp>
      <p:sp>
        <p:nvSpPr>
          <p:cNvPr id="12" name="Picture Placeholder 11"/>
          <p:cNvSpPr>
            <a:spLocks noGrp="1"/>
          </p:cNvSpPr>
          <p:nvPr>
            <p:ph type="pic" sz="quarter" idx="20"/>
          </p:nvPr>
        </p:nvSpPr>
        <p:spPr>
          <a:xfrm>
            <a:off x="573089" y="2816352"/>
            <a:ext cx="1793674" cy="1216152"/>
          </a:xfrm>
          <a:prstGeom prst="rect">
            <a:avLst/>
          </a:prstGeom>
          <a:solidFill>
            <a:schemeClr val="bg1"/>
          </a:solidFill>
          <a:effectLst>
            <a:outerShdw blurRad="508000" dist="165100" dir="2700000" algn="ctr" rotWithShape="0">
              <a:srgbClr val="000000">
                <a:alpha val="12000"/>
              </a:srgbClr>
            </a:outerShdw>
          </a:effectLst>
        </p:spPr>
        <p:txBody>
          <a:bodyPr rtlCol="0" anchor="ctr">
            <a:noAutofit/>
          </a:bodyPr>
          <a:lstStyle>
            <a:lvl1pPr algn="ctr">
              <a:buNone/>
              <a:defRPr>
                <a:solidFill>
                  <a:schemeClr val="bg1"/>
                </a:solidFill>
              </a:defRPr>
            </a:lvl1pPr>
          </a:lstStyle>
          <a:p>
            <a:pPr lvl="0"/>
            <a:r>
              <a:rPr lang="en-US" noProof="0" smtClean="0"/>
              <a:t>Click icon to add picture</a:t>
            </a:r>
            <a:endParaRPr lang="en-US" noProof="0" dirty="0"/>
          </a:p>
        </p:txBody>
      </p:sp>
      <p:sp>
        <p:nvSpPr>
          <p:cNvPr id="5" name="Text Placeholder 4"/>
          <p:cNvSpPr>
            <a:spLocks noGrp="1"/>
          </p:cNvSpPr>
          <p:nvPr>
            <p:ph type="body" sz="quarter" idx="23"/>
          </p:nvPr>
        </p:nvSpPr>
        <p:spPr>
          <a:xfrm>
            <a:off x="576072" y="5047488"/>
            <a:ext cx="11045952" cy="1216152"/>
          </a:xfrm>
        </p:spPr>
        <p:txBody>
          <a:bodyPr/>
          <a:lstStyle>
            <a:lvl1pPr>
              <a:defRPr lang="en-US" spc="-10" smtClean="0"/>
            </a:lvl1pPr>
            <a:lvl2pPr>
              <a:defRPr lang="en-US" spc="-10" smtClean="0"/>
            </a:lvl2pPr>
            <a:lvl3pPr>
              <a:defRPr lang="en-US" spc="-10" smtClean="0"/>
            </a:lvl3pPr>
            <a:lvl4pPr>
              <a:defRPr lang="en-US" spc="-10" smtClean="0"/>
            </a:lvl4pPr>
            <a:lvl5pPr>
              <a:defRPr lang="en-US" spc="-1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29983542"/>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ustomer_Hero_B">
    <p:spTree>
      <p:nvGrpSpPr>
        <p:cNvPr id="1" name=""/>
        <p:cNvGrpSpPr/>
        <p:nvPr/>
      </p:nvGrpSpPr>
      <p:grpSpPr>
        <a:xfrm>
          <a:off x="0" y="0"/>
          <a:ext cx="0" cy="0"/>
          <a:chOff x="0" y="0"/>
          <a:chExt cx="0" cy="0"/>
        </a:xfrm>
      </p:grpSpPr>
      <p:sp>
        <p:nvSpPr>
          <p:cNvPr id="8" name="Picture Placeholder 7"/>
          <p:cNvSpPr>
            <a:spLocks noGrp="1"/>
          </p:cNvSpPr>
          <p:nvPr>
            <p:ph type="pic" sz="quarter" idx="17"/>
          </p:nvPr>
        </p:nvSpPr>
        <p:spPr>
          <a:xfrm>
            <a:off x="-7682" y="0"/>
            <a:ext cx="12204189" cy="3810000"/>
          </a:xfrm>
          <a:solidFill>
            <a:schemeClr val="bg1">
              <a:lumMod val="75000"/>
            </a:schemeClr>
          </a:solidFill>
        </p:spPr>
        <p:txBody>
          <a:bodyPr rtlCol="0" anchor="ctr">
            <a:noAutofit/>
          </a:bodyPr>
          <a:lstStyle>
            <a:lvl1pPr marL="0" indent="0" algn="ctr">
              <a:buNone/>
              <a:defRPr baseline="0">
                <a:solidFill>
                  <a:schemeClr val="bg1"/>
                </a:solidFill>
              </a:defRPr>
            </a:lvl1pPr>
          </a:lstStyle>
          <a:p>
            <a:pPr lvl="0"/>
            <a:r>
              <a:rPr lang="en-US" noProof="0" smtClean="0"/>
              <a:t>Click icon to add picture</a:t>
            </a:r>
            <a:endParaRPr lang="en-US" noProof="0" dirty="0"/>
          </a:p>
        </p:txBody>
      </p:sp>
      <p:sp>
        <p:nvSpPr>
          <p:cNvPr id="42" name="Title 3"/>
          <p:cNvSpPr>
            <a:spLocks noGrp="1"/>
          </p:cNvSpPr>
          <p:nvPr>
            <p:ph type="title"/>
          </p:nvPr>
        </p:nvSpPr>
        <p:spPr>
          <a:xfrm>
            <a:off x="576072" y="3922776"/>
            <a:ext cx="11045952" cy="987552"/>
          </a:xfrm>
        </p:spPr>
        <p:txBody>
          <a:bodyPr/>
          <a:lstStyle>
            <a:lvl1pPr>
              <a:defRPr sz="2800" spc="0">
                <a:latin typeface="+mn-lt"/>
              </a:defRPr>
            </a:lvl1pPr>
          </a:lstStyle>
          <a:p>
            <a:r>
              <a:rPr lang="en-US" smtClean="0"/>
              <a:t>Click to edit Master title style</a:t>
            </a:r>
            <a:endParaRPr lang="en-US" dirty="0"/>
          </a:p>
        </p:txBody>
      </p:sp>
      <p:sp>
        <p:nvSpPr>
          <p:cNvPr id="12" name="Picture Placeholder 11"/>
          <p:cNvSpPr>
            <a:spLocks noGrp="1"/>
          </p:cNvSpPr>
          <p:nvPr>
            <p:ph type="pic" sz="quarter" idx="20"/>
          </p:nvPr>
        </p:nvSpPr>
        <p:spPr>
          <a:xfrm>
            <a:off x="573089" y="2816352"/>
            <a:ext cx="1793674" cy="1216152"/>
          </a:xfrm>
          <a:prstGeom prst="rect">
            <a:avLst/>
          </a:prstGeom>
          <a:solidFill>
            <a:schemeClr val="bg1"/>
          </a:solidFill>
          <a:effectLst>
            <a:outerShdw blurRad="508000" dist="165100" dir="2700000" algn="ctr" rotWithShape="0">
              <a:srgbClr val="000000">
                <a:alpha val="12000"/>
              </a:srgbClr>
            </a:outerShdw>
          </a:effectLst>
        </p:spPr>
        <p:txBody>
          <a:bodyPr rtlCol="0" anchor="ctr">
            <a:noAutofit/>
          </a:bodyPr>
          <a:lstStyle>
            <a:lvl1pPr algn="ctr">
              <a:buNone/>
              <a:defRPr>
                <a:solidFill>
                  <a:srgbClr val="FFFFFF"/>
                </a:solidFill>
              </a:defRPr>
            </a:lvl1pPr>
          </a:lstStyle>
          <a:p>
            <a:pPr lvl="0"/>
            <a:r>
              <a:rPr lang="en-US" noProof="0" smtClean="0"/>
              <a:t>Click icon to add picture</a:t>
            </a:r>
            <a:endParaRPr lang="en-US" noProof="0" dirty="0"/>
          </a:p>
        </p:txBody>
      </p:sp>
      <p:sp>
        <p:nvSpPr>
          <p:cNvPr id="5" name="Text Placeholder 4"/>
          <p:cNvSpPr>
            <a:spLocks noGrp="1"/>
          </p:cNvSpPr>
          <p:nvPr>
            <p:ph type="body" sz="quarter" idx="23"/>
          </p:nvPr>
        </p:nvSpPr>
        <p:spPr>
          <a:xfrm>
            <a:off x="576072" y="5047488"/>
            <a:ext cx="11045952" cy="1216152"/>
          </a:xfrm>
        </p:spPr>
        <p:txBody>
          <a:bodyPr/>
          <a:lstStyle>
            <a:lvl1pPr>
              <a:defRPr lang="en-US" spc="-10" smtClean="0"/>
            </a:lvl1pPr>
            <a:lvl2pPr>
              <a:defRPr lang="en-US" spc="-10" smtClean="0"/>
            </a:lvl2pPr>
            <a:lvl3pPr>
              <a:defRPr lang="en-US" spc="-10" smtClean="0"/>
            </a:lvl3pPr>
            <a:lvl4pPr>
              <a:defRPr lang="en-US" spc="-10" smtClean="0"/>
            </a:lvl4pPr>
            <a:lvl5pPr>
              <a:defRPr lang="en-US" spc="-1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5586159"/>
      </p:ext>
    </p:extLst>
  </p:cSld>
  <p:clrMapOvr>
    <a:masterClrMapping/>
  </p:clrMapOvr>
  <p:transition spd="med">
    <p:fade/>
  </p:transition>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hank You_slide">
    <p:bg>
      <p:bgPr>
        <a:solidFill>
          <a:srgbClr val="032750"/>
        </a:solidFill>
        <a:effectLst/>
      </p:bgPr>
    </p:bg>
    <p:spTree>
      <p:nvGrpSpPr>
        <p:cNvPr id="1" name=""/>
        <p:cNvGrpSpPr/>
        <p:nvPr/>
      </p:nvGrpSpPr>
      <p:grpSpPr>
        <a:xfrm>
          <a:off x="0" y="0"/>
          <a:ext cx="0" cy="0"/>
          <a:chOff x="0" y="0"/>
          <a:chExt cx="0" cy="0"/>
        </a:xfrm>
      </p:grpSpPr>
      <p:sp>
        <p:nvSpPr>
          <p:cNvPr id="2" name="Shape 118"/>
          <p:cNvSpPr/>
          <p:nvPr/>
        </p:nvSpPr>
        <p:spPr>
          <a:xfrm>
            <a:off x="2830513" y="2051050"/>
            <a:ext cx="6527800" cy="27559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lIns="0" tIns="0" rIns="0" bIns="0" anchor="ctr"/>
          <a:lstStyle>
            <a:lvl1pPr defTabSz="584200">
              <a:defRPr sz="17000" spc="0">
                <a:latin typeface="+mn-lt"/>
                <a:ea typeface="+mn-ea"/>
                <a:cs typeface="+mn-cs"/>
                <a:sym typeface="Salesforce Sans Light"/>
              </a:defRPr>
            </a:lvl1pPr>
          </a:lstStyle>
          <a:p>
            <a:pPr algn="ctr" fontAlgn="auto">
              <a:spcBef>
                <a:spcPts val="0"/>
              </a:spcBef>
              <a:spcAft>
                <a:spcPts val="0"/>
              </a:spcAft>
              <a:defRPr sz="1800" spc="0">
                <a:solidFill>
                  <a:srgbClr val="000000"/>
                </a:solidFill>
              </a:defRPr>
            </a:pPr>
            <a:r>
              <a:rPr sz="8800" dirty="0">
                <a:solidFill>
                  <a:schemeClr val="bg1"/>
                </a:solidFill>
                <a:latin typeface="+mj-lt"/>
              </a:rPr>
              <a:t>thank </a:t>
            </a:r>
            <a:r>
              <a:rPr sz="8800" spc="300" dirty="0">
                <a:solidFill>
                  <a:schemeClr val="bg1"/>
                </a:solidFill>
                <a:latin typeface="+mj-lt"/>
              </a:rPr>
              <a:t>y   u</a:t>
            </a:r>
          </a:p>
        </p:txBody>
      </p:sp>
      <p:sp>
        <p:nvSpPr>
          <p:cNvPr id="6" name="Freeform 2"/>
          <p:cNvSpPr>
            <a:spLocks noChangeArrowheads="1"/>
          </p:cNvSpPr>
          <p:nvPr userDrawn="1"/>
        </p:nvSpPr>
        <p:spPr bwMode="auto">
          <a:xfrm>
            <a:off x="7216939" y="3302406"/>
            <a:ext cx="814832" cy="574198"/>
          </a:xfrm>
          <a:custGeom>
            <a:avLst/>
            <a:gdLst>
              <a:gd name="T0" fmla="*/ 208 w 3077"/>
              <a:gd name="T1" fmla="*/ 594 h 2146"/>
              <a:gd name="T2" fmla="*/ 257 w 3077"/>
              <a:gd name="T3" fmla="*/ 831 h 2146"/>
              <a:gd name="T4" fmla="*/ 0 w 3077"/>
              <a:gd name="T5" fmla="*/ 1278 h 2146"/>
              <a:gd name="T6" fmla="*/ 514 w 3077"/>
              <a:gd name="T7" fmla="*/ 1795 h 2146"/>
              <a:gd name="T8" fmla="*/ 619 w 3077"/>
              <a:gd name="T9" fmla="*/ 1784 h 2146"/>
              <a:gd name="T10" fmla="*/ 1138 w 3077"/>
              <a:gd name="T11" fmla="*/ 2145 h 2146"/>
              <a:gd name="T12" fmla="*/ 1647 w 3077"/>
              <a:gd name="T13" fmla="*/ 1809 h 2146"/>
              <a:gd name="T14" fmla="*/ 1859 w 3077"/>
              <a:gd name="T15" fmla="*/ 1858 h 2146"/>
              <a:gd name="T16" fmla="*/ 2283 w 3077"/>
              <a:gd name="T17" fmla="*/ 1610 h 2146"/>
              <a:gd name="T18" fmla="*/ 2413 w 3077"/>
              <a:gd name="T19" fmla="*/ 1623 h 2146"/>
              <a:gd name="T20" fmla="*/ 3076 w 3077"/>
              <a:gd name="T21" fmla="*/ 957 h 2146"/>
              <a:gd name="T22" fmla="*/ 2413 w 3077"/>
              <a:gd name="T23" fmla="*/ 290 h 2146"/>
              <a:gd name="T24" fmla="*/ 2145 w 3077"/>
              <a:gd name="T25" fmla="*/ 347 h 2146"/>
              <a:gd name="T26" fmla="*/ 1670 w 3077"/>
              <a:gd name="T27" fmla="*/ 67 h 2146"/>
              <a:gd name="T28" fmla="*/ 1280 w 3077"/>
              <a:gd name="T29" fmla="*/ 234 h 2146"/>
              <a:gd name="T30" fmla="*/ 805 w 3077"/>
              <a:gd name="T31" fmla="*/ 0 h 2146"/>
              <a:gd name="T32" fmla="*/ 208 w 3077"/>
              <a:gd name="T33" fmla="*/ 594 h 2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77" h="2146">
                <a:moveTo>
                  <a:pt x="208" y="594"/>
                </a:moveTo>
                <a:cubicBezTo>
                  <a:pt x="208" y="678"/>
                  <a:pt x="225" y="758"/>
                  <a:pt x="257" y="831"/>
                </a:cubicBezTo>
                <a:cubicBezTo>
                  <a:pt x="103" y="920"/>
                  <a:pt x="0" y="1087"/>
                  <a:pt x="0" y="1278"/>
                </a:cubicBezTo>
                <a:cubicBezTo>
                  <a:pt x="0" y="1564"/>
                  <a:pt x="230" y="1795"/>
                  <a:pt x="514" y="1795"/>
                </a:cubicBezTo>
                <a:cubicBezTo>
                  <a:pt x="550" y="1795"/>
                  <a:pt x="585" y="1791"/>
                  <a:pt x="619" y="1784"/>
                </a:cubicBezTo>
                <a:cubicBezTo>
                  <a:pt x="697" y="1995"/>
                  <a:pt x="900" y="2145"/>
                  <a:pt x="1138" y="2145"/>
                </a:cubicBezTo>
                <a:cubicBezTo>
                  <a:pt x="1367" y="2145"/>
                  <a:pt x="1563" y="2006"/>
                  <a:pt x="1647" y="1809"/>
                </a:cubicBezTo>
                <a:cubicBezTo>
                  <a:pt x="1711" y="1840"/>
                  <a:pt x="1783" y="1858"/>
                  <a:pt x="1859" y="1858"/>
                </a:cubicBezTo>
                <a:cubicBezTo>
                  <a:pt x="2041" y="1858"/>
                  <a:pt x="2199" y="1758"/>
                  <a:pt x="2283" y="1610"/>
                </a:cubicBezTo>
                <a:cubicBezTo>
                  <a:pt x="2325" y="1619"/>
                  <a:pt x="2368" y="1623"/>
                  <a:pt x="2413" y="1623"/>
                </a:cubicBezTo>
                <a:cubicBezTo>
                  <a:pt x="2779" y="1623"/>
                  <a:pt x="3076" y="1325"/>
                  <a:pt x="3076" y="957"/>
                </a:cubicBezTo>
                <a:cubicBezTo>
                  <a:pt x="3076" y="589"/>
                  <a:pt x="2779" y="290"/>
                  <a:pt x="2413" y="290"/>
                </a:cubicBezTo>
                <a:cubicBezTo>
                  <a:pt x="2318" y="290"/>
                  <a:pt x="2227" y="311"/>
                  <a:pt x="2145" y="347"/>
                </a:cubicBezTo>
                <a:cubicBezTo>
                  <a:pt x="2051" y="180"/>
                  <a:pt x="1873" y="67"/>
                  <a:pt x="1670" y="67"/>
                </a:cubicBezTo>
                <a:cubicBezTo>
                  <a:pt x="1518" y="67"/>
                  <a:pt x="1380" y="131"/>
                  <a:pt x="1280" y="234"/>
                </a:cubicBezTo>
                <a:cubicBezTo>
                  <a:pt x="1171" y="92"/>
                  <a:pt x="999" y="0"/>
                  <a:pt x="805" y="0"/>
                </a:cubicBezTo>
                <a:cubicBezTo>
                  <a:pt x="475" y="0"/>
                  <a:pt x="208" y="266"/>
                  <a:pt x="208" y="594"/>
                </a:cubicBezTo>
              </a:path>
            </a:pathLst>
          </a:custGeom>
          <a:solidFill>
            <a:srgbClr val="158BD1"/>
          </a:solidFill>
          <a:ln>
            <a:noFill/>
          </a:ln>
          <a:effectLst/>
          <a:extLst/>
        </p:spPr>
        <p:txBody>
          <a:bodyPr wrap="none" anchor="ctr"/>
          <a:lstStyle/>
          <a:p>
            <a:endParaRPr lang="en-US"/>
          </a:p>
        </p:txBody>
      </p:sp>
      <p:sp>
        <p:nvSpPr>
          <p:cNvPr id="4" name="Rectangle 3"/>
          <p:cNvSpPr/>
          <p:nvPr userDrawn="1"/>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Salesforce Sans"/>
            </a:endParaRPr>
          </a:p>
        </p:txBody>
      </p:sp>
    </p:spTree>
    <p:extLst>
      <p:ext uri="{BB962C8B-B14F-4D97-AF65-F5344CB8AC3E}">
        <p14:creationId xmlns:p14="http://schemas.microsoft.com/office/powerpoint/2010/main" val="2375365316"/>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rawing Guides">
    <p:spTree>
      <p:nvGrpSpPr>
        <p:cNvPr id="1" name=""/>
        <p:cNvGrpSpPr/>
        <p:nvPr/>
      </p:nvGrpSpPr>
      <p:grpSpPr>
        <a:xfrm>
          <a:off x="0" y="0"/>
          <a:ext cx="0" cy="0"/>
          <a:chOff x="0" y="0"/>
          <a:chExt cx="0" cy="0"/>
        </a:xfrm>
      </p:grpSpPr>
      <p:cxnSp>
        <p:nvCxnSpPr>
          <p:cNvPr id="3" name="Straight Connector 2"/>
          <p:cNvCxnSpPr/>
          <p:nvPr/>
        </p:nvCxnSpPr>
        <p:spPr>
          <a:xfrm>
            <a:off x="581025" y="0"/>
            <a:ext cx="0" cy="6858000"/>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1618913" y="-1588"/>
            <a:ext cx="0" cy="6858001"/>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6200000">
            <a:off x="6094413" y="-102130"/>
            <a:ext cx="0" cy="12188825"/>
          </a:xfrm>
          <a:prstGeom prst="line">
            <a:avLst/>
          </a:prstGeom>
          <a:ln w="63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6200000">
            <a:off x="6094413" y="-4336462"/>
            <a:ext cx="0" cy="12188825"/>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115175" y="2289702"/>
            <a:ext cx="4433888" cy="3538537"/>
          </a:xfrm>
          <a:prstGeom prst="rect">
            <a:avLst/>
          </a:prstGeom>
        </p:spPr>
        <p:txBody>
          <a:bodyPr lIns="121893" tIns="60947" rIns="121893" bIns="60947">
            <a:spAutoFit/>
          </a:bodyPr>
          <a:lstStyle/>
          <a:p>
            <a:pPr defTabSz="542925">
              <a:spcBef>
                <a:spcPts val="800"/>
              </a:spcBef>
            </a:pPr>
            <a:r>
              <a:rPr lang="en-US" sz="1600" b="1">
                <a:solidFill>
                  <a:srgbClr val="00A1E0"/>
                </a:solidFill>
                <a:cs typeface="Salesforce Sans" charset="0"/>
              </a:rPr>
              <a:t>Realigning Guides</a:t>
            </a:r>
            <a:endParaRPr lang="en-US" sz="1600">
              <a:solidFill>
                <a:srgbClr val="00A1E0"/>
              </a:solidFill>
              <a:cs typeface="Salesforce Sans" charset="0"/>
            </a:endParaRPr>
          </a:p>
          <a:p>
            <a:pPr defTabSz="542925">
              <a:spcBef>
                <a:spcPts val="800"/>
              </a:spcBef>
            </a:pPr>
            <a:r>
              <a:rPr lang="en-US" sz="1200">
                <a:solidFill>
                  <a:schemeClr val="accent2"/>
                </a:solidFill>
                <a:cs typeface="Salesforce Sans" charset="0"/>
              </a:rPr>
              <a:t>Guides can can easily be bumped and moved accidentally.  </a:t>
            </a:r>
          </a:p>
          <a:p>
            <a:pPr defTabSz="542925">
              <a:spcBef>
                <a:spcPts val="800"/>
              </a:spcBef>
            </a:pPr>
            <a:r>
              <a:rPr lang="en-US" sz="1200">
                <a:solidFill>
                  <a:schemeClr val="accent2"/>
                </a:solidFill>
                <a:cs typeface="Salesforce Sans" charset="0"/>
              </a:rPr>
              <a:t>This slide layout show you how to reset your guides. </a:t>
            </a:r>
          </a:p>
          <a:p>
            <a:pPr defTabSz="542925">
              <a:spcBef>
                <a:spcPts val="800"/>
              </a:spcBef>
            </a:pPr>
            <a:r>
              <a:rPr lang="en-US" sz="1200" b="1">
                <a:solidFill>
                  <a:schemeClr val="accent2"/>
                </a:solidFill>
                <a:cs typeface="Salesforce Sans" charset="0"/>
              </a:rPr>
              <a:t>NOTE: </a:t>
            </a:r>
            <a:r>
              <a:rPr lang="en-US" sz="1200">
                <a:solidFill>
                  <a:schemeClr val="accent2"/>
                </a:solidFill>
                <a:cs typeface="Salesforce Sans" charset="0"/>
              </a:rPr>
              <a:t>When working on any older deck, be sure to check and ensure that the guides in your deck are set.</a:t>
            </a:r>
          </a:p>
          <a:p>
            <a:pPr defTabSz="542925">
              <a:spcBef>
                <a:spcPts val="800"/>
              </a:spcBef>
              <a:buFont typeface="Salesforce Sans" charset="0"/>
              <a:buAutoNum type="arabicPeriod"/>
            </a:pPr>
            <a:r>
              <a:rPr lang="en-US" sz="1200" b="1">
                <a:solidFill>
                  <a:schemeClr val="accent2"/>
                </a:solidFill>
                <a:cs typeface="Salesforce Sans" charset="0"/>
              </a:rPr>
              <a:t>Turn on your guides </a:t>
            </a:r>
          </a:p>
          <a:p>
            <a:pPr defTabSz="542925">
              <a:spcBef>
                <a:spcPts val="800"/>
              </a:spcBef>
              <a:buFont typeface="Salesforce Sans" charset="0"/>
              <a:buAutoNum type="arabicPeriod" startAt="2"/>
            </a:pPr>
            <a:r>
              <a:rPr lang="en-US" sz="1200" b="1">
                <a:solidFill>
                  <a:schemeClr val="accent2"/>
                </a:solidFill>
                <a:cs typeface="Salesforce Sans" charset="0"/>
              </a:rPr>
              <a:t>Insert a new slide the using the Guide Layout slide option.</a:t>
            </a:r>
          </a:p>
          <a:p>
            <a:pPr defTabSz="542925">
              <a:spcBef>
                <a:spcPts val="800"/>
              </a:spcBef>
              <a:buFont typeface="Salesforce Sans" charset="0"/>
              <a:buAutoNum type="arabicPeriod" startAt="2"/>
            </a:pPr>
            <a:r>
              <a:rPr lang="en-US" sz="1200" b="1">
                <a:solidFill>
                  <a:schemeClr val="accent2"/>
                </a:solidFill>
                <a:cs typeface="Salesforce Sans" charset="0"/>
              </a:rPr>
              <a:t>Do your guides align with the orange lines in the new slide?  </a:t>
            </a:r>
            <a:r>
              <a:rPr lang="en-US" sz="1200">
                <a:solidFill>
                  <a:schemeClr val="accent2"/>
                </a:solidFill>
                <a:cs typeface="Salesforce Sans" charset="0"/>
              </a:rPr>
              <a:t>If yes, your guides are set, if not, proceed then realign each of the lines to line up with the lines shown on this page. </a:t>
            </a:r>
          </a:p>
          <a:p>
            <a:pPr defTabSz="542925">
              <a:spcBef>
                <a:spcPts val="800"/>
              </a:spcBef>
              <a:buFont typeface="Salesforce Sans" charset="0"/>
              <a:buAutoNum type="arabicPeriod" startAt="2"/>
            </a:pPr>
            <a:r>
              <a:rPr lang="en-US" sz="1200" b="1">
                <a:solidFill>
                  <a:schemeClr val="accent2"/>
                </a:solidFill>
                <a:cs typeface="Salesforce Sans" charset="0"/>
              </a:rPr>
              <a:t>Once guides are reset, delete the Guide Layout Slide</a:t>
            </a:r>
          </a:p>
          <a:p>
            <a:pPr defTabSz="542925">
              <a:spcBef>
                <a:spcPts val="800"/>
              </a:spcBef>
            </a:pPr>
            <a:endParaRPr lang="en-US" sz="1300">
              <a:solidFill>
                <a:schemeClr val="accent2"/>
              </a:solidFill>
              <a:cs typeface="Salesforce Sans" charset="0"/>
            </a:endParaRPr>
          </a:p>
          <a:p>
            <a:pPr defTabSz="542925">
              <a:spcBef>
                <a:spcPts val="800"/>
              </a:spcBef>
            </a:pPr>
            <a:endParaRPr lang="en-US" sz="1300">
              <a:solidFill>
                <a:schemeClr val="accent2"/>
              </a:solidFill>
              <a:cs typeface="Salesforce Sans" charset="0"/>
            </a:endParaRPr>
          </a:p>
        </p:txBody>
      </p:sp>
      <p:sp>
        <p:nvSpPr>
          <p:cNvPr id="8" name="Right Arrow 7"/>
          <p:cNvSpPr/>
          <p:nvPr/>
        </p:nvSpPr>
        <p:spPr>
          <a:xfrm rot="8100000" flipH="1">
            <a:off x="11244280" y="1765038"/>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VAG Rounded Std Light"/>
            </a:endParaRPr>
          </a:p>
        </p:txBody>
      </p:sp>
      <p:sp>
        <p:nvSpPr>
          <p:cNvPr id="9" name="Right Arrow 8"/>
          <p:cNvSpPr/>
          <p:nvPr/>
        </p:nvSpPr>
        <p:spPr>
          <a:xfrm rot="13500000">
            <a:off x="580245" y="1765038"/>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VAG Rounded Std Light"/>
            </a:endParaRPr>
          </a:p>
        </p:txBody>
      </p:sp>
      <p:sp>
        <p:nvSpPr>
          <p:cNvPr id="10" name="Right Arrow 9"/>
          <p:cNvSpPr/>
          <p:nvPr/>
        </p:nvSpPr>
        <p:spPr>
          <a:xfrm rot="13500000" flipH="1" flipV="1">
            <a:off x="11244279" y="5638833"/>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VAG Rounded Std Light"/>
            </a:endParaRPr>
          </a:p>
        </p:txBody>
      </p:sp>
      <p:sp>
        <p:nvSpPr>
          <p:cNvPr id="11" name="Right Arrow 10"/>
          <p:cNvSpPr/>
          <p:nvPr/>
        </p:nvSpPr>
        <p:spPr>
          <a:xfrm rot="8100000" flipV="1">
            <a:off x="580245" y="5638833"/>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VAG Rounded Std Light"/>
            </a:endParaRPr>
          </a:p>
        </p:txBody>
      </p:sp>
      <p:sp>
        <p:nvSpPr>
          <p:cNvPr id="12" name="Content Placeholder 16"/>
          <p:cNvSpPr txBox="1">
            <a:spLocks/>
          </p:cNvSpPr>
          <p:nvPr/>
        </p:nvSpPr>
        <p:spPr>
          <a:xfrm>
            <a:off x="1117600" y="2289702"/>
            <a:ext cx="4724400" cy="3525837"/>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fontAlgn="auto">
              <a:spcBef>
                <a:spcPts val="800"/>
              </a:spcBef>
              <a:spcAft>
                <a:spcPts val="0"/>
              </a:spcAft>
              <a:defRPr/>
            </a:pPr>
            <a:r>
              <a:rPr lang="en-US" sz="1600" b="1" dirty="0" smtClean="0">
                <a:solidFill>
                  <a:schemeClr val="accent1"/>
                </a:solidFill>
                <a:latin typeface="Salesforce Sans"/>
                <a:cs typeface="Salesforce Sans"/>
              </a:rPr>
              <a:t>What are Drawing Guides?  </a:t>
            </a:r>
          </a:p>
          <a:p>
            <a:pPr fontAlgn="auto">
              <a:spcBef>
                <a:spcPts val="800"/>
              </a:spcBef>
              <a:spcAft>
                <a:spcPts val="0"/>
              </a:spcAft>
              <a:defRPr/>
            </a:pPr>
            <a:r>
              <a:rPr lang="en-US" sz="1200" dirty="0" smtClean="0">
                <a:solidFill>
                  <a:schemeClr val="accent2"/>
                </a:solidFill>
                <a:latin typeface="Salesforce Sans"/>
                <a:cs typeface="Salesforce Sans"/>
              </a:rPr>
              <a:t>This lines that that appear on all pages in the same spot, but don’t show up when you print or view deck in Show mode.  </a:t>
            </a:r>
          </a:p>
          <a:p>
            <a:pPr fontAlgn="auto">
              <a:spcBef>
                <a:spcPts val="800"/>
              </a:spcBef>
              <a:spcAft>
                <a:spcPts val="0"/>
              </a:spcAft>
              <a:defRPr/>
            </a:pPr>
            <a:r>
              <a:rPr lang="en-US" sz="1200" dirty="0" smtClean="0">
                <a:solidFill>
                  <a:schemeClr val="accent2"/>
                </a:solidFill>
                <a:latin typeface="Salesforce Sans"/>
                <a:cs typeface="Salesforce Sans"/>
              </a:rPr>
              <a:t>Think of them as internal margins for the proper alignment and consistent placement of content. Object will snap to them and they are also perfect for cropping an image to. </a:t>
            </a:r>
          </a:p>
          <a:p>
            <a:pPr fontAlgn="auto">
              <a:spcBef>
                <a:spcPts val="800"/>
              </a:spcBef>
              <a:spcAft>
                <a:spcPts val="0"/>
              </a:spcAft>
              <a:defRPr/>
            </a:pPr>
            <a:r>
              <a:rPr lang="en-US" sz="1200" dirty="0" smtClean="0">
                <a:solidFill>
                  <a:schemeClr val="accent2"/>
                </a:solidFill>
                <a:latin typeface="Salesforce Sans"/>
                <a:cs typeface="Salesforce Sans"/>
              </a:rPr>
              <a:t>This template has pre-made guides that delineate where your workspace is.  </a:t>
            </a:r>
            <a:r>
              <a:rPr lang="en-US" sz="1200" b="1" dirty="0">
                <a:solidFill>
                  <a:schemeClr val="accent2"/>
                </a:solidFill>
                <a:latin typeface="Salesforce Sans"/>
                <a:cs typeface="Salesforce Sans"/>
              </a:rPr>
              <a:t/>
            </a:r>
            <a:br>
              <a:rPr lang="en-US" sz="1200" b="1" dirty="0">
                <a:solidFill>
                  <a:schemeClr val="accent2"/>
                </a:solidFill>
                <a:latin typeface="Salesforce Sans"/>
                <a:cs typeface="Salesforce Sans"/>
              </a:rPr>
            </a:br>
            <a:r>
              <a:rPr lang="en-US" sz="1200" b="1" dirty="0" smtClean="0">
                <a:solidFill>
                  <a:schemeClr val="accent1"/>
                </a:solidFill>
                <a:latin typeface="Salesforce Sans"/>
                <a:cs typeface="Salesforce Sans"/>
              </a:rPr>
              <a:t/>
            </a:r>
            <a:br>
              <a:rPr lang="en-US" sz="1200" b="1" dirty="0" smtClean="0">
                <a:solidFill>
                  <a:schemeClr val="accent1"/>
                </a:solidFill>
                <a:latin typeface="Salesforce Sans"/>
                <a:cs typeface="Salesforce Sans"/>
              </a:rPr>
            </a:br>
            <a:r>
              <a:rPr lang="en-US" sz="1600" b="1" dirty="0" smtClean="0">
                <a:solidFill>
                  <a:schemeClr val="accent1"/>
                </a:solidFill>
                <a:latin typeface="Salesforce Sans"/>
                <a:cs typeface="Salesforce Sans"/>
              </a:rPr>
              <a:t>How </a:t>
            </a:r>
            <a:r>
              <a:rPr lang="en-US" sz="1600" b="1" dirty="0">
                <a:solidFill>
                  <a:schemeClr val="accent1"/>
                </a:solidFill>
                <a:latin typeface="Salesforce Sans"/>
                <a:cs typeface="Salesforce Sans"/>
              </a:rPr>
              <a:t>to Turn Guides On and </a:t>
            </a:r>
            <a:r>
              <a:rPr lang="en-US" sz="1600" b="1" dirty="0" smtClean="0">
                <a:solidFill>
                  <a:schemeClr val="accent1"/>
                </a:solidFill>
                <a:latin typeface="Salesforce Sans"/>
                <a:cs typeface="Salesforce Sans"/>
              </a:rPr>
              <a:t>Off</a:t>
            </a:r>
          </a:p>
          <a:p>
            <a:pPr fontAlgn="auto">
              <a:spcBef>
                <a:spcPts val="800"/>
              </a:spcBef>
              <a:spcAft>
                <a:spcPts val="0"/>
              </a:spcAft>
              <a:buClr>
                <a:schemeClr val="accent3"/>
              </a:buClr>
              <a:defRPr/>
            </a:pPr>
            <a:r>
              <a:rPr lang="en-US" sz="1200" b="1" dirty="0" smtClean="0">
                <a:solidFill>
                  <a:schemeClr val="accent2"/>
                </a:solidFill>
                <a:latin typeface="Salesforce Sans"/>
                <a:cs typeface="Salesforce Sans"/>
              </a:rPr>
              <a:t>Windows: </a:t>
            </a:r>
            <a:r>
              <a:rPr lang="en-US" sz="1200" dirty="0" smtClean="0">
                <a:solidFill>
                  <a:schemeClr val="accent2"/>
                </a:solidFill>
                <a:latin typeface="Salesforce Sans"/>
                <a:cs typeface="Salesforce Sans"/>
              </a:rPr>
              <a:t>ALT + F9 or Right click in blue area off workspace &gt;Grids and Guides&gt;Display Drawing Guides on Screen</a:t>
            </a:r>
          </a:p>
          <a:p>
            <a:pPr fontAlgn="auto">
              <a:spcBef>
                <a:spcPts val="800"/>
              </a:spcBef>
              <a:spcAft>
                <a:spcPts val="0"/>
              </a:spcAft>
              <a:buClr>
                <a:schemeClr val="accent3"/>
              </a:buClr>
              <a:defRPr/>
            </a:pPr>
            <a:r>
              <a:rPr lang="en-US" sz="1200" b="1" dirty="0" smtClean="0">
                <a:solidFill>
                  <a:schemeClr val="accent2"/>
                </a:solidFill>
                <a:latin typeface="Salesforce Sans"/>
                <a:cs typeface="Salesforce Sans"/>
              </a:rPr>
              <a:t>Mac 2011: </a:t>
            </a:r>
            <a:r>
              <a:rPr lang="en-US" sz="1200" dirty="0" smtClean="0">
                <a:solidFill>
                  <a:schemeClr val="accent2"/>
                </a:solidFill>
                <a:latin typeface="Salesforce Sans"/>
                <a:cs typeface="Salesforce Sans"/>
              </a:rPr>
              <a:t>Control + Option + Command + G or </a:t>
            </a:r>
            <a:br>
              <a:rPr lang="en-US" sz="1200" dirty="0" smtClean="0">
                <a:solidFill>
                  <a:schemeClr val="accent2"/>
                </a:solidFill>
                <a:latin typeface="Salesforce Sans"/>
                <a:cs typeface="Salesforce Sans"/>
              </a:rPr>
            </a:br>
            <a:r>
              <a:rPr lang="en-US" sz="1200" dirty="0" smtClean="0">
                <a:solidFill>
                  <a:schemeClr val="accent2"/>
                </a:solidFill>
                <a:latin typeface="Salesforce Sans"/>
                <a:cs typeface="Salesforce Sans"/>
              </a:rPr>
              <a:t>View&gt;Guides&gt;Static Guides</a:t>
            </a:r>
          </a:p>
          <a:p>
            <a:pPr fontAlgn="auto">
              <a:spcBef>
                <a:spcPts val="800"/>
              </a:spcBef>
              <a:spcAft>
                <a:spcPts val="0"/>
              </a:spcAft>
              <a:buClr>
                <a:schemeClr val="accent3"/>
              </a:buClr>
              <a:defRPr/>
            </a:pPr>
            <a:r>
              <a:rPr lang="en-US" sz="1200" b="1" dirty="0" smtClean="0">
                <a:solidFill>
                  <a:schemeClr val="accent2"/>
                </a:solidFill>
                <a:latin typeface="Salesforce Sans"/>
                <a:cs typeface="Salesforce Sans"/>
              </a:rPr>
              <a:t>MAC 2008:   </a:t>
            </a:r>
            <a:r>
              <a:rPr lang="en-US" sz="1200" dirty="0" smtClean="0">
                <a:solidFill>
                  <a:schemeClr val="accent2"/>
                </a:solidFill>
                <a:latin typeface="Salesforce Sans"/>
                <a:cs typeface="Salesforce Sans"/>
              </a:rPr>
              <a:t>Command + G or View&gt;Guides&gt;Static Guides</a:t>
            </a:r>
          </a:p>
        </p:txBody>
      </p:sp>
      <p:sp>
        <p:nvSpPr>
          <p:cNvPr id="13" name="TextBox 19"/>
          <p:cNvSpPr txBox="1">
            <a:spLocks noChangeArrowheads="1"/>
          </p:cNvSpPr>
          <p:nvPr/>
        </p:nvSpPr>
        <p:spPr bwMode="auto">
          <a:xfrm>
            <a:off x="7497763" y="1776413"/>
            <a:ext cx="365918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Salesforce Sans" charset="0"/>
                <a:ea typeface="ＭＳ Ｐゴシック" charset="0"/>
                <a:cs typeface="ＭＳ Ｐゴシック" charset="0"/>
              </a:defRPr>
            </a:lvl1pPr>
            <a:lvl2pPr marL="742950" indent="-285750">
              <a:defRPr>
                <a:solidFill>
                  <a:schemeClr val="tx1"/>
                </a:solidFill>
                <a:latin typeface="Salesforce Sans" charset="0"/>
                <a:ea typeface="ＭＳ Ｐゴシック" charset="0"/>
              </a:defRPr>
            </a:lvl2pPr>
            <a:lvl3pPr marL="1143000" indent="-228600">
              <a:defRPr>
                <a:solidFill>
                  <a:schemeClr val="tx1"/>
                </a:solidFill>
                <a:latin typeface="Salesforce Sans" charset="0"/>
                <a:ea typeface="ＭＳ Ｐゴシック" charset="0"/>
              </a:defRPr>
            </a:lvl3pPr>
            <a:lvl4pPr marL="1600200" indent="-228600">
              <a:defRPr>
                <a:solidFill>
                  <a:schemeClr val="tx1"/>
                </a:solidFill>
                <a:latin typeface="Salesforce Sans" charset="0"/>
                <a:ea typeface="ＭＳ Ｐゴシック" charset="0"/>
              </a:defRPr>
            </a:lvl4pPr>
            <a:lvl5pPr marL="2057400" indent="-228600">
              <a:defRPr>
                <a:solidFill>
                  <a:schemeClr val="tx1"/>
                </a:solidFill>
                <a:latin typeface="Salesforce Sans" charset="0"/>
                <a:ea typeface="ＭＳ Ｐゴシック" charset="0"/>
              </a:defRPr>
            </a:lvl5pPr>
            <a:lvl6pPr marL="2514600" indent="-228600" fontAlgn="base">
              <a:spcBef>
                <a:spcPct val="0"/>
              </a:spcBef>
              <a:spcAft>
                <a:spcPct val="0"/>
              </a:spcAft>
              <a:defRPr>
                <a:solidFill>
                  <a:schemeClr val="tx1"/>
                </a:solidFill>
                <a:latin typeface="Salesforce Sans" charset="0"/>
                <a:ea typeface="ＭＳ Ｐゴシック" charset="0"/>
              </a:defRPr>
            </a:lvl6pPr>
            <a:lvl7pPr marL="2971800" indent="-228600" fontAlgn="base">
              <a:spcBef>
                <a:spcPct val="0"/>
              </a:spcBef>
              <a:spcAft>
                <a:spcPct val="0"/>
              </a:spcAft>
              <a:defRPr>
                <a:solidFill>
                  <a:schemeClr val="tx1"/>
                </a:solidFill>
                <a:latin typeface="Salesforce Sans" charset="0"/>
                <a:ea typeface="ＭＳ Ｐゴシック" charset="0"/>
              </a:defRPr>
            </a:lvl7pPr>
            <a:lvl8pPr marL="3429000" indent="-228600" fontAlgn="base">
              <a:spcBef>
                <a:spcPct val="0"/>
              </a:spcBef>
              <a:spcAft>
                <a:spcPct val="0"/>
              </a:spcAft>
              <a:defRPr>
                <a:solidFill>
                  <a:schemeClr val="tx1"/>
                </a:solidFill>
                <a:latin typeface="Salesforce Sans" charset="0"/>
                <a:ea typeface="ＭＳ Ｐゴシック" charset="0"/>
              </a:defRPr>
            </a:lvl8pPr>
            <a:lvl9pPr marL="3886200" indent="-228600" fontAlgn="base">
              <a:spcBef>
                <a:spcPct val="0"/>
              </a:spcBef>
              <a:spcAft>
                <a:spcPct val="0"/>
              </a:spcAft>
              <a:defRPr>
                <a:solidFill>
                  <a:schemeClr val="tx1"/>
                </a:solidFill>
                <a:latin typeface="Salesforce Sans" charset="0"/>
                <a:ea typeface="ＭＳ Ｐゴシック" charset="0"/>
              </a:defRPr>
            </a:lvl9pPr>
          </a:lstStyle>
          <a:p>
            <a:pPr algn="r">
              <a:spcBef>
                <a:spcPts val="300"/>
              </a:spcBef>
              <a:spcAft>
                <a:spcPts val="1000"/>
              </a:spcAft>
            </a:pPr>
            <a:r>
              <a:rPr lang="en-US" sz="1200">
                <a:solidFill>
                  <a:schemeClr val="tx2"/>
                </a:solidFill>
              </a:rPr>
              <a:t>The left and right top and bottom corners only area you should work within on your slides.</a:t>
            </a:r>
          </a:p>
        </p:txBody>
      </p:sp>
      <p:cxnSp>
        <p:nvCxnSpPr>
          <p:cNvPr id="14" name="Straight Connector 13"/>
          <p:cNvCxnSpPr/>
          <p:nvPr/>
        </p:nvCxnSpPr>
        <p:spPr>
          <a:xfrm rot="16200000">
            <a:off x="6094413" y="-5414963"/>
            <a:ext cx="0" cy="12188825"/>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a:off x="6094413" y="-4626507"/>
            <a:ext cx="0" cy="12188825"/>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a:off x="6094413" y="427037"/>
            <a:ext cx="0" cy="12188825"/>
          </a:xfrm>
          <a:prstGeom prst="line">
            <a:avLst/>
          </a:prstGeom>
          <a:ln w="63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itle 8"/>
          <p:cNvSpPr txBox="1">
            <a:spLocks/>
          </p:cNvSpPr>
          <p:nvPr userDrawn="1"/>
        </p:nvSpPr>
        <p:spPr>
          <a:xfrm>
            <a:off x="571500" y="153988"/>
            <a:ext cx="11515725" cy="908050"/>
          </a:xfrm>
          <a:prstGeom prst="rect">
            <a:avLst/>
          </a:prstGeom>
          <a:effectLst/>
        </p:spPr>
        <p:txBody>
          <a:bodyPr lIns="0" tIns="0" rIns="0" bIns="0" anchor="b"/>
          <a:lstStyle>
            <a:lvl1pPr marL="0" algn="l" defTabSz="914400" rtl="0" eaLnBrk="1" latinLnBrk="0" hangingPunct="1">
              <a:lnSpc>
                <a:spcPct val="90000"/>
              </a:lnSpc>
              <a:spcBef>
                <a:spcPct val="0"/>
              </a:spcBef>
              <a:buNone/>
              <a:defRPr lang="en-US" sz="3200" b="0" kern="1200" spc="-20" baseline="0" dirty="0">
                <a:solidFill>
                  <a:schemeClr val="accent1"/>
                </a:solidFill>
                <a:latin typeface="+mj-lt"/>
                <a:ea typeface="+mj-ea"/>
                <a:cs typeface="+mj-cs"/>
              </a:defRPr>
            </a:lvl1pPr>
          </a:lstStyle>
          <a:p>
            <a:pPr fontAlgn="auto">
              <a:spcAft>
                <a:spcPts val="0"/>
              </a:spcAft>
              <a:defRPr/>
            </a:pPr>
            <a:r>
              <a:rPr spc="0" dirty="0" smtClean="0">
                <a:latin typeface="Salesforce Sans"/>
              </a:rPr>
              <a:t>Drawing Guide Placement and Realignment Tool (Margins)</a:t>
            </a:r>
            <a:endParaRPr spc="0" dirty="0">
              <a:latin typeface="Salesforce Sans"/>
            </a:endParaRPr>
          </a:p>
        </p:txBody>
      </p:sp>
    </p:spTree>
    <p:extLst>
      <p:ext uri="{BB962C8B-B14F-4D97-AF65-F5344CB8AC3E}">
        <p14:creationId xmlns:p14="http://schemas.microsoft.com/office/powerpoint/2010/main" val="2038645967"/>
      </p:ext>
    </p:extLst>
  </p:cSld>
  <p:clrMapOvr>
    <a:masterClrMapping/>
  </p:clrMapOvr>
  <p:transition spd="med">
    <p:fade/>
  </p:transition>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Logo_Slide">
    <p:bg>
      <p:bgPr>
        <a:solidFill>
          <a:srgbClr val="032750"/>
        </a:solidFill>
        <a:effectLst/>
      </p:bgPr>
    </p:bg>
    <p:spTree>
      <p:nvGrpSpPr>
        <p:cNvPr id="1" name=""/>
        <p:cNvGrpSpPr/>
        <p:nvPr/>
      </p:nvGrpSpPr>
      <p:grpSpPr>
        <a:xfrm>
          <a:off x="0" y="0"/>
          <a:ext cx="0" cy="0"/>
          <a:chOff x="0" y="0"/>
          <a:chExt cx="0" cy="0"/>
        </a:xfrm>
      </p:grpSpPr>
      <p:pic>
        <p:nvPicPr>
          <p:cNvPr id="2" name="Picture 8" descr="Salesforce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422775" y="2259013"/>
            <a:ext cx="3343275" cy="233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Salesforce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422728" y="2258820"/>
            <a:ext cx="3343368" cy="2340360"/>
          </a:xfrm>
          <a:prstGeom prst="rect">
            <a:avLst/>
          </a:prstGeom>
        </p:spPr>
      </p:pic>
    </p:spTree>
    <p:extLst>
      <p:ext uri="{BB962C8B-B14F-4D97-AF65-F5344CB8AC3E}">
        <p14:creationId xmlns:p14="http://schemas.microsoft.com/office/powerpoint/2010/main" val="761319150"/>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_A">
    <p:bg>
      <p:bgPr>
        <a:solidFill>
          <a:schemeClr val="bg1"/>
        </a:solidFill>
        <a:effectLst/>
      </p:bgPr>
    </p:bg>
    <p:spTree>
      <p:nvGrpSpPr>
        <p:cNvPr id="1" name=""/>
        <p:cNvGrpSpPr/>
        <p:nvPr/>
      </p:nvGrpSpPr>
      <p:grpSpPr>
        <a:xfrm>
          <a:off x="0" y="0"/>
          <a:ext cx="0" cy="0"/>
          <a:chOff x="0" y="0"/>
          <a:chExt cx="0" cy="0"/>
        </a:xfrm>
      </p:grpSpPr>
      <p:sp>
        <p:nvSpPr>
          <p:cNvPr id="55" name="Content Placeholder 7"/>
          <p:cNvSpPr>
            <a:spLocks noGrp="1"/>
          </p:cNvSpPr>
          <p:nvPr>
            <p:ph sz="quarter" idx="10" hasCustomPrompt="1"/>
          </p:nvPr>
        </p:nvSpPr>
        <p:spPr>
          <a:xfrm>
            <a:off x="562424" y="4481184"/>
            <a:ext cx="8552736" cy="611350"/>
          </a:xfrm>
          <a:prstGeom prst="rect">
            <a:avLst/>
          </a:prstGeom>
        </p:spPr>
        <p:txBody>
          <a:bodyPr/>
          <a:lstStyle>
            <a:lvl1pPr>
              <a:lnSpc>
                <a:spcPct val="100000"/>
              </a:lnSpc>
              <a:spcBef>
                <a:spcPts val="0"/>
              </a:spcBef>
              <a:spcAft>
                <a:spcPts val="300"/>
              </a:spcAft>
              <a:buNone/>
              <a:defRPr sz="1800" baseline="0">
                <a:solidFill>
                  <a:schemeClr val="accent2"/>
                </a:solidFill>
              </a:defRPr>
            </a:lvl1pPr>
            <a:lvl2pPr marL="0" indent="0">
              <a:spcBef>
                <a:spcPts val="0"/>
              </a:spcBef>
              <a:buNone/>
              <a:defRPr/>
            </a:lvl2pPr>
          </a:lstStyle>
          <a:p>
            <a:pPr lvl="0"/>
            <a:r>
              <a:rPr lang="en-US" dirty="0" smtClean="0"/>
              <a:t>Name and Title</a:t>
            </a:r>
          </a:p>
          <a:p>
            <a:pPr lvl="1"/>
            <a:r>
              <a:rPr lang="en-US" dirty="0" smtClean="0"/>
              <a:t>Second level</a:t>
            </a:r>
          </a:p>
        </p:txBody>
      </p:sp>
      <p:sp>
        <p:nvSpPr>
          <p:cNvPr id="11" name="Text Placeholder 6"/>
          <p:cNvSpPr>
            <a:spLocks noGrp="1"/>
          </p:cNvSpPr>
          <p:nvPr>
            <p:ph type="body" sz="quarter" idx="16" hasCustomPrompt="1"/>
          </p:nvPr>
        </p:nvSpPr>
        <p:spPr bwMode="invGray">
          <a:xfrm>
            <a:off x="562424" y="5351041"/>
            <a:ext cx="8552736" cy="970824"/>
          </a:xfrm>
          <a:prstGeom prst="rect">
            <a:avLst/>
          </a:prstGeom>
        </p:spPr>
        <p:txBody>
          <a:bodyPr/>
          <a:lstStyle>
            <a:lvl1pPr marL="0" indent="0" algn="l">
              <a:spcBef>
                <a:spcPts val="0"/>
              </a:spcBef>
              <a:spcAft>
                <a:spcPts val="0"/>
              </a:spcAft>
              <a:buFontTx/>
              <a:buNone/>
              <a:defRPr lang="en-US" sz="1400" kern="1200" spc="0" baseline="0" dirty="0" smtClean="0">
                <a:solidFill>
                  <a:schemeClr val="accent2"/>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smtClean="0"/>
              <a:t>Twitter and Email</a:t>
            </a:r>
          </a:p>
        </p:txBody>
      </p:sp>
      <p:sp>
        <p:nvSpPr>
          <p:cNvPr id="2" name="Title 1"/>
          <p:cNvSpPr>
            <a:spLocks noGrp="1"/>
          </p:cNvSpPr>
          <p:nvPr>
            <p:ph type="ctrTitle"/>
          </p:nvPr>
        </p:nvSpPr>
        <p:spPr>
          <a:xfrm>
            <a:off x="562424" y="823982"/>
            <a:ext cx="11065468" cy="1874128"/>
          </a:xfrm>
        </p:spPr>
        <p:txBody>
          <a:bodyPr>
            <a:noAutofit/>
          </a:bodyPr>
          <a:lstStyle>
            <a:lvl1pPr algn="l">
              <a:lnSpc>
                <a:spcPct val="90000"/>
              </a:lnSpc>
              <a:defRPr sz="5400" spc="0">
                <a:solidFill>
                  <a:schemeClr val="accent1"/>
                </a:solidFill>
                <a:latin typeface="Salesforce Sans Light" panose="020B0305020202020203"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62424" y="2823977"/>
            <a:ext cx="11065468" cy="529086"/>
          </a:xfrm>
          <a:prstGeom prst="rect">
            <a:avLst/>
          </a:prstGeom>
        </p:spPr>
        <p:txBody>
          <a:bodyPr>
            <a:noAutofit/>
          </a:bodyPr>
          <a:lstStyle>
            <a:lvl1pPr marL="342900" indent="-342900" algn="l">
              <a:spcBef>
                <a:spcPts val="0"/>
              </a:spcBef>
              <a:spcAft>
                <a:spcPts val="0"/>
              </a:spcAft>
              <a:buNone/>
              <a:defRPr lang="en-US" sz="2400" kern="1200" spc="0" baseline="0" dirty="0">
                <a:solidFill>
                  <a:schemeClr val="accent2"/>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US" dirty="0"/>
          </a:p>
        </p:txBody>
      </p:sp>
      <p:sp>
        <p:nvSpPr>
          <p:cNvPr id="7" name="Rectangle 6"/>
          <p:cNvSpPr/>
          <p:nvPr userDrawn="1"/>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solidFill>
                <a:srgbClr val="FFFFFF"/>
              </a:solidFill>
              <a:cs typeface="Salesforce Sans"/>
            </a:endParaRPr>
          </a:p>
        </p:txBody>
      </p:sp>
      <p:pic>
        <p:nvPicPr>
          <p:cNvPr id="13" name="Picture 12" descr="Salesforce_Logo_RGB_8_13_14.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42943" y="5771269"/>
            <a:ext cx="1074737" cy="75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36237164"/>
      </p:ext>
    </p:extLst>
  </p:cSld>
  <p:clrMapOvr>
    <a:masterClrMapping/>
  </p:clrMapOvr>
  <p:transition spd="med">
    <p:fade/>
  </p:transition>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_B">
    <p:bg>
      <p:bgPr>
        <a:solidFill>
          <a:srgbClr val="178BD1"/>
        </a:solidFill>
        <a:effectLst/>
      </p:bgPr>
    </p:bg>
    <p:spTree>
      <p:nvGrpSpPr>
        <p:cNvPr id="1" name=""/>
        <p:cNvGrpSpPr/>
        <p:nvPr/>
      </p:nvGrpSpPr>
      <p:grpSpPr>
        <a:xfrm>
          <a:off x="0" y="0"/>
          <a:ext cx="0" cy="0"/>
          <a:chOff x="0" y="0"/>
          <a:chExt cx="0" cy="0"/>
        </a:xfrm>
      </p:grpSpPr>
      <p:grpSp>
        <p:nvGrpSpPr>
          <p:cNvPr id="6" name="Group 8"/>
          <p:cNvGrpSpPr>
            <a:grpSpLocks/>
          </p:cNvGrpSpPr>
          <p:nvPr/>
        </p:nvGrpSpPr>
        <p:grpSpPr bwMode="auto">
          <a:xfrm>
            <a:off x="0" y="0"/>
            <a:ext cx="12179300" cy="6858000"/>
            <a:chOff x="0" y="0"/>
            <a:chExt cx="12179300" cy="6858000"/>
          </a:xfrm>
        </p:grpSpPr>
        <p:sp>
          <p:nvSpPr>
            <p:cNvPr id="7" name="Shape 174"/>
            <p:cNvSpPr>
              <a:spLocks/>
            </p:cNvSpPr>
            <p:nvPr/>
          </p:nvSpPr>
          <p:spPr bwMode="auto">
            <a:xfrm>
              <a:off x="10029428" y="4409281"/>
              <a:ext cx="2149872" cy="2448719"/>
            </a:xfrm>
            <a:custGeom>
              <a:avLst/>
              <a:gdLst>
                <a:gd name="T0" fmla="*/ 1074936 w 21600"/>
                <a:gd name="T1" fmla="*/ 1224360 h 21600"/>
                <a:gd name="T2" fmla="*/ 1074936 w 21600"/>
                <a:gd name="T3" fmla="*/ 1224360 h 21600"/>
                <a:gd name="T4" fmla="*/ 1074936 w 21600"/>
                <a:gd name="T5" fmla="*/ 1224360 h 21600"/>
                <a:gd name="T6" fmla="*/ 1074936 w 21600"/>
                <a:gd name="T7" fmla="*/ 122436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1432" y="0"/>
                  </a:moveTo>
                  <a:cubicBezTo>
                    <a:pt x="6741" y="0"/>
                    <a:pt x="2943" y="3336"/>
                    <a:pt x="2943" y="7446"/>
                  </a:cubicBezTo>
                  <a:cubicBezTo>
                    <a:pt x="2943" y="8496"/>
                    <a:pt x="3192" y="9500"/>
                    <a:pt x="3645" y="10404"/>
                  </a:cubicBezTo>
                  <a:cubicBezTo>
                    <a:pt x="1466" y="11528"/>
                    <a:pt x="0" y="13612"/>
                    <a:pt x="0" y="16009"/>
                  </a:cubicBezTo>
                  <a:cubicBezTo>
                    <a:pt x="0" y="18396"/>
                    <a:pt x="1459" y="20478"/>
                    <a:pt x="3629" y="21600"/>
                  </a:cubicBezTo>
                  <a:lnTo>
                    <a:pt x="21600" y="21600"/>
                  </a:lnTo>
                  <a:lnTo>
                    <a:pt x="21600" y="1120"/>
                  </a:lnTo>
                  <a:cubicBezTo>
                    <a:pt x="20293" y="1456"/>
                    <a:pt x="19121" y="2086"/>
                    <a:pt x="18191" y="2934"/>
                  </a:cubicBezTo>
                  <a:cubicBezTo>
                    <a:pt x="16639" y="1153"/>
                    <a:pt x="14191" y="0"/>
                    <a:pt x="11432" y="0"/>
                  </a:cubicBezTo>
                  <a:close/>
                </a:path>
              </a:pathLst>
            </a:custGeom>
            <a:solidFill>
              <a:srgbClr val="FFFFFF">
                <a:alpha val="18039"/>
              </a:srgb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solidFill>
                  <a:srgbClr val="1C1C1C"/>
                </a:solidFill>
              </a:endParaRPr>
            </a:p>
          </p:txBody>
        </p:sp>
        <p:sp>
          <p:nvSpPr>
            <p:cNvPr id="8" name="Shape 175"/>
            <p:cNvSpPr>
              <a:spLocks/>
            </p:cNvSpPr>
            <p:nvPr/>
          </p:nvSpPr>
          <p:spPr bwMode="auto">
            <a:xfrm>
              <a:off x="6959996" y="4678759"/>
              <a:ext cx="5074842" cy="2179241"/>
            </a:xfrm>
            <a:custGeom>
              <a:avLst/>
              <a:gdLst>
                <a:gd name="T0" fmla="*/ 2537421 w 21600"/>
                <a:gd name="T1" fmla="*/ 1089621 h 21600"/>
                <a:gd name="T2" fmla="*/ 2537421 w 21600"/>
                <a:gd name="T3" fmla="*/ 1089621 h 21600"/>
                <a:gd name="T4" fmla="*/ 2537421 w 21600"/>
                <a:gd name="T5" fmla="*/ 1089621 h 21600"/>
                <a:gd name="T6" fmla="*/ 2537421 w 21600"/>
                <a:gd name="T7" fmla="*/ 108962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650" y="0"/>
                  </a:moveTo>
                  <a:cubicBezTo>
                    <a:pt x="3332" y="0"/>
                    <a:pt x="1454" y="4369"/>
                    <a:pt x="1454" y="9756"/>
                  </a:cubicBezTo>
                  <a:cubicBezTo>
                    <a:pt x="1454" y="11131"/>
                    <a:pt x="1577" y="12449"/>
                    <a:pt x="1801" y="13634"/>
                  </a:cubicBezTo>
                  <a:cubicBezTo>
                    <a:pt x="724" y="15107"/>
                    <a:pt x="0" y="17840"/>
                    <a:pt x="0" y="20982"/>
                  </a:cubicBezTo>
                  <a:cubicBezTo>
                    <a:pt x="0" y="21191"/>
                    <a:pt x="7" y="21395"/>
                    <a:pt x="14" y="21600"/>
                  </a:cubicBezTo>
                  <a:lnTo>
                    <a:pt x="20860" y="21600"/>
                  </a:lnTo>
                  <a:cubicBezTo>
                    <a:pt x="21326" y="19898"/>
                    <a:pt x="21600" y="17881"/>
                    <a:pt x="21600" y="15707"/>
                  </a:cubicBezTo>
                  <a:cubicBezTo>
                    <a:pt x="21600" y="9667"/>
                    <a:pt x="19516" y="4772"/>
                    <a:pt x="16945" y="4772"/>
                  </a:cubicBezTo>
                  <a:cubicBezTo>
                    <a:pt x="16274" y="4772"/>
                    <a:pt x="15636" y="5100"/>
                    <a:pt x="15061" y="5700"/>
                  </a:cubicBezTo>
                  <a:cubicBezTo>
                    <a:pt x="14396" y="2956"/>
                    <a:pt x="13155" y="1105"/>
                    <a:pt x="11728" y="1105"/>
                  </a:cubicBezTo>
                  <a:cubicBezTo>
                    <a:pt x="10658" y="1105"/>
                    <a:pt x="9689" y="2151"/>
                    <a:pt x="8990" y="3839"/>
                  </a:cubicBezTo>
                  <a:cubicBezTo>
                    <a:pt x="8223" y="1505"/>
                    <a:pt x="7014" y="0"/>
                    <a:pt x="5650" y="0"/>
                  </a:cubicBezTo>
                  <a:close/>
                </a:path>
              </a:pathLst>
            </a:custGeom>
            <a:solidFill>
              <a:srgbClr val="FFFFFF">
                <a:alpha val="18039"/>
              </a:srgb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solidFill>
                  <a:srgbClr val="1C1C1C"/>
                </a:solidFill>
              </a:endParaRPr>
            </a:p>
          </p:txBody>
        </p:sp>
        <p:sp>
          <p:nvSpPr>
            <p:cNvPr id="9" name="Shape 180"/>
            <p:cNvSpPr>
              <a:spLocks/>
            </p:cNvSpPr>
            <p:nvPr/>
          </p:nvSpPr>
          <p:spPr bwMode="auto">
            <a:xfrm>
              <a:off x="0" y="0"/>
              <a:ext cx="2543175" cy="1470422"/>
            </a:xfrm>
            <a:custGeom>
              <a:avLst/>
              <a:gdLst>
                <a:gd name="T0" fmla="*/ 1271588 w 21600"/>
                <a:gd name="T1" fmla="*/ 735211 h 21600"/>
                <a:gd name="T2" fmla="*/ 1271588 w 21600"/>
                <a:gd name="T3" fmla="*/ 735211 h 21600"/>
                <a:gd name="T4" fmla="*/ 1271588 w 21600"/>
                <a:gd name="T5" fmla="*/ 735211 h 21600"/>
                <a:gd name="T6" fmla="*/ 1271588 w 21600"/>
                <a:gd name="T7" fmla="*/ 73521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437"/>
                  </a:lnTo>
                  <a:cubicBezTo>
                    <a:pt x="329" y="21536"/>
                    <a:pt x="666" y="21600"/>
                    <a:pt x="1011" y="21600"/>
                  </a:cubicBezTo>
                  <a:cubicBezTo>
                    <a:pt x="3444" y="21600"/>
                    <a:pt x="5524" y="19049"/>
                    <a:pt x="6418" y="15403"/>
                  </a:cubicBezTo>
                  <a:cubicBezTo>
                    <a:pt x="7097" y="15980"/>
                    <a:pt x="7865" y="16295"/>
                    <a:pt x="8673" y="16295"/>
                  </a:cubicBezTo>
                  <a:cubicBezTo>
                    <a:pt x="10606" y="16295"/>
                    <a:pt x="12285" y="14455"/>
                    <a:pt x="13170" y="11730"/>
                  </a:cubicBezTo>
                  <a:cubicBezTo>
                    <a:pt x="13623" y="11887"/>
                    <a:pt x="14086" y="11969"/>
                    <a:pt x="14562" y="11969"/>
                  </a:cubicBezTo>
                  <a:cubicBezTo>
                    <a:pt x="18392" y="11969"/>
                    <a:pt x="21501" y="6637"/>
                    <a:pt x="21600" y="0"/>
                  </a:cubicBezTo>
                  <a:lnTo>
                    <a:pt x="0" y="0"/>
                  </a:lnTo>
                  <a:close/>
                </a:path>
              </a:pathLst>
            </a:custGeom>
            <a:solidFill>
              <a:srgbClr val="FFFFFF">
                <a:alpha val="18039"/>
              </a:srgb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solidFill>
                  <a:srgbClr val="1C1C1C"/>
                </a:solidFill>
              </a:endParaRPr>
            </a:p>
          </p:txBody>
        </p:sp>
      </p:grpSp>
      <p:pic>
        <p:nvPicPr>
          <p:cNvPr id="10" name="Picture 12" descr="Salesforce_Logo_RGB_8_13_1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507663" y="5764213"/>
            <a:ext cx="1074737" cy="75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562424" y="1261423"/>
            <a:ext cx="11065468" cy="1874128"/>
          </a:xfrm>
        </p:spPr>
        <p:txBody>
          <a:bodyPr>
            <a:noAutofit/>
          </a:bodyPr>
          <a:lstStyle>
            <a:lvl1pPr algn="l">
              <a:lnSpc>
                <a:spcPct val="90000"/>
              </a:lnSpc>
              <a:defRPr sz="5400" spc="0">
                <a:solidFill>
                  <a:schemeClr val="bg1"/>
                </a:solidFill>
                <a:latin typeface="Salesforce Sans Light" panose="020B0305020202020203"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62424" y="3204974"/>
            <a:ext cx="11065468" cy="529086"/>
          </a:xfrm>
          <a:prstGeom prst="rect">
            <a:avLst/>
          </a:prstGeom>
        </p:spPr>
        <p:txBody>
          <a:bodyPr>
            <a:noAutofit/>
          </a:bodyPr>
          <a:lstStyle>
            <a:lvl1pPr marL="342900" indent="-342900" algn="l">
              <a:spcBef>
                <a:spcPts val="0"/>
              </a:spcBef>
              <a:spcAft>
                <a:spcPts val="0"/>
              </a:spcAft>
              <a:buNone/>
              <a:defRPr lang="en-US" sz="2400" kern="1200" spc="0" baseline="0" dirty="0">
                <a:solidFill>
                  <a:schemeClr val="bg2"/>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55" name="Content Placeholder 7"/>
          <p:cNvSpPr>
            <a:spLocks noGrp="1"/>
          </p:cNvSpPr>
          <p:nvPr>
            <p:ph sz="quarter" idx="10" hasCustomPrompt="1"/>
          </p:nvPr>
        </p:nvSpPr>
        <p:spPr>
          <a:xfrm>
            <a:off x="562424" y="4852768"/>
            <a:ext cx="8552736" cy="611350"/>
          </a:xfrm>
          <a:prstGeom prst="rect">
            <a:avLst/>
          </a:prstGeom>
        </p:spPr>
        <p:txBody>
          <a:bodyPr/>
          <a:lstStyle>
            <a:lvl1pPr>
              <a:lnSpc>
                <a:spcPct val="100000"/>
              </a:lnSpc>
              <a:spcBef>
                <a:spcPts val="0"/>
              </a:spcBef>
              <a:spcAft>
                <a:spcPts val="0"/>
              </a:spcAft>
              <a:buNone/>
              <a:defRPr sz="1800" baseline="0">
                <a:solidFill>
                  <a:schemeClr val="bg1"/>
                </a:solidFill>
              </a:defRPr>
            </a:lvl1pPr>
            <a:lvl2pPr marL="0" indent="0">
              <a:spcBef>
                <a:spcPts val="0"/>
              </a:spcBef>
              <a:spcAft>
                <a:spcPts val="0"/>
              </a:spcAft>
              <a:buNone/>
              <a:defRPr>
                <a:solidFill>
                  <a:srgbClr val="FFFFFF"/>
                </a:solidFill>
              </a:defRPr>
            </a:lvl2pPr>
          </a:lstStyle>
          <a:p>
            <a:pPr lvl="0"/>
            <a:r>
              <a:rPr lang="en-US" dirty="0" smtClean="0"/>
              <a:t>Name and Title</a:t>
            </a:r>
          </a:p>
          <a:p>
            <a:pPr lvl="1"/>
            <a:r>
              <a:rPr lang="en-US" dirty="0" smtClean="0"/>
              <a:t>Second level</a:t>
            </a:r>
          </a:p>
        </p:txBody>
      </p:sp>
      <p:sp>
        <p:nvSpPr>
          <p:cNvPr id="11" name="Text Placeholder 6"/>
          <p:cNvSpPr>
            <a:spLocks noGrp="1"/>
          </p:cNvSpPr>
          <p:nvPr>
            <p:ph type="body" sz="quarter" idx="16" hasCustomPrompt="1"/>
          </p:nvPr>
        </p:nvSpPr>
        <p:spPr bwMode="invGray">
          <a:xfrm>
            <a:off x="562424" y="5581520"/>
            <a:ext cx="8552736" cy="970824"/>
          </a:xfrm>
          <a:prstGeom prst="rect">
            <a:avLst/>
          </a:prstGeom>
        </p:spPr>
        <p:txBody>
          <a:bodyPr/>
          <a:lstStyle>
            <a:lvl1pPr marL="0" indent="0" algn="l">
              <a:spcBef>
                <a:spcPts val="0"/>
              </a:spcBef>
              <a:spcAft>
                <a:spcPts val="0"/>
              </a:spcAft>
              <a:buFontTx/>
              <a:buNone/>
              <a:defRPr lang="en-US" sz="1400" kern="1200" spc="0" baseline="0" dirty="0" smtClean="0">
                <a:solidFill>
                  <a:schemeClr val="bg2"/>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smtClean="0"/>
              <a:t>Twitter and Email</a:t>
            </a:r>
          </a:p>
        </p:txBody>
      </p:sp>
    </p:spTree>
    <p:extLst>
      <p:ext uri="{BB962C8B-B14F-4D97-AF65-F5344CB8AC3E}">
        <p14:creationId xmlns:p14="http://schemas.microsoft.com/office/powerpoint/2010/main" val="2270647614"/>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Slide_C">
    <p:bg>
      <p:bgPr>
        <a:solidFill>
          <a:srgbClr val="178BD1"/>
        </a:solidFill>
        <a:effectLst/>
      </p:bgPr>
    </p:bg>
    <p:spTree>
      <p:nvGrpSpPr>
        <p:cNvPr id="1" name=""/>
        <p:cNvGrpSpPr/>
        <p:nvPr/>
      </p:nvGrpSpPr>
      <p:grpSpPr>
        <a:xfrm>
          <a:off x="0" y="0"/>
          <a:ext cx="0" cy="0"/>
          <a:chOff x="0" y="0"/>
          <a:chExt cx="0" cy="0"/>
        </a:xfrm>
      </p:grpSpPr>
      <p:grpSp>
        <p:nvGrpSpPr>
          <p:cNvPr id="7" name="Group 8"/>
          <p:cNvGrpSpPr>
            <a:grpSpLocks/>
          </p:cNvGrpSpPr>
          <p:nvPr/>
        </p:nvGrpSpPr>
        <p:grpSpPr bwMode="auto">
          <a:xfrm>
            <a:off x="6959996" y="4409281"/>
            <a:ext cx="5219304" cy="2448719"/>
            <a:chOff x="6959996" y="4409281"/>
            <a:chExt cx="5219304" cy="2448719"/>
          </a:xfrm>
        </p:grpSpPr>
        <p:sp>
          <p:nvSpPr>
            <p:cNvPr id="8" name="Shape 174"/>
            <p:cNvSpPr>
              <a:spLocks/>
            </p:cNvSpPr>
            <p:nvPr/>
          </p:nvSpPr>
          <p:spPr bwMode="auto">
            <a:xfrm>
              <a:off x="10029428" y="4409281"/>
              <a:ext cx="2149872" cy="2448719"/>
            </a:xfrm>
            <a:custGeom>
              <a:avLst/>
              <a:gdLst>
                <a:gd name="T0" fmla="*/ 1074936 w 21600"/>
                <a:gd name="T1" fmla="*/ 1224360 h 21600"/>
                <a:gd name="T2" fmla="*/ 1074936 w 21600"/>
                <a:gd name="T3" fmla="*/ 1224360 h 21600"/>
                <a:gd name="T4" fmla="*/ 1074936 w 21600"/>
                <a:gd name="T5" fmla="*/ 1224360 h 21600"/>
                <a:gd name="T6" fmla="*/ 1074936 w 21600"/>
                <a:gd name="T7" fmla="*/ 122436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1432" y="0"/>
                  </a:moveTo>
                  <a:cubicBezTo>
                    <a:pt x="6741" y="0"/>
                    <a:pt x="2943" y="3336"/>
                    <a:pt x="2943" y="7446"/>
                  </a:cubicBezTo>
                  <a:cubicBezTo>
                    <a:pt x="2943" y="8496"/>
                    <a:pt x="3192" y="9500"/>
                    <a:pt x="3645" y="10404"/>
                  </a:cubicBezTo>
                  <a:cubicBezTo>
                    <a:pt x="1466" y="11528"/>
                    <a:pt x="0" y="13612"/>
                    <a:pt x="0" y="16009"/>
                  </a:cubicBezTo>
                  <a:cubicBezTo>
                    <a:pt x="0" y="18396"/>
                    <a:pt x="1459" y="20478"/>
                    <a:pt x="3629" y="21600"/>
                  </a:cubicBezTo>
                  <a:lnTo>
                    <a:pt x="21600" y="21600"/>
                  </a:lnTo>
                  <a:lnTo>
                    <a:pt x="21600" y="1120"/>
                  </a:lnTo>
                  <a:cubicBezTo>
                    <a:pt x="20293" y="1456"/>
                    <a:pt x="19121" y="2086"/>
                    <a:pt x="18191" y="2934"/>
                  </a:cubicBezTo>
                  <a:cubicBezTo>
                    <a:pt x="16639" y="1153"/>
                    <a:pt x="14191" y="0"/>
                    <a:pt x="11432" y="0"/>
                  </a:cubicBezTo>
                  <a:close/>
                </a:path>
              </a:pathLst>
            </a:custGeom>
            <a:solidFill>
              <a:srgbClr val="FFFFFF">
                <a:alpha val="18039"/>
              </a:srgb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solidFill>
                  <a:srgbClr val="1C1C1C"/>
                </a:solidFill>
              </a:endParaRPr>
            </a:p>
          </p:txBody>
        </p:sp>
        <p:sp>
          <p:nvSpPr>
            <p:cNvPr id="9" name="Shape 175"/>
            <p:cNvSpPr>
              <a:spLocks/>
            </p:cNvSpPr>
            <p:nvPr/>
          </p:nvSpPr>
          <p:spPr bwMode="auto">
            <a:xfrm>
              <a:off x="6959996" y="4678759"/>
              <a:ext cx="5074842" cy="2179241"/>
            </a:xfrm>
            <a:custGeom>
              <a:avLst/>
              <a:gdLst>
                <a:gd name="T0" fmla="*/ 2537421 w 21600"/>
                <a:gd name="T1" fmla="*/ 1089621 h 21600"/>
                <a:gd name="T2" fmla="*/ 2537421 w 21600"/>
                <a:gd name="T3" fmla="*/ 1089621 h 21600"/>
                <a:gd name="T4" fmla="*/ 2537421 w 21600"/>
                <a:gd name="T5" fmla="*/ 1089621 h 21600"/>
                <a:gd name="T6" fmla="*/ 2537421 w 21600"/>
                <a:gd name="T7" fmla="*/ 108962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650" y="0"/>
                  </a:moveTo>
                  <a:cubicBezTo>
                    <a:pt x="3332" y="0"/>
                    <a:pt x="1454" y="4369"/>
                    <a:pt x="1454" y="9756"/>
                  </a:cubicBezTo>
                  <a:cubicBezTo>
                    <a:pt x="1454" y="11131"/>
                    <a:pt x="1577" y="12449"/>
                    <a:pt x="1801" y="13634"/>
                  </a:cubicBezTo>
                  <a:cubicBezTo>
                    <a:pt x="724" y="15107"/>
                    <a:pt x="0" y="17840"/>
                    <a:pt x="0" y="20982"/>
                  </a:cubicBezTo>
                  <a:cubicBezTo>
                    <a:pt x="0" y="21191"/>
                    <a:pt x="7" y="21395"/>
                    <a:pt x="14" y="21600"/>
                  </a:cubicBezTo>
                  <a:lnTo>
                    <a:pt x="20860" y="21600"/>
                  </a:lnTo>
                  <a:cubicBezTo>
                    <a:pt x="21326" y="19898"/>
                    <a:pt x="21600" y="17881"/>
                    <a:pt x="21600" y="15707"/>
                  </a:cubicBezTo>
                  <a:cubicBezTo>
                    <a:pt x="21600" y="9667"/>
                    <a:pt x="19516" y="4772"/>
                    <a:pt x="16945" y="4772"/>
                  </a:cubicBezTo>
                  <a:cubicBezTo>
                    <a:pt x="16274" y="4772"/>
                    <a:pt x="15636" y="5100"/>
                    <a:pt x="15061" y="5700"/>
                  </a:cubicBezTo>
                  <a:cubicBezTo>
                    <a:pt x="14396" y="2956"/>
                    <a:pt x="13155" y="1105"/>
                    <a:pt x="11728" y="1105"/>
                  </a:cubicBezTo>
                  <a:cubicBezTo>
                    <a:pt x="10658" y="1105"/>
                    <a:pt x="9689" y="2151"/>
                    <a:pt x="8990" y="3839"/>
                  </a:cubicBezTo>
                  <a:cubicBezTo>
                    <a:pt x="8223" y="1505"/>
                    <a:pt x="7014" y="0"/>
                    <a:pt x="5650" y="0"/>
                  </a:cubicBezTo>
                  <a:close/>
                </a:path>
              </a:pathLst>
            </a:custGeom>
            <a:solidFill>
              <a:srgbClr val="FFFFFF">
                <a:alpha val="18039"/>
              </a:srgb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solidFill>
                  <a:srgbClr val="1C1C1C"/>
                </a:solidFill>
              </a:endParaRPr>
            </a:p>
          </p:txBody>
        </p:sp>
      </p:grpSp>
      <p:pic>
        <p:nvPicPr>
          <p:cNvPr id="13" name="Picture 12" descr="Salesforce_Logo_RGB_8_13_1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507663" y="5764213"/>
            <a:ext cx="1074737" cy="75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562424" y="1388422"/>
            <a:ext cx="6881403" cy="1874128"/>
          </a:xfrm>
        </p:spPr>
        <p:txBody>
          <a:bodyPr>
            <a:noAutofit/>
          </a:bodyPr>
          <a:lstStyle>
            <a:lvl1pPr algn="l">
              <a:lnSpc>
                <a:spcPct val="90000"/>
              </a:lnSpc>
              <a:defRPr sz="5400" spc="0">
                <a:solidFill>
                  <a:schemeClr val="bg1"/>
                </a:solidFill>
                <a:latin typeface="Salesforce Sans Light" panose="020B0305020202020203"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62424" y="3331973"/>
            <a:ext cx="6881403" cy="529086"/>
          </a:xfrm>
          <a:prstGeom prst="rect">
            <a:avLst/>
          </a:prstGeom>
        </p:spPr>
        <p:txBody>
          <a:bodyPr>
            <a:noAutofit/>
          </a:bodyPr>
          <a:lstStyle>
            <a:lvl1pPr marL="342900" indent="-342900" algn="l">
              <a:spcBef>
                <a:spcPts val="0"/>
              </a:spcBef>
              <a:spcAft>
                <a:spcPts val="0"/>
              </a:spcAft>
              <a:buNone/>
              <a:defRPr lang="en-US" sz="2400" kern="1200" spc="0" baseline="0" dirty="0">
                <a:solidFill>
                  <a:schemeClr val="bg2"/>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55" name="Content Placeholder 7"/>
          <p:cNvSpPr>
            <a:spLocks noGrp="1"/>
          </p:cNvSpPr>
          <p:nvPr>
            <p:ph sz="quarter" idx="10" hasCustomPrompt="1"/>
          </p:nvPr>
        </p:nvSpPr>
        <p:spPr>
          <a:xfrm>
            <a:off x="562424" y="4824547"/>
            <a:ext cx="6881403" cy="611350"/>
          </a:xfrm>
          <a:prstGeom prst="rect">
            <a:avLst/>
          </a:prstGeom>
        </p:spPr>
        <p:txBody>
          <a:bodyPr/>
          <a:lstStyle>
            <a:lvl1pPr>
              <a:lnSpc>
                <a:spcPct val="100000"/>
              </a:lnSpc>
              <a:spcBef>
                <a:spcPts val="0"/>
              </a:spcBef>
              <a:spcAft>
                <a:spcPts val="0"/>
              </a:spcAft>
              <a:buNone/>
              <a:defRPr sz="1800" baseline="0">
                <a:solidFill>
                  <a:schemeClr val="bg1"/>
                </a:solidFill>
              </a:defRPr>
            </a:lvl1pPr>
            <a:lvl2pPr marL="0" indent="0">
              <a:spcBef>
                <a:spcPts val="0"/>
              </a:spcBef>
              <a:spcAft>
                <a:spcPts val="0"/>
              </a:spcAft>
              <a:buNone/>
              <a:defRPr>
                <a:solidFill>
                  <a:schemeClr val="bg1"/>
                </a:solidFill>
              </a:defRPr>
            </a:lvl2pPr>
          </a:lstStyle>
          <a:p>
            <a:pPr lvl="0"/>
            <a:r>
              <a:rPr lang="en-US" dirty="0" smtClean="0"/>
              <a:t>Name and Title</a:t>
            </a:r>
          </a:p>
          <a:p>
            <a:pPr lvl="1"/>
            <a:r>
              <a:rPr lang="en-US" dirty="0" smtClean="0"/>
              <a:t>Second level</a:t>
            </a:r>
          </a:p>
        </p:txBody>
      </p:sp>
      <p:sp>
        <p:nvSpPr>
          <p:cNvPr id="11" name="Text Placeholder 6"/>
          <p:cNvSpPr>
            <a:spLocks noGrp="1"/>
          </p:cNvSpPr>
          <p:nvPr>
            <p:ph type="body" sz="quarter" idx="16" hasCustomPrompt="1"/>
          </p:nvPr>
        </p:nvSpPr>
        <p:spPr bwMode="invGray">
          <a:xfrm>
            <a:off x="562424" y="5506264"/>
            <a:ext cx="6881403" cy="970824"/>
          </a:xfrm>
          <a:prstGeom prst="rect">
            <a:avLst/>
          </a:prstGeom>
        </p:spPr>
        <p:txBody>
          <a:bodyPr/>
          <a:lstStyle>
            <a:lvl1pPr marL="0" indent="0" algn="l">
              <a:spcBef>
                <a:spcPts val="0"/>
              </a:spcBef>
              <a:spcAft>
                <a:spcPts val="0"/>
              </a:spcAft>
              <a:buFontTx/>
              <a:buNone/>
              <a:defRPr lang="en-US" sz="1400" kern="1200" spc="0" baseline="0" dirty="0" smtClean="0">
                <a:solidFill>
                  <a:schemeClr val="bg2"/>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smtClean="0"/>
              <a:t>Twitter and Email</a:t>
            </a:r>
          </a:p>
        </p:txBody>
      </p:sp>
      <p:sp>
        <p:nvSpPr>
          <p:cNvPr id="10" name="Picture Placeholder 7"/>
          <p:cNvSpPr>
            <a:spLocks noGrp="1"/>
          </p:cNvSpPr>
          <p:nvPr>
            <p:ph type="pic" sz="quarter" idx="17"/>
          </p:nvPr>
        </p:nvSpPr>
        <p:spPr>
          <a:xfrm>
            <a:off x="7954695" y="-18288"/>
            <a:ext cx="4234130" cy="6894576"/>
          </a:xfrm>
          <a:prstGeom prst="rect">
            <a:avLst/>
          </a:prstGeom>
          <a:solidFill>
            <a:schemeClr val="bg1">
              <a:lumMod val="75000"/>
            </a:schemeClr>
          </a:solidFill>
          <a:ln>
            <a:noFill/>
          </a:ln>
        </p:spPr>
        <p:txBody>
          <a:bodyPr rtlCol="0" anchor="ctr">
            <a:noAutofit/>
          </a:bodyPr>
          <a:lstStyle>
            <a:lvl1pPr marL="0" indent="0" algn="ctr">
              <a:buNone/>
              <a:defRPr sz="1600" baseline="0">
                <a:solidFill>
                  <a:schemeClr val="bg1"/>
                </a:solidFill>
              </a:defRPr>
            </a:lvl1pPr>
          </a:lstStyle>
          <a:p>
            <a:pPr lvl="0"/>
            <a:r>
              <a:rPr lang="en-US" noProof="0" smtClean="0"/>
              <a:t>Drag picture to placeholder or click icon to add</a:t>
            </a:r>
            <a:endParaRPr lang="en-US" noProof="0" dirty="0"/>
          </a:p>
        </p:txBody>
      </p:sp>
      <p:sp>
        <p:nvSpPr>
          <p:cNvPr id="15" name="Shape 180"/>
          <p:cNvSpPr>
            <a:spLocks/>
          </p:cNvSpPr>
          <p:nvPr userDrawn="1"/>
        </p:nvSpPr>
        <p:spPr bwMode="auto">
          <a:xfrm>
            <a:off x="-14112" y="0"/>
            <a:ext cx="3377357" cy="1952732"/>
          </a:xfrm>
          <a:custGeom>
            <a:avLst/>
            <a:gdLst>
              <a:gd name="T0" fmla="*/ 1271588 w 21600"/>
              <a:gd name="T1" fmla="*/ 735211 h 21600"/>
              <a:gd name="T2" fmla="*/ 1271588 w 21600"/>
              <a:gd name="T3" fmla="*/ 735211 h 21600"/>
              <a:gd name="T4" fmla="*/ 1271588 w 21600"/>
              <a:gd name="T5" fmla="*/ 735211 h 21600"/>
              <a:gd name="T6" fmla="*/ 1271588 w 21600"/>
              <a:gd name="T7" fmla="*/ 73521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437"/>
                </a:lnTo>
                <a:cubicBezTo>
                  <a:pt x="329" y="21536"/>
                  <a:pt x="666" y="21600"/>
                  <a:pt x="1011" y="21600"/>
                </a:cubicBezTo>
                <a:cubicBezTo>
                  <a:pt x="3444" y="21600"/>
                  <a:pt x="5524" y="19049"/>
                  <a:pt x="6418" y="15403"/>
                </a:cubicBezTo>
                <a:cubicBezTo>
                  <a:pt x="7097" y="15980"/>
                  <a:pt x="7865" y="16295"/>
                  <a:pt x="8673" y="16295"/>
                </a:cubicBezTo>
                <a:cubicBezTo>
                  <a:pt x="10606" y="16295"/>
                  <a:pt x="12285" y="14455"/>
                  <a:pt x="13170" y="11730"/>
                </a:cubicBezTo>
                <a:cubicBezTo>
                  <a:pt x="13623" y="11887"/>
                  <a:pt x="14086" y="11969"/>
                  <a:pt x="14562" y="11969"/>
                </a:cubicBezTo>
                <a:cubicBezTo>
                  <a:pt x="18392" y="11969"/>
                  <a:pt x="21501" y="6637"/>
                  <a:pt x="21600" y="0"/>
                </a:cubicBezTo>
                <a:lnTo>
                  <a:pt x="0" y="0"/>
                </a:lnTo>
                <a:close/>
              </a:path>
            </a:pathLst>
          </a:custGeom>
          <a:solidFill>
            <a:srgbClr val="FFFFFF">
              <a:alpha val="18039"/>
            </a:srgb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solidFill>
                <a:srgbClr val="1C1C1C"/>
              </a:solidFill>
            </a:endParaRPr>
          </a:p>
        </p:txBody>
      </p:sp>
      <p:pic>
        <p:nvPicPr>
          <p:cNvPr id="14" name="Picture 13" descr="Salesforce_Logo_RGB_8_13_14.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51594" y="195459"/>
            <a:ext cx="1332604" cy="933058"/>
          </a:xfrm>
          <a:prstGeom prst="rect">
            <a:avLst/>
          </a:prstGeom>
        </p:spPr>
      </p:pic>
    </p:spTree>
    <p:extLst>
      <p:ext uri="{BB962C8B-B14F-4D97-AF65-F5344CB8AC3E}">
        <p14:creationId xmlns:p14="http://schemas.microsoft.com/office/powerpoint/2010/main" val="2477896045"/>
      </p:ext>
    </p:extLst>
  </p:cSld>
  <p:clrMapOvr>
    <a:masterClrMapping/>
  </p:clrMapOvr>
  <p:transition spd="med">
    <p:fade/>
  </p:transition>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Title Slide_D">
    <p:bg>
      <p:bgPr>
        <a:solidFill>
          <a:srgbClr val="032750"/>
        </a:solidFill>
        <a:effectLst/>
      </p:bgPr>
    </p:bg>
    <p:spTree>
      <p:nvGrpSpPr>
        <p:cNvPr id="1" name=""/>
        <p:cNvGrpSpPr/>
        <p:nvPr/>
      </p:nvGrpSpPr>
      <p:grpSpPr>
        <a:xfrm>
          <a:off x="0" y="0"/>
          <a:ext cx="0" cy="0"/>
          <a:chOff x="0" y="0"/>
          <a:chExt cx="0" cy="0"/>
        </a:xfrm>
      </p:grpSpPr>
      <p:sp>
        <p:nvSpPr>
          <p:cNvPr id="6" name="Shape 174"/>
          <p:cNvSpPr>
            <a:spLocks/>
          </p:cNvSpPr>
          <p:nvPr/>
        </p:nvSpPr>
        <p:spPr bwMode="auto">
          <a:xfrm>
            <a:off x="10029825" y="4408488"/>
            <a:ext cx="2149475" cy="2449512"/>
          </a:xfrm>
          <a:custGeom>
            <a:avLst/>
            <a:gdLst>
              <a:gd name="T0" fmla="*/ 1074936 w 21600"/>
              <a:gd name="T1" fmla="*/ 1224360 h 21600"/>
              <a:gd name="T2" fmla="*/ 1074936 w 21600"/>
              <a:gd name="T3" fmla="*/ 1224360 h 21600"/>
              <a:gd name="T4" fmla="*/ 1074936 w 21600"/>
              <a:gd name="T5" fmla="*/ 1224360 h 21600"/>
              <a:gd name="T6" fmla="*/ 1074936 w 21600"/>
              <a:gd name="T7" fmla="*/ 122436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1432" y="0"/>
                </a:moveTo>
                <a:cubicBezTo>
                  <a:pt x="6741" y="0"/>
                  <a:pt x="2943" y="3336"/>
                  <a:pt x="2943" y="7446"/>
                </a:cubicBezTo>
                <a:cubicBezTo>
                  <a:pt x="2943" y="8496"/>
                  <a:pt x="3192" y="9500"/>
                  <a:pt x="3645" y="10404"/>
                </a:cubicBezTo>
                <a:cubicBezTo>
                  <a:pt x="1466" y="11528"/>
                  <a:pt x="0" y="13612"/>
                  <a:pt x="0" y="16009"/>
                </a:cubicBezTo>
                <a:cubicBezTo>
                  <a:pt x="0" y="18396"/>
                  <a:pt x="1459" y="20478"/>
                  <a:pt x="3629" y="21600"/>
                </a:cubicBezTo>
                <a:lnTo>
                  <a:pt x="21600" y="21600"/>
                </a:lnTo>
                <a:lnTo>
                  <a:pt x="21600" y="1120"/>
                </a:lnTo>
                <a:cubicBezTo>
                  <a:pt x="20293" y="1456"/>
                  <a:pt x="19121" y="2086"/>
                  <a:pt x="18191" y="2934"/>
                </a:cubicBezTo>
                <a:cubicBezTo>
                  <a:pt x="16639" y="1153"/>
                  <a:pt x="14191" y="0"/>
                  <a:pt x="11432" y="0"/>
                </a:cubicBezTo>
                <a:close/>
              </a:path>
            </a:pathLst>
          </a:custGeom>
          <a:solidFill>
            <a:schemeClr val="bg1">
              <a:alpha val="5882"/>
            </a:scheme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solidFill>
                <a:srgbClr val="1C1C1C"/>
              </a:solidFill>
            </a:endParaRPr>
          </a:p>
        </p:txBody>
      </p:sp>
      <p:sp>
        <p:nvSpPr>
          <p:cNvPr id="7" name="Shape 175"/>
          <p:cNvSpPr>
            <a:spLocks/>
          </p:cNvSpPr>
          <p:nvPr/>
        </p:nvSpPr>
        <p:spPr bwMode="auto">
          <a:xfrm>
            <a:off x="6959600" y="4678363"/>
            <a:ext cx="5075238" cy="2179637"/>
          </a:xfrm>
          <a:custGeom>
            <a:avLst/>
            <a:gdLst>
              <a:gd name="T0" fmla="*/ 2537421 w 21600"/>
              <a:gd name="T1" fmla="*/ 1089621 h 21600"/>
              <a:gd name="T2" fmla="*/ 2537421 w 21600"/>
              <a:gd name="T3" fmla="*/ 1089621 h 21600"/>
              <a:gd name="T4" fmla="*/ 2537421 w 21600"/>
              <a:gd name="T5" fmla="*/ 1089621 h 21600"/>
              <a:gd name="T6" fmla="*/ 2537421 w 21600"/>
              <a:gd name="T7" fmla="*/ 108962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650" y="0"/>
                </a:moveTo>
                <a:cubicBezTo>
                  <a:pt x="3332" y="0"/>
                  <a:pt x="1454" y="4369"/>
                  <a:pt x="1454" y="9756"/>
                </a:cubicBezTo>
                <a:cubicBezTo>
                  <a:pt x="1454" y="11131"/>
                  <a:pt x="1577" y="12449"/>
                  <a:pt x="1801" y="13634"/>
                </a:cubicBezTo>
                <a:cubicBezTo>
                  <a:pt x="724" y="15107"/>
                  <a:pt x="0" y="17840"/>
                  <a:pt x="0" y="20982"/>
                </a:cubicBezTo>
                <a:cubicBezTo>
                  <a:pt x="0" y="21191"/>
                  <a:pt x="7" y="21395"/>
                  <a:pt x="14" y="21600"/>
                </a:cubicBezTo>
                <a:lnTo>
                  <a:pt x="20860" y="21600"/>
                </a:lnTo>
                <a:cubicBezTo>
                  <a:pt x="21326" y="19898"/>
                  <a:pt x="21600" y="17881"/>
                  <a:pt x="21600" y="15707"/>
                </a:cubicBezTo>
                <a:cubicBezTo>
                  <a:pt x="21600" y="9667"/>
                  <a:pt x="19516" y="4772"/>
                  <a:pt x="16945" y="4772"/>
                </a:cubicBezTo>
                <a:cubicBezTo>
                  <a:pt x="16274" y="4772"/>
                  <a:pt x="15636" y="5100"/>
                  <a:pt x="15061" y="5700"/>
                </a:cubicBezTo>
                <a:cubicBezTo>
                  <a:pt x="14396" y="2956"/>
                  <a:pt x="13155" y="1105"/>
                  <a:pt x="11728" y="1105"/>
                </a:cubicBezTo>
                <a:cubicBezTo>
                  <a:pt x="10658" y="1105"/>
                  <a:pt x="9689" y="2151"/>
                  <a:pt x="8990" y="3839"/>
                </a:cubicBezTo>
                <a:cubicBezTo>
                  <a:pt x="8223" y="1505"/>
                  <a:pt x="7014" y="0"/>
                  <a:pt x="5650" y="0"/>
                </a:cubicBezTo>
                <a:close/>
              </a:path>
            </a:pathLst>
          </a:custGeom>
          <a:solidFill>
            <a:schemeClr val="bg1">
              <a:alpha val="5882"/>
            </a:scheme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solidFill>
                <a:srgbClr val="1C1C1C"/>
              </a:solidFill>
            </a:endParaRPr>
          </a:p>
        </p:txBody>
      </p:sp>
      <p:sp>
        <p:nvSpPr>
          <p:cNvPr id="8" name="Shape 180"/>
          <p:cNvSpPr>
            <a:spLocks/>
          </p:cNvSpPr>
          <p:nvPr/>
        </p:nvSpPr>
        <p:spPr bwMode="auto">
          <a:xfrm>
            <a:off x="0" y="0"/>
            <a:ext cx="2543175" cy="1470025"/>
          </a:xfrm>
          <a:custGeom>
            <a:avLst/>
            <a:gdLst>
              <a:gd name="T0" fmla="*/ 1271588 w 21600"/>
              <a:gd name="T1" fmla="*/ 735211 h 21600"/>
              <a:gd name="T2" fmla="*/ 1271588 w 21600"/>
              <a:gd name="T3" fmla="*/ 735211 h 21600"/>
              <a:gd name="T4" fmla="*/ 1271588 w 21600"/>
              <a:gd name="T5" fmla="*/ 735211 h 21600"/>
              <a:gd name="T6" fmla="*/ 1271588 w 21600"/>
              <a:gd name="T7" fmla="*/ 73521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437"/>
                </a:lnTo>
                <a:cubicBezTo>
                  <a:pt x="329" y="21536"/>
                  <a:pt x="666" y="21600"/>
                  <a:pt x="1011" y="21600"/>
                </a:cubicBezTo>
                <a:cubicBezTo>
                  <a:pt x="3444" y="21600"/>
                  <a:pt x="5524" y="19049"/>
                  <a:pt x="6418" y="15403"/>
                </a:cubicBezTo>
                <a:cubicBezTo>
                  <a:pt x="7097" y="15980"/>
                  <a:pt x="7865" y="16295"/>
                  <a:pt x="8673" y="16295"/>
                </a:cubicBezTo>
                <a:cubicBezTo>
                  <a:pt x="10606" y="16295"/>
                  <a:pt x="12285" y="14455"/>
                  <a:pt x="13170" y="11730"/>
                </a:cubicBezTo>
                <a:cubicBezTo>
                  <a:pt x="13623" y="11887"/>
                  <a:pt x="14086" y="11969"/>
                  <a:pt x="14562" y="11969"/>
                </a:cubicBezTo>
                <a:cubicBezTo>
                  <a:pt x="18392" y="11969"/>
                  <a:pt x="21501" y="6637"/>
                  <a:pt x="21600" y="0"/>
                </a:cubicBezTo>
                <a:lnTo>
                  <a:pt x="0" y="0"/>
                </a:lnTo>
                <a:close/>
              </a:path>
            </a:pathLst>
          </a:custGeom>
          <a:solidFill>
            <a:schemeClr val="bg1">
              <a:alpha val="5882"/>
            </a:scheme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solidFill>
                <a:srgbClr val="1C1C1C"/>
              </a:solidFill>
            </a:endParaRPr>
          </a:p>
        </p:txBody>
      </p:sp>
      <p:pic>
        <p:nvPicPr>
          <p:cNvPr id="9" name="Picture 11" descr="Salesforce_Logo_RGB_8_13_1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507663" y="5764213"/>
            <a:ext cx="1074737" cy="75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562424" y="1261423"/>
            <a:ext cx="11065468" cy="1874128"/>
          </a:xfrm>
        </p:spPr>
        <p:txBody>
          <a:bodyPr>
            <a:noAutofit/>
          </a:bodyPr>
          <a:lstStyle>
            <a:lvl1pPr algn="l">
              <a:lnSpc>
                <a:spcPct val="90000"/>
              </a:lnSpc>
              <a:defRPr sz="5400" spc="0">
                <a:solidFill>
                  <a:schemeClr val="bg1"/>
                </a:solidFill>
                <a:latin typeface="Salesforce Sans Light" panose="020B0305020202020203"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62424" y="3204974"/>
            <a:ext cx="11065468" cy="529086"/>
          </a:xfrm>
          <a:prstGeom prst="rect">
            <a:avLst/>
          </a:prstGeom>
        </p:spPr>
        <p:txBody>
          <a:bodyPr>
            <a:noAutofit/>
          </a:bodyPr>
          <a:lstStyle>
            <a:lvl1pPr marL="342900" indent="-342900" algn="l">
              <a:spcBef>
                <a:spcPts val="0"/>
              </a:spcBef>
              <a:spcAft>
                <a:spcPts val="0"/>
              </a:spcAft>
              <a:buNone/>
              <a:defRPr lang="en-US" sz="2400" kern="1200" spc="0" baseline="0" dirty="0">
                <a:solidFill>
                  <a:schemeClr val="bg2"/>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55" name="Content Placeholder 7"/>
          <p:cNvSpPr>
            <a:spLocks noGrp="1"/>
          </p:cNvSpPr>
          <p:nvPr>
            <p:ph sz="quarter" idx="10"/>
          </p:nvPr>
        </p:nvSpPr>
        <p:spPr>
          <a:xfrm>
            <a:off x="562424" y="4692849"/>
            <a:ext cx="8552736" cy="611350"/>
          </a:xfrm>
          <a:prstGeom prst="rect">
            <a:avLst/>
          </a:prstGeom>
        </p:spPr>
        <p:txBody>
          <a:bodyPr/>
          <a:lstStyle>
            <a:lvl1pPr>
              <a:lnSpc>
                <a:spcPct val="100000"/>
              </a:lnSpc>
              <a:spcBef>
                <a:spcPts val="0"/>
              </a:spcBef>
              <a:spcAft>
                <a:spcPts val="0"/>
              </a:spcAft>
              <a:buNone/>
              <a:defRPr sz="1800" baseline="0">
                <a:solidFill>
                  <a:srgbClr val="FFFFFF"/>
                </a:solidFill>
              </a:defRPr>
            </a:lvl1pPr>
            <a:lvl2pPr marL="0" indent="0">
              <a:spcBef>
                <a:spcPts val="0"/>
              </a:spcBef>
              <a:spcAft>
                <a:spcPts val="0"/>
              </a:spcAft>
              <a:buNone/>
              <a:defRPr>
                <a:solidFill>
                  <a:srgbClr val="FFFFFF"/>
                </a:solidFill>
              </a:defRPr>
            </a:lvl2pPr>
          </a:lstStyle>
          <a:p>
            <a:pPr lvl="0"/>
            <a:r>
              <a:rPr lang="en-US" dirty="0" smtClean="0"/>
              <a:t>Click to edit Master text styles</a:t>
            </a:r>
          </a:p>
          <a:p>
            <a:pPr lvl="1"/>
            <a:r>
              <a:rPr lang="en-US" dirty="0" smtClean="0"/>
              <a:t>Second level</a:t>
            </a:r>
          </a:p>
        </p:txBody>
      </p:sp>
      <p:sp>
        <p:nvSpPr>
          <p:cNvPr id="11" name="Text Placeholder 6"/>
          <p:cNvSpPr>
            <a:spLocks noGrp="1"/>
          </p:cNvSpPr>
          <p:nvPr>
            <p:ph type="body" sz="quarter" idx="16"/>
          </p:nvPr>
        </p:nvSpPr>
        <p:spPr bwMode="invGray">
          <a:xfrm>
            <a:off x="562424" y="5383973"/>
            <a:ext cx="8552736" cy="970824"/>
          </a:xfrm>
          <a:prstGeom prst="rect">
            <a:avLst/>
          </a:prstGeom>
        </p:spPr>
        <p:txBody>
          <a:bodyPr/>
          <a:lstStyle>
            <a:lvl1pPr marL="0" indent="0" algn="l">
              <a:spcBef>
                <a:spcPts val="0"/>
              </a:spcBef>
              <a:spcAft>
                <a:spcPts val="0"/>
              </a:spcAft>
              <a:buFontTx/>
              <a:buNone/>
              <a:defRPr lang="en-US" sz="1400" kern="1200" spc="0" baseline="0" dirty="0" smtClean="0">
                <a:solidFill>
                  <a:schemeClr val="bg2"/>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smtClean="0"/>
              <a:t>Click to edit Master text styles</a:t>
            </a:r>
          </a:p>
        </p:txBody>
      </p:sp>
    </p:spTree>
    <p:extLst>
      <p:ext uri="{BB962C8B-B14F-4D97-AF65-F5344CB8AC3E}">
        <p14:creationId xmlns:p14="http://schemas.microsoft.com/office/powerpoint/2010/main" val="970597025"/>
      </p:ext>
    </p:extLst>
  </p:cSld>
  <p:clrMapOvr>
    <a:masterClrMapping/>
  </p:clrMapOvr>
  <p:transition spd="med">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C">
    <p:bg>
      <p:bgPr>
        <a:solidFill>
          <a:srgbClr val="178BD1"/>
        </a:solidFill>
        <a:effectLst/>
      </p:bgPr>
    </p:bg>
    <p:spTree>
      <p:nvGrpSpPr>
        <p:cNvPr id="1" name=""/>
        <p:cNvGrpSpPr/>
        <p:nvPr/>
      </p:nvGrpSpPr>
      <p:grpSpPr>
        <a:xfrm>
          <a:off x="0" y="0"/>
          <a:ext cx="0" cy="0"/>
          <a:chOff x="0" y="0"/>
          <a:chExt cx="0" cy="0"/>
        </a:xfrm>
      </p:grpSpPr>
      <p:grpSp>
        <p:nvGrpSpPr>
          <p:cNvPr id="7" name="Group 8"/>
          <p:cNvGrpSpPr>
            <a:grpSpLocks/>
          </p:cNvGrpSpPr>
          <p:nvPr/>
        </p:nvGrpSpPr>
        <p:grpSpPr bwMode="auto">
          <a:xfrm>
            <a:off x="6959996" y="4409281"/>
            <a:ext cx="5219304" cy="2448719"/>
            <a:chOff x="6959996" y="4409281"/>
            <a:chExt cx="5219304" cy="2448719"/>
          </a:xfrm>
        </p:grpSpPr>
        <p:sp>
          <p:nvSpPr>
            <p:cNvPr id="8" name="Shape 174"/>
            <p:cNvSpPr>
              <a:spLocks/>
            </p:cNvSpPr>
            <p:nvPr/>
          </p:nvSpPr>
          <p:spPr bwMode="auto">
            <a:xfrm>
              <a:off x="10029428" y="4409281"/>
              <a:ext cx="2149872" cy="2448719"/>
            </a:xfrm>
            <a:custGeom>
              <a:avLst/>
              <a:gdLst>
                <a:gd name="T0" fmla="*/ 1074936 w 21600"/>
                <a:gd name="T1" fmla="*/ 1224360 h 21600"/>
                <a:gd name="T2" fmla="*/ 1074936 w 21600"/>
                <a:gd name="T3" fmla="*/ 1224360 h 21600"/>
                <a:gd name="T4" fmla="*/ 1074936 w 21600"/>
                <a:gd name="T5" fmla="*/ 1224360 h 21600"/>
                <a:gd name="T6" fmla="*/ 1074936 w 21600"/>
                <a:gd name="T7" fmla="*/ 122436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1432" y="0"/>
                  </a:moveTo>
                  <a:cubicBezTo>
                    <a:pt x="6741" y="0"/>
                    <a:pt x="2943" y="3336"/>
                    <a:pt x="2943" y="7446"/>
                  </a:cubicBezTo>
                  <a:cubicBezTo>
                    <a:pt x="2943" y="8496"/>
                    <a:pt x="3192" y="9500"/>
                    <a:pt x="3645" y="10404"/>
                  </a:cubicBezTo>
                  <a:cubicBezTo>
                    <a:pt x="1466" y="11528"/>
                    <a:pt x="0" y="13612"/>
                    <a:pt x="0" y="16009"/>
                  </a:cubicBezTo>
                  <a:cubicBezTo>
                    <a:pt x="0" y="18396"/>
                    <a:pt x="1459" y="20478"/>
                    <a:pt x="3629" y="21600"/>
                  </a:cubicBezTo>
                  <a:lnTo>
                    <a:pt x="21600" y="21600"/>
                  </a:lnTo>
                  <a:lnTo>
                    <a:pt x="21600" y="1120"/>
                  </a:lnTo>
                  <a:cubicBezTo>
                    <a:pt x="20293" y="1456"/>
                    <a:pt x="19121" y="2086"/>
                    <a:pt x="18191" y="2934"/>
                  </a:cubicBezTo>
                  <a:cubicBezTo>
                    <a:pt x="16639" y="1153"/>
                    <a:pt x="14191" y="0"/>
                    <a:pt x="11432" y="0"/>
                  </a:cubicBezTo>
                  <a:close/>
                </a:path>
              </a:pathLst>
            </a:custGeom>
            <a:solidFill>
              <a:srgbClr val="FFFFFF">
                <a:alpha val="18039"/>
              </a:srgb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p>
          </p:txBody>
        </p:sp>
        <p:sp>
          <p:nvSpPr>
            <p:cNvPr id="9" name="Shape 175"/>
            <p:cNvSpPr>
              <a:spLocks/>
            </p:cNvSpPr>
            <p:nvPr/>
          </p:nvSpPr>
          <p:spPr bwMode="auto">
            <a:xfrm>
              <a:off x="6959996" y="4678759"/>
              <a:ext cx="5074842" cy="2179241"/>
            </a:xfrm>
            <a:custGeom>
              <a:avLst/>
              <a:gdLst>
                <a:gd name="T0" fmla="*/ 2537421 w 21600"/>
                <a:gd name="T1" fmla="*/ 1089621 h 21600"/>
                <a:gd name="T2" fmla="*/ 2537421 w 21600"/>
                <a:gd name="T3" fmla="*/ 1089621 h 21600"/>
                <a:gd name="T4" fmla="*/ 2537421 w 21600"/>
                <a:gd name="T5" fmla="*/ 1089621 h 21600"/>
                <a:gd name="T6" fmla="*/ 2537421 w 21600"/>
                <a:gd name="T7" fmla="*/ 108962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650" y="0"/>
                  </a:moveTo>
                  <a:cubicBezTo>
                    <a:pt x="3332" y="0"/>
                    <a:pt x="1454" y="4369"/>
                    <a:pt x="1454" y="9756"/>
                  </a:cubicBezTo>
                  <a:cubicBezTo>
                    <a:pt x="1454" y="11131"/>
                    <a:pt x="1577" y="12449"/>
                    <a:pt x="1801" y="13634"/>
                  </a:cubicBezTo>
                  <a:cubicBezTo>
                    <a:pt x="724" y="15107"/>
                    <a:pt x="0" y="17840"/>
                    <a:pt x="0" y="20982"/>
                  </a:cubicBezTo>
                  <a:cubicBezTo>
                    <a:pt x="0" y="21191"/>
                    <a:pt x="7" y="21395"/>
                    <a:pt x="14" y="21600"/>
                  </a:cubicBezTo>
                  <a:lnTo>
                    <a:pt x="20860" y="21600"/>
                  </a:lnTo>
                  <a:cubicBezTo>
                    <a:pt x="21326" y="19898"/>
                    <a:pt x="21600" y="17881"/>
                    <a:pt x="21600" y="15707"/>
                  </a:cubicBezTo>
                  <a:cubicBezTo>
                    <a:pt x="21600" y="9667"/>
                    <a:pt x="19516" y="4772"/>
                    <a:pt x="16945" y="4772"/>
                  </a:cubicBezTo>
                  <a:cubicBezTo>
                    <a:pt x="16274" y="4772"/>
                    <a:pt x="15636" y="5100"/>
                    <a:pt x="15061" y="5700"/>
                  </a:cubicBezTo>
                  <a:cubicBezTo>
                    <a:pt x="14396" y="2956"/>
                    <a:pt x="13155" y="1105"/>
                    <a:pt x="11728" y="1105"/>
                  </a:cubicBezTo>
                  <a:cubicBezTo>
                    <a:pt x="10658" y="1105"/>
                    <a:pt x="9689" y="2151"/>
                    <a:pt x="8990" y="3839"/>
                  </a:cubicBezTo>
                  <a:cubicBezTo>
                    <a:pt x="8223" y="1505"/>
                    <a:pt x="7014" y="0"/>
                    <a:pt x="5650" y="0"/>
                  </a:cubicBezTo>
                  <a:close/>
                </a:path>
              </a:pathLst>
            </a:custGeom>
            <a:solidFill>
              <a:srgbClr val="FFFFFF">
                <a:alpha val="18039"/>
              </a:srgb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p>
          </p:txBody>
        </p:sp>
      </p:grpSp>
      <p:pic>
        <p:nvPicPr>
          <p:cNvPr id="13" name="Picture 12" descr="Salesforce_Logo_RGB_8_13_1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507663" y="5764213"/>
            <a:ext cx="1074737" cy="75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562424" y="1388422"/>
            <a:ext cx="6881403" cy="1874128"/>
          </a:xfrm>
        </p:spPr>
        <p:txBody>
          <a:bodyPr>
            <a:noAutofit/>
          </a:bodyPr>
          <a:lstStyle>
            <a:lvl1pPr algn="l">
              <a:lnSpc>
                <a:spcPct val="90000"/>
              </a:lnSpc>
              <a:defRPr sz="5400" spc="0">
                <a:solidFill>
                  <a:schemeClr val="bg1"/>
                </a:solidFill>
                <a:latin typeface="Salesforce Sans Light" panose="020B0305020202020203"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62424" y="3331973"/>
            <a:ext cx="6881403" cy="529086"/>
          </a:xfrm>
          <a:prstGeom prst="rect">
            <a:avLst/>
          </a:prstGeom>
        </p:spPr>
        <p:txBody>
          <a:bodyPr>
            <a:noAutofit/>
          </a:bodyPr>
          <a:lstStyle>
            <a:lvl1pPr marL="342900" indent="-342900" algn="l">
              <a:spcBef>
                <a:spcPts val="0"/>
              </a:spcBef>
              <a:spcAft>
                <a:spcPts val="0"/>
              </a:spcAft>
              <a:buNone/>
              <a:defRPr lang="en-US" sz="2400" kern="1200" spc="0" baseline="0" dirty="0">
                <a:solidFill>
                  <a:schemeClr val="bg2"/>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55" name="Content Placeholder 7"/>
          <p:cNvSpPr>
            <a:spLocks noGrp="1"/>
          </p:cNvSpPr>
          <p:nvPr>
            <p:ph sz="quarter" idx="10" hasCustomPrompt="1"/>
          </p:nvPr>
        </p:nvSpPr>
        <p:spPr>
          <a:xfrm>
            <a:off x="562424" y="4824547"/>
            <a:ext cx="6881403" cy="611350"/>
          </a:xfrm>
          <a:prstGeom prst="rect">
            <a:avLst/>
          </a:prstGeom>
        </p:spPr>
        <p:txBody>
          <a:bodyPr/>
          <a:lstStyle>
            <a:lvl1pPr>
              <a:lnSpc>
                <a:spcPct val="100000"/>
              </a:lnSpc>
              <a:spcBef>
                <a:spcPts val="0"/>
              </a:spcBef>
              <a:spcAft>
                <a:spcPts val="0"/>
              </a:spcAft>
              <a:buNone/>
              <a:defRPr sz="1800" baseline="0">
                <a:solidFill>
                  <a:schemeClr val="bg1"/>
                </a:solidFill>
              </a:defRPr>
            </a:lvl1pPr>
            <a:lvl2pPr marL="0" indent="0">
              <a:spcBef>
                <a:spcPts val="0"/>
              </a:spcBef>
              <a:spcAft>
                <a:spcPts val="0"/>
              </a:spcAft>
              <a:buNone/>
              <a:defRPr>
                <a:solidFill>
                  <a:schemeClr val="bg1"/>
                </a:solidFill>
              </a:defRPr>
            </a:lvl2pPr>
          </a:lstStyle>
          <a:p>
            <a:pPr lvl="0"/>
            <a:r>
              <a:rPr lang="en-US" dirty="0" smtClean="0"/>
              <a:t>Name and Title</a:t>
            </a:r>
          </a:p>
          <a:p>
            <a:pPr lvl="1"/>
            <a:r>
              <a:rPr lang="en-US" dirty="0" smtClean="0"/>
              <a:t>Second level</a:t>
            </a:r>
          </a:p>
        </p:txBody>
      </p:sp>
      <p:sp>
        <p:nvSpPr>
          <p:cNvPr id="11" name="Text Placeholder 6"/>
          <p:cNvSpPr>
            <a:spLocks noGrp="1"/>
          </p:cNvSpPr>
          <p:nvPr>
            <p:ph type="body" sz="quarter" idx="16" hasCustomPrompt="1"/>
          </p:nvPr>
        </p:nvSpPr>
        <p:spPr bwMode="invGray">
          <a:xfrm>
            <a:off x="562424" y="5506264"/>
            <a:ext cx="6881403" cy="970824"/>
          </a:xfrm>
          <a:prstGeom prst="rect">
            <a:avLst/>
          </a:prstGeom>
        </p:spPr>
        <p:txBody>
          <a:bodyPr/>
          <a:lstStyle>
            <a:lvl1pPr marL="0" indent="0" algn="l">
              <a:spcBef>
                <a:spcPts val="0"/>
              </a:spcBef>
              <a:spcAft>
                <a:spcPts val="0"/>
              </a:spcAft>
              <a:buFontTx/>
              <a:buNone/>
              <a:defRPr lang="en-US" sz="1400" kern="1200" spc="0" baseline="0" dirty="0" smtClean="0">
                <a:solidFill>
                  <a:schemeClr val="bg2"/>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smtClean="0"/>
              <a:t>Twitter and Email</a:t>
            </a:r>
          </a:p>
        </p:txBody>
      </p:sp>
      <p:sp>
        <p:nvSpPr>
          <p:cNvPr id="10" name="Picture Placeholder 7"/>
          <p:cNvSpPr>
            <a:spLocks noGrp="1"/>
          </p:cNvSpPr>
          <p:nvPr>
            <p:ph type="pic" sz="quarter" idx="17"/>
          </p:nvPr>
        </p:nvSpPr>
        <p:spPr>
          <a:xfrm>
            <a:off x="7954695" y="-18288"/>
            <a:ext cx="4234130" cy="6894576"/>
          </a:xfrm>
          <a:prstGeom prst="rect">
            <a:avLst/>
          </a:prstGeom>
          <a:solidFill>
            <a:schemeClr val="bg1">
              <a:lumMod val="75000"/>
            </a:schemeClr>
          </a:solidFill>
          <a:ln>
            <a:noFill/>
          </a:ln>
        </p:spPr>
        <p:txBody>
          <a:bodyPr rtlCol="0" anchor="ctr">
            <a:noAutofit/>
          </a:bodyPr>
          <a:lstStyle>
            <a:lvl1pPr marL="0" indent="0" algn="ctr">
              <a:buNone/>
              <a:defRPr sz="1600" baseline="0">
                <a:solidFill>
                  <a:schemeClr val="bg1"/>
                </a:solidFill>
              </a:defRPr>
            </a:lvl1pPr>
          </a:lstStyle>
          <a:p>
            <a:pPr lvl="0"/>
            <a:r>
              <a:rPr lang="en-US" noProof="0" smtClean="0"/>
              <a:t>Click icon to add picture</a:t>
            </a:r>
            <a:endParaRPr lang="en-US" noProof="0" dirty="0"/>
          </a:p>
        </p:txBody>
      </p:sp>
      <p:sp>
        <p:nvSpPr>
          <p:cNvPr id="15" name="Shape 180"/>
          <p:cNvSpPr>
            <a:spLocks/>
          </p:cNvSpPr>
          <p:nvPr userDrawn="1"/>
        </p:nvSpPr>
        <p:spPr bwMode="auto">
          <a:xfrm>
            <a:off x="-14112" y="0"/>
            <a:ext cx="3377357" cy="1952732"/>
          </a:xfrm>
          <a:custGeom>
            <a:avLst/>
            <a:gdLst>
              <a:gd name="T0" fmla="*/ 1271588 w 21600"/>
              <a:gd name="T1" fmla="*/ 735211 h 21600"/>
              <a:gd name="T2" fmla="*/ 1271588 w 21600"/>
              <a:gd name="T3" fmla="*/ 735211 h 21600"/>
              <a:gd name="T4" fmla="*/ 1271588 w 21600"/>
              <a:gd name="T5" fmla="*/ 735211 h 21600"/>
              <a:gd name="T6" fmla="*/ 1271588 w 21600"/>
              <a:gd name="T7" fmla="*/ 73521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437"/>
                </a:lnTo>
                <a:cubicBezTo>
                  <a:pt x="329" y="21536"/>
                  <a:pt x="666" y="21600"/>
                  <a:pt x="1011" y="21600"/>
                </a:cubicBezTo>
                <a:cubicBezTo>
                  <a:pt x="3444" y="21600"/>
                  <a:pt x="5524" y="19049"/>
                  <a:pt x="6418" y="15403"/>
                </a:cubicBezTo>
                <a:cubicBezTo>
                  <a:pt x="7097" y="15980"/>
                  <a:pt x="7865" y="16295"/>
                  <a:pt x="8673" y="16295"/>
                </a:cubicBezTo>
                <a:cubicBezTo>
                  <a:pt x="10606" y="16295"/>
                  <a:pt x="12285" y="14455"/>
                  <a:pt x="13170" y="11730"/>
                </a:cubicBezTo>
                <a:cubicBezTo>
                  <a:pt x="13623" y="11887"/>
                  <a:pt x="14086" y="11969"/>
                  <a:pt x="14562" y="11969"/>
                </a:cubicBezTo>
                <a:cubicBezTo>
                  <a:pt x="18392" y="11969"/>
                  <a:pt x="21501" y="6637"/>
                  <a:pt x="21600" y="0"/>
                </a:cubicBezTo>
                <a:lnTo>
                  <a:pt x="0" y="0"/>
                </a:lnTo>
                <a:close/>
              </a:path>
            </a:pathLst>
          </a:custGeom>
          <a:solidFill>
            <a:srgbClr val="FFFFFF">
              <a:alpha val="18039"/>
            </a:srgb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solidFill>
                <a:srgbClr val="1C1C1C"/>
              </a:solidFill>
              <a:latin typeface="Salesforce Sans"/>
            </a:endParaRPr>
          </a:p>
        </p:txBody>
      </p:sp>
      <p:pic>
        <p:nvPicPr>
          <p:cNvPr id="14" name="Picture 13" descr="Salesforce_Logo_RGB_8_13_14.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51594" y="195459"/>
            <a:ext cx="1332604" cy="933058"/>
          </a:xfrm>
          <a:prstGeom prst="rect">
            <a:avLst/>
          </a:prstGeom>
        </p:spPr>
      </p:pic>
    </p:spTree>
    <p:extLst>
      <p:ext uri="{BB962C8B-B14F-4D97-AF65-F5344CB8AC3E}">
        <p14:creationId xmlns:p14="http://schemas.microsoft.com/office/powerpoint/2010/main" val="3103669222"/>
      </p:ext>
    </p:extLst>
  </p:cSld>
  <p:clrMapOvr>
    <a:masterClrMapping/>
  </p:clrMapOvr>
  <p:transition spd="med">
    <p:fade/>
  </p:transition>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grpSp>
        <p:nvGrpSpPr>
          <p:cNvPr id="5" name="GRID" hidden="1"/>
          <p:cNvGrpSpPr>
            <a:grpSpLocks/>
          </p:cNvGrpSpPr>
          <p:nvPr/>
        </p:nvGrpSpPr>
        <p:grpSpPr bwMode="auto">
          <a:xfrm>
            <a:off x="0" y="0"/>
            <a:ext cx="12192000" cy="6858000"/>
            <a:chOff x="-326" y="-4"/>
            <a:chExt cx="12192006" cy="6858004"/>
          </a:xfrm>
        </p:grpSpPr>
        <p:pic>
          <p:nvPicPr>
            <p:cNvPr id="6" name="Picture 9"/>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6" y="-4"/>
              <a:ext cx="12192006" cy="68580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 name="Group 10"/>
            <p:cNvGrpSpPr>
              <a:grpSpLocks/>
            </p:cNvGrpSpPr>
            <p:nvPr/>
          </p:nvGrpSpPr>
          <p:grpSpPr bwMode="auto">
            <a:xfrm>
              <a:off x="575284" y="71336"/>
              <a:ext cx="11046027" cy="1828800"/>
              <a:chOff x="575284" y="71336"/>
              <a:chExt cx="11046027" cy="1828800"/>
            </a:xfrm>
          </p:grpSpPr>
          <p:cxnSp>
            <p:nvCxnSpPr>
              <p:cNvPr id="8" name="Straight Connector 7"/>
              <p:cNvCxnSpPr/>
              <p:nvPr/>
            </p:nvCxnSpPr>
            <p:spPr>
              <a:xfrm>
                <a:off x="575937" y="15954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5937" y="1747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5937" y="19002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5937" y="12906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5937" y="14430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5937" y="15954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5937" y="985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75937" y="11382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5937" y="12906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5937" y="6810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75937" y="8334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937" y="985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75937" y="3762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75937" y="5286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5937" y="6810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75937" y="714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5937" y="2238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5937" y="3762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dirty="0" smtClean="0"/>
              <a:t>Click to edit Master title style</a:t>
            </a:r>
            <a:endParaRPr lang="en-US" dirty="0"/>
          </a:p>
        </p:txBody>
      </p:sp>
      <p:sp>
        <p:nvSpPr>
          <p:cNvPr id="33" name="Content Placeholder 32"/>
          <p:cNvSpPr>
            <a:spLocks noGrp="1"/>
          </p:cNvSpPr>
          <p:nvPr>
            <p:ph sz="quarter" idx="10"/>
          </p:nvPr>
        </p:nvSpPr>
        <p:spPr>
          <a:xfrm>
            <a:off x="571500" y="1764285"/>
            <a:ext cx="11045952"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26"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a:solidFill>
                <a:srgbClr val="7C868D">
                  <a:lumMod val="60000"/>
                  <a:lumOff val="40000"/>
                </a:srgbClr>
              </a:solidFill>
            </a:endParaRPr>
          </a:p>
        </p:txBody>
      </p:sp>
      <p:grpSp>
        <p:nvGrpSpPr>
          <p:cNvPr id="27" name="GRID" hidden="1"/>
          <p:cNvGrpSpPr/>
          <p:nvPr userDrawn="1"/>
        </p:nvGrpSpPr>
        <p:grpSpPr>
          <a:xfrm>
            <a:off x="-326" y="-4"/>
            <a:ext cx="12192006" cy="6858004"/>
            <a:chOff x="-326" y="-4"/>
            <a:chExt cx="12192006" cy="6858004"/>
          </a:xfrm>
        </p:grpSpPr>
        <p:pic>
          <p:nvPicPr>
            <p:cNvPr id="30" name="Picture 2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6" y="-4"/>
              <a:ext cx="12192006" cy="6858004"/>
            </a:xfrm>
            <a:prstGeom prst="rect">
              <a:avLst/>
            </a:prstGeom>
          </p:spPr>
        </p:pic>
        <p:grpSp>
          <p:nvGrpSpPr>
            <p:cNvPr id="31" name="Group 30"/>
            <p:cNvGrpSpPr/>
            <p:nvPr userDrawn="1"/>
          </p:nvGrpSpPr>
          <p:grpSpPr>
            <a:xfrm>
              <a:off x="575284" y="71336"/>
              <a:ext cx="11046027" cy="1828800"/>
              <a:chOff x="575284" y="71336"/>
              <a:chExt cx="11046027" cy="1828800"/>
            </a:xfrm>
          </p:grpSpPr>
          <p:cxnSp>
            <p:nvCxnSpPr>
              <p:cNvPr id="32" name="Straight Connector 31"/>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575284" y="1747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575284" y="1900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575284" y="1442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575284" y="1138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575284" y="833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75284" y="528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75284" y="71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575284" y="223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08757404"/>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asic 2">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7"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dirty="0" smtClean="0"/>
              <a:t>Click to edit Master text styles</a:t>
            </a:r>
          </a:p>
        </p:txBody>
      </p:sp>
      <p:sp>
        <p:nvSpPr>
          <p:cNvPr id="4" name="Footer Placeholder 3"/>
          <p:cNvSpPr>
            <a:spLocks noGrp="1"/>
          </p:cNvSpPr>
          <p:nvPr>
            <p:ph type="ftr" sz="quarter" idx="17"/>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390054002"/>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colum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3" name="Content Placeholder 2"/>
          <p:cNvSpPr>
            <a:spLocks noGrp="1"/>
          </p:cNvSpPr>
          <p:nvPr>
            <p:ph sz="quarter" idx="11"/>
          </p:nvPr>
        </p:nvSpPr>
        <p:spPr>
          <a:xfrm>
            <a:off x="571500" y="1764285"/>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2"/>
          </p:nvPr>
        </p:nvSpPr>
        <p:spPr>
          <a:xfrm>
            <a:off x="6313932" y="1764285"/>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9" name="Footer Placeholder 3"/>
          <p:cNvSpPr>
            <a:spLocks noGrp="1"/>
          </p:cNvSpPr>
          <p:nvPr>
            <p:ph type="ftr" sz="quarter" idx="17"/>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4184472915"/>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_column">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dirty="0" smtClean="0"/>
              <a:t>Click to edit Master title style</a:t>
            </a:r>
            <a:endParaRPr lang="en-US" dirty="0"/>
          </a:p>
        </p:txBody>
      </p:sp>
      <p:sp>
        <p:nvSpPr>
          <p:cNvPr id="3" name="Content Placeholder 2"/>
          <p:cNvSpPr>
            <a:spLocks noGrp="1"/>
          </p:cNvSpPr>
          <p:nvPr>
            <p:ph sz="quarter" idx="11"/>
          </p:nvPr>
        </p:nvSpPr>
        <p:spPr>
          <a:xfrm>
            <a:off x="571500" y="1764285"/>
            <a:ext cx="3429000" cy="422390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12"/>
          </p:nvPr>
        </p:nvSpPr>
        <p:spPr>
          <a:xfrm>
            <a:off x="4377367" y="1763999"/>
            <a:ext cx="3429000"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6"/>
          <p:cNvSpPr>
            <a:spLocks noGrp="1"/>
          </p:cNvSpPr>
          <p:nvPr>
            <p:ph sz="quarter" idx="13"/>
          </p:nvPr>
        </p:nvSpPr>
        <p:spPr>
          <a:xfrm>
            <a:off x="8183233" y="1763713"/>
            <a:ext cx="3429000"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0" name="Footer Placeholder 3"/>
          <p:cNvSpPr>
            <a:spLocks noGrp="1"/>
          </p:cNvSpPr>
          <p:nvPr>
            <p:ph type="ftr" sz="quarter" idx="17"/>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538400240"/>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4-column">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dirty="0" smtClean="0"/>
              <a:t>Click to edit Master title style</a:t>
            </a:r>
            <a:endParaRPr lang="en-US" dirty="0"/>
          </a:p>
        </p:txBody>
      </p:sp>
      <p:sp>
        <p:nvSpPr>
          <p:cNvPr id="4" name="Content Placeholder 3"/>
          <p:cNvSpPr>
            <a:spLocks noGrp="1"/>
          </p:cNvSpPr>
          <p:nvPr>
            <p:ph sz="quarter" idx="11"/>
          </p:nvPr>
        </p:nvSpPr>
        <p:spPr>
          <a:xfrm>
            <a:off x="3405753" y="1763713"/>
            <a:ext cx="2542086"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6240005" y="1763713"/>
            <a:ext cx="2540125" cy="422477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3"/>
          </p:nvPr>
        </p:nvSpPr>
        <p:spPr>
          <a:xfrm>
            <a:off x="9072296" y="1763713"/>
            <a:ext cx="2545029" cy="422477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2"/>
          <p:cNvSpPr>
            <a:spLocks noGrp="1"/>
          </p:cNvSpPr>
          <p:nvPr>
            <p:ph sz="quarter" idx="14"/>
          </p:nvPr>
        </p:nvSpPr>
        <p:spPr>
          <a:xfrm>
            <a:off x="571501" y="1764284"/>
            <a:ext cx="2542086"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dirty="0" smtClean="0"/>
              <a:t>Click to edit Master text styles</a:t>
            </a:r>
          </a:p>
        </p:txBody>
      </p:sp>
      <p:sp>
        <p:nvSpPr>
          <p:cNvPr id="11" name="Footer Placeholder 3"/>
          <p:cNvSpPr>
            <a:spLocks noGrp="1"/>
          </p:cNvSpPr>
          <p:nvPr>
            <p:ph type="ftr" sz="quarter" idx="17"/>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4086472661"/>
      </p:ext>
    </p:extLst>
  </p:cSld>
  <p:clrMapOvr>
    <a:masterClrMapping/>
  </p:clrMapOvr>
  <p:transition spd="med">
    <p:fade/>
  </p:transition>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column gray">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3" name="Content Placeholder 2"/>
          <p:cNvSpPr>
            <a:spLocks noGrp="1"/>
          </p:cNvSpPr>
          <p:nvPr>
            <p:ph sz="quarter" idx="11"/>
          </p:nvPr>
        </p:nvSpPr>
        <p:spPr>
          <a:xfrm>
            <a:off x="582450" y="1764284"/>
            <a:ext cx="5393661" cy="4206240"/>
          </a:xfrm>
          <a:solidFill>
            <a:schemeClr val="accent2">
              <a:lumMod val="20000"/>
              <a:lumOff val="80000"/>
            </a:schemeClr>
          </a:solidFill>
        </p:spPr>
        <p:txBody>
          <a:bodyPr lIns="177800" tIns="177800" rIns="177800" bIns="17780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2"/>
          </p:nvPr>
        </p:nvSpPr>
        <p:spPr>
          <a:xfrm>
            <a:off x="6226340" y="1764284"/>
            <a:ext cx="5390985" cy="4206240"/>
          </a:xfrm>
          <a:solidFill>
            <a:schemeClr val="accent2">
              <a:lumMod val="20000"/>
              <a:lumOff val="80000"/>
            </a:schemeClr>
          </a:solidFill>
        </p:spPr>
        <p:txBody>
          <a:bodyPr lIns="177800" tIns="177800" rIns="177800" bIns="17780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9" name="Footer Placeholder 3"/>
          <p:cNvSpPr>
            <a:spLocks noGrp="1"/>
          </p:cNvSpPr>
          <p:nvPr>
            <p:ph type="ftr" sz="quarter" idx="17"/>
          </p:nvPr>
        </p:nvSpPr>
        <p:spPr/>
        <p:txBody>
          <a:bodyPr/>
          <a:lstStyle>
            <a:lvl1pPr>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3196910744"/>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_column gray">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3" name="Content Placeholder 2"/>
          <p:cNvSpPr>
            <a:spLocks noGrp="1"/>
          </p:cNvSpPr>
          <p:nvPr>
            <p:ph sz="quarter" idx="11"/>
          </p:nvPr>
        </p:nvSpPr>
        <p:spPr>
          <a:xfrm>
            <a:off x="582449" y="1764284"/>
            <a:ext cx="3611880" cy="4206240"/>
          </a:xfrm>
          <a:solidFill>
            <a:srgbClr val="E5E7E8"/>
          </a:solidFill>
        </p:spPr>
        <p:txBody>
          <a:bodyPr lIns="177800" tIns="177800" rIns="177800" bIns="17780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12"/>
          </p:nvPr>
        </p:nvSpPr>
        <p:spPr>
          <a:xfrm>
            <a:off x="4379976" y="1763713"/>
            <a:ext cx="3611880" cy="4206240"/>
          </a:xfrm>
          <a:solidFill>
            <a:srgbClr val="E5E7E8"/>
          </a:solidFill>
        </p:spPr>
        <p:txBody>
          <a:bodyPr lIns="177800" tIns="177800" rIns="177800" bIns="17780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3"/>
          </p:nvPr>
        </p:nvSpPr>
        <p:spPr>
          <a:xfrm>
            <a:off x="8199401" y="1763713"/>
            <a:ext cx="3429000" cy="4206240"/>
          </a:xfrm>
          <a:solidFill>
            <a:srgbClr val="E5E7E8"/>
          </a:solidFill>
        </p:spPr>
        <p:txBody>
          <a:bodyPr lIns="177800" tIns="177800" rIns="177800" bIns="17780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0" name="Footer Placeholder 3"/>
          <p:cNvSpPr>
            <a:spLocks noGrp="1"/>
          </p:cNvSpPr>
          <p:nvPr>
            <p:ph type="ftr" sz="quarter" idx="17"/>
          </p:nvPr>
        </p:nvSpPr>
        <p:spPr/>
        <p:txBody>
          <a:bodyPr/>
          <a:lstStyle>
            <a:lvl1pPr>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118480663"/>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_column_titl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8556" y="2595708"/>
            <a:ext cx="3581400" cy="3112046"/>
          </a:xfrm>
        </p:spPr>
        <p:txBody>
          <a:bodyPr lIns="9144" rIns="9144"/>
          <a:lstStyle>
            <a:lvl1pPr>
              <a:lnSpc>
                <a:spcPct val="100000"/>
              </a:lnSpc>
              <a:defRPr sz="2000"/>
            </a:lvl1pPr>
            <a:lvl2pPr>
              <a:lnSpc>
                <a:spcPct val="100000"/>
              </a:lnSpc>
              <a:defRPr sz="1800"/>
            </a:lvl2pPr>
            <a:lvl3pPr>
              <a:lnSpc>
                <a:spcPct val="100000"/>
              </a:lnSpc>
              <a:defRPr sz="1600"/>
            </a:lvl3pPr>
            <a:lvl4pPr>
              <a:lnSpc>
                <a:spcPct val="100000"/>
              </a:lnSpc>
              <a:defRPr sz="1600"/>
            </a:lvl4pPr>
            <a:lvl5pPr>
              <a:lnSpc>
                <a:spcPct val="100000"/>
              </a:lnSpc>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03712" y="2595708"/>
            <a:ext cx="3581400" cy="3112046"/>
          </a:xfrm>
        </p:spPr>
        <p:txBody>
          <a:bodyPr lIns="9144" rIns="9144"/>
          <a:lstStyle>
            <a:lvl1pPr>
              <a:lnSpc>
                <a:spcPct val="100000"/>
              </a:lnSpc>
              <a:defRPr sz="2000"/>
            </a:lvl1pPr>
            <a:lvl2pPr>
              <a:lnSpc>
                <a:spcPct val="100000"/>
              </a:lnSpc>
              <a:defRPr sz="1800"/>
            </a:lvl2pPr>
            <a:lvl3pPr>
              <a:lnSpc>
                <a:spcPct val="100000"/>
              </a:lnSpc>
              <a:defRPr sz="1600"/>
            </a:lvl3pPr>
            <a:lvl4pPr>
              <a:lnSpc>
                <a:spcPct val="100000"/>
              </a:lnSpc>
              <a:defRPr sz="1600"/>
            </a:lvl4pPr>
            <a:lvl5pPr>
              <a:lnSpc>
                <a:spcPct val="100000"/>
              </a:lnSpc>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Content Placeholder 4"/>
          <p:cNvSpPr>
            <a:spLocks noGrp="1"/>
          </p:cNvSpPr>
          <p:nvPr>
            <p:ph sz="half" idx="17"/>
          </p:nvPr>
        </p:nvSpPr>
        <p:spPr>
          <a:xfrm>
            <a:off x="8036241" y="2595708"/>
            <a:ext cx="3581400" cy="3112046"/>
          </a:xfrm>
        </p:spPr>
        <p:txBody>
          <a:bodyPr lIns="9144" rIns="9144"/>
          <a:lstStyle>
            <a:lvl1pPr>
              <a:lnSpc>
                <a:spcPct val="100000"/>
              </a:lnSpc>
              <a:defRPr sz="2000"/>
            </a:lvl1pPr>
            <a:lvl2pPr>
              <a:lnSpc>
                <a:spcPct val="100000"/>
              </a:lnSpc>
              <a:defRPr sz="1800"/>
            </a:lvl2pPr>
            <a:lvl3pPr>
              <a:lnSpc>
                <a:spcPct val="100000"/>
              </a:lnSpc>
              <a:defRPr sz="1600"/>
            </a:lvl3pPr>
            <a:lvl4pPr>
              <a:lnSpc>
                <a:spcPct val="100000"/>
              </a:lnSpc>
              <a:defRPr sz="1600"/>
            </a:lvl4pPr>
            <a:lvl5pPr>
              <a:lnSpc>
                <a:spcPct val="100000"/>
              </a:lnSpc>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Text Placeholder 4"/>
          <p:cNvSpPr>
            <a:spLocks noGrp="1"/>
          </p:cNvSpPr>
          <p:nvPr>
            <p:ph type="body" sz="quarter" idx="25"/>
          </p:nvPr>
        </p:nvSpPr>
        <p:spPr>
          <a:xfrm>
            <a:off x="578556" y="1753751"/>
            <a:ext cx="3581400"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smtClean="0"/>
              <a:t>Click to edit Master text styles</a:t>
            </a:r>
          </a:p>
        </p:txBody>
      </p:sp>
      <p:sp>
        <p:nvSpPr>
          <p:cNvPr id="26" name="Text Placeholder 4"/>
          <p:cNvSpPr>
            <a:spLocks noGrp="1"/>
          </p:cNvSpPr>
          <p:nvPr>
            <p:ph type="body" sz="quarter" idx="26"/>
          </p:nvPr>
        </p:nvSpPr>
        <p:spPr>
          <a:xfrm>
            <a:off x="4303712" y="1753751"/>
            <a:ext cx="3581400"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smtClean="0"/>
              <a:t>Click to edit Master text styles</a:t>
            </a:r>
          </a:p>
        </p:txBody>
      </p:sp>
      <p:sp>
        <p:nvSpPr>
          <p:cNvPr id="28" name="Text Placeholder 4"/>
          <p:cNvSpPr>
            <a:spLocks noGrp="1"/>
          </p:cNvSpPr>
          <p:nvPr>
            <p:ph type="body" sz="quarter" idx="27"/>
          </p:nvPr>
        </p:nvSpPr>
        <p:spPr>
          <a:xfrm>
            <a:off x="8039823" y="1753751"/>
            <a:ext cx="3581400"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smtClean="0"/>
              <a:t>Click to edit Master text styles</a:t>
            </a:r>
          </a:p>
        </p:txBody>
      </p:sp>
      <p:sp>
        <p:nvSpPr>
          <p:cNvPr id="6" name="Text Placeholder 5"/>
          <p:cNvSpPr>
            <a:spLocks noGrp="1"/>
          </p:cNvSpPr>
          <p:nvPr>
            <p:ph type="body" sz="quarter" idx="28"/>
          </p:nvPr>
        </p:nvSpPr>
        <p:spPr>
          <a:xfrm>
            <a:off x="8041625" y="5750545"/>
            <a:ext cx="3581400" cy="246221"/>
          </a:xfrm>
        </p:spPr>
        <p:txBody>
          <a:bodyPr lIns="9144" rIns="9144">
            <a:spAutoFit/>
          </a:bodyPr>
          <a:lstStyle>
            <a:lvl1pPr marL="0" indent="0">
              <a:buClr>
                <a:schemeClr val="bg2"/>
              </a:buClr>
              <a:buSzPct val="80000"/>
              <a:buFont typeface="Wingdings" panose="05000000000000000000" pitchFamily="2" charset="2"/>
              <a:buNone/>
              <a:defRPr lang="en-US" sz="1600" kern="1200" spc="-30" baseline="0" dirty="0">
                <a:solidFill>
                  <a:schemeClr val="accent1"/>
                </a:solidFill>
                <a:latin typeface="Salesforce Sans"/>
                <a:ea typeface="+mn-ea"/>
                <a:cs typeface="+mn-cs"/>
              </a:defRPr>
            </a:lvl1pPr>
          </a:lstStyle>
          <a:p>
            <a:pPr lvl="0"/>
            <a:r>
              <a:rPr lang="en-US" smtClean="0"/>
              <a:t>Click to edit Master text styles</a:t>
            </a:r>
          </a:p>
        </p:txBody>
      </p:sp>
      <p:sp>
        <p:nvSpPr>
          <p:cNvPr id="30" name="Text Placeholder 29"/>
          <p:cNvSpPr>
            <a:spLocks noGrp="1"/>
          </p:cNvSpPr>
          <p:nvPr>
            <p:ph type="body" sz="quarter" idx="32"/>
          </p:nvPr>
        </p:nvSpPr>
        <p:spPr>
          <a:xfrm>
            <a:off x="571500" y="5750545"/>
            <a:ext cx="3581400" cy="246221"/>
          </a:xfrm>
        </p:spPr>
        <p:txBody>
          <a:bodyPr lIns="9144" rIns="9144">
            <a:spAutoFit/>
          </a:bodyPr>
          <a:lstStyle>
            <a:lvl1pPr marL="0" indent="0">
              <a:buNone/>
              <a:defRPr sz="1600">
                <a:solidFill>
                  <a:schemeClr val="accent1"/>
                </a:solidFill>
              </a:defRPr>
            </a:lvl1pPr>
          </a:lstStyle>
          <a:p>
            <a:pPr lvl="0"/>
            <a:r>
              <a:rPr lang="en-US" smtClean="0"/>
              <a:t>Click to edit Master text styles</a:t>
            </a:r>
          </a:p>
        </p:txBody>
      </p:sp>
      <p:sp>
        <p:nvSpPr>
          <p:cNvPr id="33" name="Text Placeholder 29"/>
          <p:cNvSpPr>
            <a:spLocks noGrp="1"/>
          </p:cNvSpPr>
          <p:nvPr>
            <p:ph type="body" sz="quarter" idx="33"/>
          </p:nvPr>
        </p:nvSpPr>
        <p:spPr>
          <a:xfrm>
            <a:off x="4303712" y="5750545"/>
            <a:ext cx="3581400" cy="246221"/>
          </a:xfrm>
        </p:spPr>
        <p:txBody>
          <a:bodyPr lIns="9144" rIns="9144">
            <a:spAutoFit/>
          </a:bodyPr>
          <a:lstStyle>
            <a:lvl1pPr marL="0" indent="0">
              <a:buNone/>
              <a:defRPr sz="1600">
                <a:solidFill>
                  <a:schemeClr val="accent1"/>
                </a:solidFill>
              </a:defRPr>
            </a:lvl1pPr>
          </a:lstStyle>
          <a:p>
            <a:pPr lvl="0"/>
            <a:r>
              <a:rPr lang="en-US" smtClean="0"/>
              <a:t>Click to edit Master text styles</a:t>
            </a:r>
          </a:p>
        </p:txBody>
      </p:sp>
      <p:sp>
        <p:nvSpPr>
          <p:cNvPr id="25" name="Title 24"/>
          <p:cNvSpPr>
            <a:spLocks noGrp="1"/>
          </p:cNvSpPr>
          <p:nvPr>
            <p:ph type="title"/>
          </p:nvPr>
        </p:nvSpPr>
        <p:spPr>
          <a:xfrm>
            <a:off x="571500" y="63500"/>
            <a:ext cx="11045952" cy="990119"/>
          </a:xfrm>
        </p:spPr>
        <p:txBody>
          <a:bodyPr/>
          <a:lstStyle>
            <a:lvl1pPr>
              <a:lnSpc>
                <a:spcPct val="95000"/>
              </a:lnSpc>
              <a:defRPr/>
            </a:lvl1pPr>
          </a:lstStyle>
          <a:p>
            <a:r>
              <a:rPr lang="en-US" dirty="0" smtClean="0"/>
              <a:t>Click to edit Master title style</a:t>
            </a:r>
            <a:endParaRPr lang="en-US" dirty="0"/>
          </a:p>
        </p:txBody>
      </p:sp>
      <p:sp>
        <p:nvSpPr>
          <p:cNvPr id="27"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3" name="Footer Placeholder 3"/>
          <p:cNvSpPr>
            <a:spLocks noGrp="1"/>
          </p:cNvSpPr>
          <p:nvPr>
            <p:ph type="ftr" sz="quarter" idx="34"/>
          </p:nvPr>
        </p:nvSpPr>
        <p:spPr/>
        <p:txBody>
          <a:bodyPr/>
          <a:lstStyle>
            <a:lvl1pPr>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2836217025"/>
      </p:ext>
    </p:extLst>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_column photos">
    <p:spTree>
      <p:nvGrpSpPr>
        <p:cNvPr id="1" name=""/>
        <p:cNvGrpSpPr/>
        <p:nvPr/>
      </p:nvGrpSpPr>
      <p:grpSpPr>
        <a:xfrm>
          <a:off x="0" y="0"/>
          <a:ext cx="0" cy="0"/>
          <a:chOff x="0" y="0"/>
          <a:chExt cx="0" cy="0"/>
        </a:xfrm>
      </p:grpSpPr>
      <p:cxnSp>
        <p:nvCxnSpPr>
          <p:cNvPr id="10" name="Straight Connector 9"/>
          <p:cNvCxnSpPr/>
          <p:nvPr/>
        </p:nvCxnSpPr>
        <p:spPr>
          <a:xfrm>
            <a:off x="569913" y="5702300"/>
            <a:ext cx="3611562"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292600" y="5702300"/>
            <a:ext cx="3611563"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007350" y="5702300"/>
            <a:ext cx="3611563"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Picture Placeholder 61"/>
          <p:cNvSpPr>
            <a:spLocks noGrp="1"/>
          </p:cNvSpPr>
          <p:nvPr>
            <p:ph type="pic" sz="quarter" idx="17"/>
          </p:nvPr>
        </p:nvSpPr>
        <p:spPr>
          <a:xfrm>
            <a:off x="576220" y="1747838"/>
            <a:ext cx="3574919" cy="3810000"/>
          </a:xfrm>
        </p:spPr>
        <p:txBody>
          <a:bodyPr rtlCol="0">
            <a:noAutofit/>
          </a:bodyPr>
          <a:lstStyle/>
          <a:p>
            <a:pPr lvl="0"/>
            <a:r>
              <a:rPr lang="en-US" noProof="0" smtClean="0"/>
              <a:t>Drag picture to placeholder or click icon to add</a:t>
            </a:r>
            <a:endParaRPr lang="en-US" noProof="0" dirty="0"/>
          </a:p>
        </p:txBody>
      </p:sp>
      <p:sp>
        <p:nvSpPr>
          <p:cNvPr id="63" name="Picture Placeholder 61"/>
          <p:cNvSpPr>
            <a:spLocks noGrp="1"/>
          </p:cNvSpPr>
          <p:nvPr>
            <p:ph type="pic" sz="quarter" idx="18"/>
          </p:nvPr>
        </p:nvSpPr>
        <p:spPr>
          <a:xfrm>
            <a:off x="4304013" y="1747838"/>
            <a:ext cx="3586678" cy="3810000"/>
          </a:xfrm>
        </p:spPr>
        <p:txBody>
          <a:bodyPr rtlCol="0">
            <a:noAutofit/>
          </a:bodyPr>
          <a:lstStyle/>
          <a:p>
            <a:pPr lvl="0"/>
            <a:r>
              <a:rPr lang="en-US" noProof="0" smtClean="0"/>
              <a:t>Drag picture to placeholder or click icon to add</a:t>
            </a:r>
            <a:endParaRPr lang="en-US" noProof="0" dirty="0"/>
          </a:p>
        </p:txBody>
      </p:sp>
      <p:sp>
        <p:nvSpPr>
          <p:cNvPr id="64" name="Picture Placeholder 61"/>
          <p:cNvSpPr>
            <a:spLocks noGrp="1"/>
          </p:cNvSpPr>
          <p:nvPr>
            <p:ph type="pic" sz="quarter" idx="19"/>
          </p:nvPr>
        </p:nvSpPr>
        <p:spPr>
          <a:xfrm>
            <a:off x="8043565" y="1747838"/>
            <a:ext cx="3574919" cy="3810000"/>
          </a:xfrm>
        </p:spPr>
        <p:txBody>
          <a:bodyPr rtlCol="0">
            <a:noAutofit/>
          </a:bodyPr>
          <a:lstStyle/>
          <a:p>
            <a:pPr lvl="0"/>
            <a:r>
              <a:rPr lang="en-US" noProof="0" smtClean="0"/>
              <a:t>Drag picture to placeholder or click icon to add</a:t>
            </a:r>
            <a:endParaRPr lang="en-US" noProof="0" dirty="0"/>
          </a:p>
        </p:txBody>
      </p:sp>
      <p:sp>
        <p:nvSpPr>
          <p:cNvPr id="27" name="Text Placeholder 3"/>
          <p:cNvSpPr>
            <a:spLocks noGrp="1"/>
          </p:cNvSpPr>
          <p:nvPr>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smtClean="0"/>
              <a:t>Click to edit Master text styles</a:t>
            </a:r>
          </a:p>
        </p:txBody>
      </p:sp>
      <p:sp>
        <p:nvSpPr>
          <p:cNvPr id="3" name="Title 2"/>
          <p:cNvSpPr>
            <a:spLocks noGrp="1"/>
          </p:cNvSpPr>
          <p:nvPr>
            <p:ph type="title"/>
          </p:nvPr>
        </p:nvSpPr>
        <p:spPr>
          <a:xfrm>
            <a:off x="571500" y="63500"/>
            <a:ext cx="11045952" cy="990119"/>
          </a:xfrm>
        </p:spPr>
        <p:txBody>
          <a:bodyPr/>
          <a:lstStyle>
            <a:lvl1pPr>
              <a:lnSpc>
                <a:spcPct val="95000"/>
              </a:lnSpc>
              <a:defRPr spc="0"/>
            </a:lvl1pPr>
          </a:lstStyle>
          <a:p>
            <a:r>
              <a:rPr lang="en-US" smtClean="0"/>
              <a:t>Click to edit Master title style</a:t>
            </a:r>
            <a:endParaRPr lang="en-US" dirty="0"/>
          </a:p>
        </p:txBody>
      </p:sp>
      <p:sp>
        <p:nvSpPr>
          <p:cNvPr id="14" name="Text Placeholder 5"/>
          <p:cNvSpPr>
            <a:spLocks noGrp="1"/>
          </p:cNvSpPr>
          <p:nvPr>
            <p:ph type="body" sz="quarter" idx="28"/>
          </p:nvPr>
        </p:nvSpPr>
        <p:spPr>
          <a:xfrm>
            <a:off x="8041625" y="5775946"/>
            <a:ext cx="3581400" cy="225703"/>
          </a:xfrm>
        </p:spPr>
        <p:txBody>
          <a:bodyPr lIns="9144" rIns="9144">
            <a:spAutoFit/>
          </a:bodyPr>
          <a:lstStyle>
            <a:lvl1pPr marL="0" indent="0">
              <a:buClr>
                <a:schemeClr val="bg2"/>
              </a:buClr>
              <a:buSzPct val="80000"/>
              <a:buFont typeface="Wingdings" panose="05000000000000000000" pitchFamily="2" charset="2"/>
              <a:buNone/>
              <a:defRPr lang="en-US" sz="1600" kern="1200" spc="-30" baseline="0" dirty="0">
                <a:solidFill>
                  <a:schemeClr val="accent2">
                    <a:lumMod val="75000"/>
                  </a:schemeClr>
                </a:solidFill>
                <a:latin typeface="Salesforce Sans"/>
                <a:ea typeface="+mn-ea"/>
                <a:cs typeface="+mn-cs"/>
              </a:defRPr>
            </a:lvl1pPr>
          </a:lstStyle>
          <a:p>
            <a:pPr lvl="0"/>
            <a:r>
              <a:rPr lang="en-US" smtClean="0"/>
              <a:t>Click to edit Master text styles</a:t>
            </a:r>
          </a:p>
        </p:txBody>
      </p:sp>
      <p:sp>
        <p:nvSpPr>
          <p:cNvPr id="15" name="Text Placeholder 29"/>
          <p:cNvSpPr>
            <a:spLocks noGrp="1"/>
          </p:cNvSpPr>
          <p:nvPr>
            <p:ph type="body" sz="quarter" idx="32"/>
          </p:nvPr>
        </p:nvSpPr>
        <p:spPr>
          <a:xfrm>
            <a:off x="571500" y="5775946"/>
            <a:ext cx="3581400" cy="225703"/>
          </a:xfrm>
        </p:spPr>
        <p:txBody>
          <a:bodyPr lIns="9144" rIns="9144">
            <a:spAutoFit/>
          </a:bodyPr>
          <a:lstStyle>
            <a:lvl1pPr marL="0" indent="0">
              <a:buNone/>
              <a:defRPr sz="1600">
                <a:solidFill>
                  <a:schemeClr val="accent2">
                    <a:lumMod val="75000"/>
                  </a:schemeClr>
                </a:solidFill>
              </a:defRPr>
            </a:lvl1pPr>
          </a:lstStyle>
          <a:p>
            <a:pPr lvl="0"/>
            <a:r>
              <a:rPr lang="en-US" smtClean="0"/>
              <a:t>Click to edit Master text styles</a:t>
            </a:r>
          </a:p>
        </p:txBody>
      </p:sp>
      <p:sp>
        <p:nvSpPr>
          <p:cNvPr id="16" name="Text Placeholder 29"/>
          <p:cNvSpPr>
            <a:spLocks noGrp="1"/>
          </p:cNvSpPr>
          <p:nvPr>
            <p:ph type="body" sz="quarter" idx="33"/>
          </p:nvPr>
        </p:nvSpPr>
        <p:spPr>
          <a:xfrm>
            <a:off x="4303712" y="5775946"/>
            <a:ext cx="3581400" cy="225703"/>
          </a:xfrm>
        </p:spPr>
        <p:txBody>
          <a:bodyPr lIns="9144" rIns="9144">
            <a:spAutoFit/>
          </a:bodyPr>
          <a:lstStyle>
            <a:lvl1pPr marL="0" indent="0">
              <a:buNone/>
              <a:defRPr sz="1600">
                <a:solidFill>
                  <a:schemeClr val="accent2">
                    <a:lumMod val="75000"/>
                  </a:schemeClr>
                </a:solidFill>
              </a:defRPr>
            </a:lvl1pPr>
          </a:lstStyle>
          <a:p>
            <a:pPr lvl="0"/>
            <a:r>
              <a:rPr lang="en-US" smtClean="0"/>
              <a:t>Click to edit Master text styles</a:t>
            </a:r>
          </a:p>
        </p:txBody>
      </p:sp>
      <p:sp>
        <p:nvSpPr>
          <p:cNvPr id="13" name="Footer Placeholder 3"/>
          <p:cNvSpPr>
            <a:spLocks noGrp="1"/>
          </p:cNvSpPr>
          <p:nvPr>
            <p:ph type="ftr" sz="quarter" idx="34"/>
          </p:nvPr>
        </p:nvSpPr>
        <p:spPr/>
        <p:txBody>
          <a:bodyPr/>
          <a:lstStyle>
            <a:lvl1pPr>
              <a:defRPr/>
            </a:lvl1pPr>
          </a:lstStyle>
          <a:p>
            <a:endParaRPr lang="en-US">
              <a:solidFill>
                <a:srgbClr val="7C868D">
                  <a:lumMod val="60000"/>
                  <a:lumOff val="40000"/>
                </a:srgbClr>
              </a:solidFill>
            </a:endParaRPr>
          </a:p>
        </p:txBody>
      </p:sp>
      <p:cxnSp>
        <p:nvCxnSpPr>
          <p:cNvPr id="17" name="Straight Connector 16"/>
          <p:cNvCxnSpPr/>
          <p:nvPr userDrawn="1"/>
        </p:nvCxnSpPr>
        <p:spPr>
          <a:xfrm>
            <a:off x="569913" y="5702300"/>
            <a:ext cx="361188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4293015" y="5702300"/>
            <a:ext cx="361188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8007033" y="5702300"/>
            <a:ext cx="361188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79150"/>
      </p:ext>
    </p:extLst>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4-column photos">
    <p:spTree>
      <p:nvGrpSpPr>
        <p:cNvPr id="1" name=""/>
        <p:cNvGrpSpPr/>
        <p:nvPr/>
      </p:nvGrpSpPr>
      <p:grpSpPr>
        <a:xfrm>
          <a:off x="0" y="0"/>
          <a:ext cx="0" cy="0"/>
          <a:chOff x="0" y="0"/>
          <a:chExt cx="0" cy="0"/>
        </a:xfrm>
      </p:grpSpPr>
      <p:cxnSp>
        <p:nvCxnSpPr>
          <p:cNvPr id="12" name="Straight Connector 11"/>
          <p:cNvCxnSpPr/>
          <p:nvPr/>
        </p:nvCxnSpPr>
        <p:spPr>
          <a:xfrm>
            <a:off x="569913" y="5692775"/>
            <a:ext cx="2587625"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06775" y="5692775"/>
            <a:ext cx="2587625"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164263" y="5692775"/>
            <a:ext cx="2587625"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945563" y="5692775"/>
            <a:ext cx="2587625"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Picture Placeholder 61"/>
          <p:cNvSpPr>
            <a:spLocks noGrp="1"/>
          </p:cNvSpPr>
          <p:nvPr>
            <p:ph type="pic" sz="quarter" idx="17"/>
          </p:nvPr>
        </p:nvSpPr>
        <p:spPr>
          <a:xfrm>
            <a:off x="569913" y="1747838"/>
            <a:ext cx="2604040" cy="3810000"/>
          </a:xfrm>
        </p:spPr>
        <p:txBody>
          <a:bodyPr rtlCol="0">
            <a:noAutofit/>
          </a:bodyPr>
          <a:lstStyle/>
          <a:p>
            <a:pPr lvl="0"/>
            <a:r>
              <a:rPr lang="en-US" noProof="0" smtClean="0"/>
              <a:t>Drag picture to placeholder or click icon to add</a:t>
            </a:r>
            <a:endParaRPr lang="en-US" noProof="0" dirty="0"/>
          </a:p>
        </p:txBody>
      </p:sp>
      <p:sp>
        <p:nvSpPr>
          <p:cNvPr id="63" name="Picture Placeholder 61"/>
          <p:cNvSpPr>
            <a:spLocks noGrp="1"/>
          </p:cNvSpPr>
          <p:nvPr>
            <p:ph type="pic" sz="quarter" idx="18"/>
          </p:nvPr>
        </p:nvSpPr>
        <p:spPr>
          <a:xfrm>
            <a:off x="3406206" y="1747838"/>
            <a:ext cx="2612606" cy="3810000"/>
          </a:xfrm>
        </p:spPr>
        <p:txBody>
          <a:bodyPr rtlCol="0">
            <a:noAutofit/>
          </a:bodyPr>
          <a:lstStyle/>
          <a:p>
            <a:pPr lvl="0"/>
            <a:r>
              <a:rPr lang="en-US" noProof="0" smtClean="0"/>
              <a:t>Drag picture to placeholder or click icon to add</a:t>
            </a:r>
            <a:endParaRPr lang="en-US" noProof="0" dirty="0"/>
          </a:p>
        </p:txBody>
      </p:sp>
      <p:sp>
        <p:nvSpPr>
          <p:cNvPr id="64" name="Picture Placeholder 61"/>
          <p:cNvSpPr>
            <a:spLocks noGrp="1"/>
          </p:cNvSpPr>
          <p:nvPr>
            <p:ph type="pic" sz="quarter" idx="19"/>
          </p:nvPr>
        </p:nvSpPr>
        <p:spPr>
          <a:xfrm>
            <a:off x="6164175" y="1747838"/>
            <a:ext cx="2604040" cy="3810000"/>
          </a:xfrm>
        </p:spPr>
        <p:txBody>
          <a:bodyPr rtlCol="0">
            <a:noAutofit/>
          </a:bodyPr>
          <a:lstStyle/>
          <a:p>
            <a:pPr lvl="0"/>
            <a:r>
              <a:rPr lang="en-US" noProof="0" smtClean="0"/>
              <a:t>Drag picture to placeholder or click icon to add</a:t>
            </a:r>
            <a:endParaRPr lang="en-US" noProof="0" dirty="0"/>
          </a:p>
        </p:txBody>
      </p:sp>
      <p:sp>
        <p:nvSpPr>
          <p:cNvPr id="27" name="Text Placeholder 3"/>
          <p:cNvSpPr>
            <a:spLocks noGrp="1"/>
          </p:cNvSpPr>
          <p:nvPr>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dirty="0" smtClean="0"/>
              <a:t>Click to edit Master text styles</a:t>
            </a:r>
          </a:p>
        </p:txBody>
      </p:sp>
      <p:sp>
        <p:nvSpPr>
          <p:cNvPr id="3" name="Title 2"/>
          <p:cNvSpPr>
            <a:spLocks noGrp="1"/>
          </p:cNvSpPr>
          <p:nvPr>
            <p:ph type="title"/>
          </p:nvPr>
        </p:nvSpPr>
        <p:spPr>
          <a:xfrm>
            <a:off x="571500" y="63500"/>
            <a:ext cx="11045952" cy="990119"/>
          </a:xfrm>
        </p:spPr>
        <p:txBody>
          <a:bodyPr/>
          <a:lstStyle>
            <a:lvl1pPr>
              <a:lnSpc>
                <a:spcPct val="95000"/>
              </a:lnSpc>
              <a:defRPr spc="0"/>
            </a:lvl1pPr>
          </a:lstStyle>
          <a:p>
            <a:r>
              <a:rPr lang="en-US" smtClean="0"/>
              <a:t>Click to edit Master title style</a:t>
            </a:r>
            <a:endParaRPr lang="en-US" dirty="0"/>
          </a:p>
        </p:txBody>
      </p:sp>
      <p:sp>
        <p:nvSpPr>
          <p:cNvPr id="14" name="Text Placeholder 5"/>
          <p:cNvSpPr>
            <a:spLocks noGrp="1"/>
          </p:cNvSpPr>
          <p:nvPr>
            <p:ph type="body" sz="quarter" idx="28"/>
          </p:nvPr>
        </p:nvSpPr>
        <p:spPr>
          <a:xfrm>
            <a:off x="6164175" y="5775946"/>
            <a:ext cx="2581507" cy="447302"/>
          </a:xfrm>
        </p:spPr>
        <p:txBody>
          <a:bodyPr lIns="9144" rIns="9144">
            <a:spAutoFit/>
          </a:bodyPr>
          <a:lstStyle>
            <a:lvl1pPr marL="0" indent="0">
              <a:buClr>
                <a:schemeClr val="bg2"/>
              </a:buClr>
              <a:buSzPct val="80000"/>
              <a:buFont typeface="Wingdings" panose="05000000000000000000" pitchFamily="2" charset="2"/>
              <a:buNone/>
              <a:defRPr lang="en-US" sz="1600" kern="1200" spc="-30" baseline="0" dirty="0">
                <a:solidFill>
                  <a:schemeClr val="accent2">
                    <a:lumMod val="75000"/>
                  </a:schemeClr>
                </a:solidFill>
                <a:latin typeface="Salesforce Sans"/>
                <a:ea typeface="+mn-ea"/>
                <a:cs typeface="+mn-cs"/>
              </a:defRPr>
            </a:lvl1pPr>
          </a:lstStyle>
          <a:p>
            <a:pPr lvl="0"/>
            <a:r>
              <a:rPr lang="en-US" smtClean="0"/>
              <a:t>Click to edit Master text styles</a:t>
            </a:r>
          </a:p>
        </p:txBody>
      </p:sp>
      <p:sp>
        <p:nvSpPr>
          <p:cNvPr id="15" name="Text Placeholder 29"/>
          <p:cNvSpPr>
            <a:spLocks noGrp="1"/>
          </p:cNvSpPr>
          <p:nvPr>
            <p:ph type="body" sz="quarter" idx="32"/>
          </p:nvPr>
        </p:nvSpPr>
        <p:spPr>
          <a:xfrm>
            <a:off x="569913" y="5775946"/>
            <a:ext cx="2581507" cy="492443"/>
          </a:xfrm>
        </p:spPr>
        <p:txBody>
          <a:bodyPr lIns="9144" rIns="9144">
            <a:spAutoFit/>
          </a:bodyPr>
          <a:lstStyle>
            <a:lvl1pPr marL="0" indent="0">
              <a:buNone/>
              <a:defRPr sz="1600">
                <a:solidFill>
                  <a:schemeClr val="accent2">
                    <a:lumMod val="75000"/>
                  </a:schemeClr>
                </a:solidFill>
              </a:defRPr>
            </a:lvl1pPr>
          </a:lstStyle>
          <a:p>
            <a:pPr lvl="0"/>
            <a:r>
              <a:rPr lang="en-US" smtClean="0"/>
              <a:t>Click to edit Master text styles</a:t>
            </a:r>
          </a:p>
        </p:txBody>
      </p:sp>
      <p:sp>
        <p:nvSpPr>
          <p:cNvPr id="16" name="Text Placeholder 29"/>
          <p:cNvSpPr>
            <a:spLocks noGrp="1"/>
          </p:cNvSpPr>
          <p:nvPr>
            <p:ph type="body" sz="quarter" idx="33"/>
          </p:nvPr>
        </p:nvSpPr>
        <p:spPr>
          <a:xfrm>
            <a:off x="3406206" y="5775946"/>
            <a:ext cx="2581507" cy="492443"/>
          </a:xfrm>
        </p:spPr>
        <p:txBody>
          <a:bodyPr lIns="9144" rIns="9144">
            <a:spAutoFit/>
          </a:bodyPr>
          <a:lstStyle>
            <a:lvl1pPr marL="0" indent="0">
              <a:buNone/>
              <a:defRPr sz="1600">
                <a:solidFill>
                  <a:schemeClr val="accent2">
                    <a:lumMod val="75000"/>
                  </a:schemeClr>
                </a:solidFill>
              </a:defRPr>
            </a:lvl1pPr>
          </a:lstStyle>
          <a:p>
            <a:pPr lvl="0"/>
            <a:r>
              <a:rPr lang="en-US" smtClean="0"/>
              <a:t>Click to edit Master text styles</a:t>
            </a:r>
          </a:p>
        </p:txBody>
      </p:sp>
      <p:sp>
        <p:nvSpPr>
          <p:cNvPr id="6" name="Picture Placeholder 5"/>
          <p:cNvSpPr>
            <a:spLocks noGrp="1"/>
          </p:cNvSpPr>
          <p:nvPr>
            <p:ph type="pic" sz="quarter" idx="34"/>
          </p:nvPr>
        </p:nvSpPr>
        <p:spPr>
          <a:xfrm>
            <a:off x="8945222" y="1747838"/>
            <a:ext cx="2605832" cy="3813048"/>
          </a:xfrm>
        </p:spPr>
        <p:txBody>
          <a:bodyPr rtlCol="0">
            <a:noAutofit/>
          </a:bodyPr>
          <a:lstStyle/>
          <a:p>
            <a:pPr lvl="0"/>
            <a:r>
              <a:rPr lang="en-US" noProof="0" smtClean="0"/>
              <a:t>Drag picture to placeholder or click icon to add</a:t>
            </a:r>
            <a:endParaRPr lang="en-US" noProof="0" dirty="0" smtClean="0"/>
          </a:p>
        </p:txBody>
      </p:sp>
      <p:sp>
        <p:nvSpPr>
          <p:cNvPr id="8" name="Text Placeholder 7"/>
          <p:cNvSpPr>
            <a:spLocks noGrp="1"/>
          </p:cNvSpPr>
          <p:nvPr>
            <p:ph type="body" sz="quarter" idx="35"/>
          </p:nvPr>
        </p:nvSpPr>
        <p:spPr>
          <a:xfrm>
            <a:off x="8945222" y="5775946"/>
            <a:ext cx="2587752" cy="427037"/>
          </a:xfrm>
        </p:spPr>
        <p:txBody>
          <a:bodyPr/>
          <a:lstStyle>
            <a:lvl1pPr>
              <a:defRPr sz="1600"/>
            </a:lvl1pPr>
          </a:lstStyle>
          <a:p>
            <a:pPr lvl="0"/>
            <a:r>
              <a:rPr lang="en-US" smtClean="0"/>
              <a:t>Click to edit Master text styles</a:t>
            </a:r>
          </a:p>
        </p:txBody>
      </p:sp>
      <p:sp>
        <p:nvSpPr>
          <p:cNvPr id="19" name="Footer Placeholder 3"/>
          <p:cNvSpPr>
            <a:spLocks noGrp="1"/>
          </p:cNvSpPr>
          <p:nvPr>
            <p:ph type="ftr" sz="quarter" idx="36"/>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817768467"/>
      </p:ext>
    </p:extLst>
  </p:cSld>
  <p:clrMapOvr>
    <a:masterClrMapping/>
  </p:clrMapOvr>
  <p:transition spd="med">
    <p:fade/>
  </p:transition>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D">
    <p:bg>
      <p:bgPr>
        <a:solidFill>
          <a:srgbClr val="032750"/>
        </a:solidFill>
        <a:effectLst/>
      </p:bgPr>
    </p:bg>
    <p:spTree>
      <p:nvGrpSpPr>
        <p:cNvPr id="1" name=""/>
        <p:cNvGrpSpPr/>
        <p:nvPr/>
      </p:nvGrpSpPr>
      <p:grpSpPr>
        <a:xfrm>
          <a:off x="0" y="0"/>
          <a:ext cx="0" cy="0"/>
          <a:chOff x="0" y="0"/>
          <a:chExt cx="0" cy="0"/>
        </a:xfrm>
      </p:grpSpPr>
      <p:sp>
        <p:nvSpPr>
          <p:cNvPr id="6" name="Shape 174"/>
          <p:cNvSpPr>
            <a:spLocks/>
          </p:cNvSpPr>
          <p:nvPr/>
        </p:nvSpPr>
        <p:spPr bwMode="auto">
          <a:xfrm>
            <a:off x="10029825" y="4408488"/>
            <a:ext cx="2149475" cy="2449512"/>
          </a:xfrm>
          <a:custGeom>
            <a:avLst/>
            <a:gdLst>
              <a:gd name="T0" fmla="*/ 1074936 w 21600"/>
              <a:gd name="T1" fmla="*/ 1224360 h 21600"/>
              <a:gd name="T2" fmla="*/ 1074936 w 21600"/>
              <a:gd name="T3" fmla="*/ 1224360 h 21600"/>
              <a:gd name="T4" fmla="*/ 1074936 w 21600"/>
              <a:gd name="T5" fmla="*/ 1224360 h 21600"/>
              <a:gd name="T6" fmla="*/ 1074936 w 21600"/>
              <a:gd name="T7" fmla="*/ 122436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1432" y="0"/>
                </a:moveTo>
                <a:cubicBezTo>
                  <a:pt x="6741" y="0"/>
                  <a:pt x="2943" y="3336"/>
                  <a:pt x="2943" y="7446"/>
                </a:cubicBezTo>
                <a:cubicBezTo>
                  <a:pt x="2943" y="8496"/>
                  <a:pt x="3192" y="9500"/>
                  <a:pt x="3645" y="10404"/>
                </a:cubicBezTo>
                <a:cubicBezTo>
                  <a:pt x="1466" y="11528"/>
                  <a:pt x="0" y="13612"/>
                  <a:pt x="0" y="16009"/>
                </a:cubicBezTo>
                <a:cubicBezTo>
                  <a:pt x="0" y="18396"/>
                  <a:pt x="1459" y="20478"/>
                  <a:pt x="3629" y="21600"/>
                </a:cubicBezTo>
                <a:lnTo>
                  <a:pt x="21600" y="21600"/>
                </a:lnTo>
                <a:lnTo>
                  <a:pt x="21600" y="1120"/>
                </a:lnTo>
                <a:cubicBezTo>
                  <a:pt x="20293" y="1456"/>
                  <a:pt x="19121" y="2086"/>
                  <a:pt x="18191" y="2934"/>
                </a:cubicBezTo>
                <a:cubicBezTo>
                  <a:pt x="16639" y="1153"/>
                  <a:pt x="14191" y="0"/>
                  <a:pt x="11432" y="0"/>
                </a:cubicBezTo>
                <a:close/>
              </a:path>
            </a:pathLst>
          </a:custGeom>
          <a:solidFill>
            <a:schemeClr val="bg1">
              <a:alpha val="5882"/>
            </a:scheme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p>
        </p:txBody>
      </p:sp>
      <p:sp>
        <p:nvSpPr>
          <p:cNvPr id="7" name="Shape 175"/>
          <p:cNvSpPr>
            <a:spLocks/>
          </p:cNvSpPr>
          <p:nvPr/>
        </p:nvSpPr>
        <p:spPr bwMode="auto">
          <a:xfrm>
            <a:off x="6959600" y="4678363"/>
            <a:ext cx="5075238" cy="2179637"/>
          </a:xfrm>
          <a:custGeom>
            <a:avLst/>
            <a:gdLst>
              <a:gd name="T0" fmla="*/ 2537421 w 21600"/>
              <a:gd name="T1" fmla="*/ 1089621 h 21600"/>
              <a:gd name="T2" fmla="*/ 2537421 w 21600"/>
              <a:gd name="T3" fmla="*/ 1089621 h 21600"/>
              <a:gd name="T4" fmla="*/ 2537421 w 21600"/>
              <a:gd name="T5" fmla="*/ 1089621 h 21600"/>
              <a:gd name="T6" fmla="*/ 2537421 w 21600"/>
              <a:gd name="T7" fmla="*/ 108962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650" y="0"/>
                </a:moveTo>
                <a:cubicBezTo>
                  <a:pt x="3332" y="0"/>
                  <a:pt x="1454" y="4369"/>
                  <a:pt x="1454" y="9756"/>
                </a:cubicBezTo>
                <a:cubicBezTo>
                  <a:pt x="1454" y="11131"/>
                  <a:pt x="1577" y="12449"/>
                  <a:pt x="1801" y="13634"/>
                </a:cubicBezTo>
                <a:cubicBezTo>
                  <a:pt x="724" y="15107"/>
                  <a:pt x="0" y="17840"/>
                  <a:pt x="0" y="20982"/>
                </a:cubicBezTo>
                <a:cubicBezTo>
                  <a:pt x="0" y="21191"/>
                  <a:pt x="7" y="21395"/>
                  <a:pt x="14" y="21600"/>
                </a:cubicBezTo>
                <a:lnTo>
                  <a:pt x="20860" y="21600"/>
                </a:lnTo>
                <a:cubicBezTo>
                  <a:pt x="21326" y="19898"/>
                  <a:pt x="21600" y="17881"/>
                  <a:pt x="21600" y="15707"/>
                </a:cubicBezTo>
                <a:cubicBezTo>
                  <a:pt x="21600" y="9667"/>
                  <a:pt x="19516" y="4772"/>
                  <a:pt x="16945" y="4772"/>
                </a:cubicBezTo>
                <a:cubicBezTo>
                  <a:pt x="16274" y="4772"/>
                  <a:pt x="15636" y="5100"/>
                  <a:pt x="15061" y="5700"/>
                </a:cubicBezTo>
                <a:cubicBezTo>
                  <a:pt x="14396" y="2956"/>
                  <a:pt x="13155" y="1105"/>
                  <a:pt x="11728" y="1105"/>
                </a:cubicBezTo>
                <a:cubicBezTo>
                  <a:pt x="10658" y="1105"/>
                  <a:pt x="9689" y="2151"/>
                  <a:pt x="8990" y="3839"/>
                </a:cubicBezTo>
                <a:cubicBezTo>
                  <a:pt x="8223" y="1505"/>
                  <a:pt x="7014" y="0"/>
                  <a:pt x="5650" y="0"/>
                </a:cubicBezTo>
                <a:close/>
              </a:path>
            </a:pathLst>
          </a:custGeom>
          <a:solidFill>
            <a:schemeClr val="bg1">
              <a:alpha val="5882"/>
            </a:scheme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p>
        </p:txBody>
      </p:sp>
      <p:sp>
        <p:nvSpPr>
          <p:cNvPr id="8" name="Shape 180"/>
          <p:cNvSpPr>
            <a:spLocks/>
          </p:cNvSpPr>
          <p:nvPr/>
        </p:nvSpPr>
        <p:spPr bwMode="auto">
          <a:xfrm>
            <a:off x="0" y="0"/>
            <a:ext cx="2543175" cy="1470025"/>
          </a:xfrm>
          <a:custGeom>
            <a:avLst/>
            <a:gdLst>
              <a:gd name="T0" fmla="*/ 1271588 w 21600"/>
              <a:gd name="T1" fmla="*/ 735211 h 21600"/>
              <a:gd name="T2" fmla="*/ 1271588 w 21600"/>
              <a:gd name="T3" fmla="*/ 735211 h 21600"/>
              <a:gd name="T4" fmla="*/ 1271588 w 21600"/>
              <a:gd name="T5" fmla="*/ 735211 h 21600"/>
              <a:gd name="T6" fmla="*/ 1271588 w 21600"/>
              <a:gd name="T7" fmla="*/ 73521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437"/>
                </a:lnTo>
                <a:cubicBezTo>
                  <a:pt x="329" y="21536"/>
                  <a:pt x="666" y="21600"/>
                  <a:pt x="1011" y="21600"/>
                </a:cubicBezTo>
                <a:cubicBezTo>
                  <a:pt x="3444" y="21600"/>
                  <a:pt x="5524" y="19049"/>
                  <a:pt x="6418" y="15403"/>
                </a:cubicBezTo>
                <a:cubicBezTo>
                  <a:pt x="7097" y="15980"/>
                  <a:pt x="7865" y="16295"/>
                  <a:pt x="8673" y="16295"/>
                </a:cubicBezTo>
                <a:cubicBezTo>
                  <a:pt x="10606" y="16295"/>
                  <a:pt x="12285" y="14455"/>
                  <a:pt x="13170" y="11730"/>
                </a:cubicBezTo>
                <a:cubicBezTo>
                  <a:pt x="13623" y="11887"/>
                  <a:pt x="14086" y="11969"/>
                  <a:pt x="14562" y="11969"/>
                </a:cubicBezTo>
                <a:cubicBezTo>
                  <a:pt x="18392" y="11969"/>
                  <a:pt x="21501" y="6637"/>
                  <a:pt x="21600" y="0"/>
                </a:cubicBezTo>
                <a:lnTo>
                  <a:pt x="0" y="0"/>
                </a:lnTo>
                <a:close/>
              </a:path>
            </a:pathLst>
          </a:custGeom>
          <a:solidFill>
            <a:schemeClr val="bg1">
              <a:alpha val="5882"/>
            </a:scheme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p>
        </p:txBody>
      </p:sp>
      <p:pic>
        <p:nvPicPr>
          <p:cNvPr id="9" name="Picture 11" descr="Salesforce_Logo_RGB_8_13_1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507663" y="5764213"/>
            <a:ext cx="1074737" cy="75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562424" y="1261423"/>
            <a:ext cx="11065468" cy="1874128"/>
          </a:xfrm>
        </p:spPr>
        <p:txBody>
          <a:bodyPr>
            <a:noAutofit/>
          </a:bodyPr>
          <a:lstStyle>
            <a:lvl1pPr algn="l">
              <a:lnSpc>
                <a:spcPct val="90000"/>
              </a:lnSpc>
              <a:defRPr sz="5400" spc="0">
                <a:solidFill>
                  <a:schemeClr val="bg1"/>
                </a:solidFill>
                <a:latin typeface="Salesforce Sans Light" panose="020B0305020202020203"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62424" y="3204974"/>
            <a:ext cx="11065468" cy="529086"/>
          </a:xfrm>
          <a:prstGeom prst="rect">
            <a:avLst/>
          </a:prstGeom>
        </p:spPr>
        <p:txBody>
          <a:bodyPr>
            <a:noAutofit/>
          </a:bodyPr>
          <a:lstStyle>
            <a:lvl1pPr marL="342900" indent="-342900" algn="l">
              <a:spcBef>
                <a:spcPts val="0"/>
              </a:spcBef>
              <a:spcAft>
                <a:spcPts val="0"/>
              </a:spcAft>
              <a:buNone/>
              <a:defRPr lang="en-US" sz="2400" kern="1200" spc="0" baseline="0" dirty="0">
                <a:solidFill>
                  <a:schemeClr val="bg2"/>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55" name="Content Placeholder 7"/>
          <p:cNvSpPr>
            <a:spLocks noGrp="1"/>
          </p:cNvSpPr>
          <p:nvPr>
            <p:ph sz="quarter" idx="10"/>
          </p:nvPr>
        </p:nvSpPr>
        <p:spPr>
          <a:xfrm>
            <a:off x="562424" y="4692849"/>
            <a:ext cx="8552736" cy="611350"/>
          </a:xfrm>
          <a:prstGeom prst="rect">
            <a:avLst/>
          </a:prstGeom>
        </p:spPr>
        <p:txBody>
          <a:bodyPr/>
          <a:lstStyle>
            <a:lvl1pPr>
              <a:lnSpc>
                <a:spcPct val="100000"/>
              </a:lnSpc>
              <a:spcBef>
                <a:spcPts val="0"/>
              </a:spcBef>
              <a:spcAft>
                <a:spcPts val="0"/>
              </a:spcAft>
              <a:buNone/>
              <a:defRPr sz="1800" baseline="0">
                <a:solidFill>
                  <a:srgbClr val="FFFFFF"/>
                </a:solidFill>
              </a:defRPr>
            </a:lvl1pPr>
            <a:lvl2pPr marL="0" indent="0">
              <a:spcBef>
                <a:spcPts val="0"/>
              </a:spcBef>
              <a:spcAft>
                <a:spcPts val="0"/>
              </a:spcAft>
              <a:buNone/>
              <a:defRPr>
                <a:solidFill>
                  <a:srgbClr val="FFFFFF"/>
                </a:solidFill>
              </a:defRPr>
            </a:lvl2pPr>
          </a:lstStyle>
          <a:p>
            <a:pPr lvl="0"/>
            <a:r>
              <a:rPr lang="en-US" smtClean="0"/>
              <a:t>Click to edit Master text styles</a:t>
            </a:r>
          </a:p>
          <a:p>
            <a:pPr lvl="1"/>
            <a:r>
              <a:rPr lang="en-US" smtClean="0"/>
              <a:t>Second level</a:t>
            </a:r>
          </a:p>
        </p:txBody>
      </p:sp>
      <p:sp>
        <p:nvSpPr>
          <p:cNvPr id="11" name="Text Placeholder 6"/>
          <p:cNvSpPr>
            <a:spLocks noGrp="1"/>
          </p:cNvSpPr>
          <p:nvPr>
            <p:ph type="body" sz="quarter" idx="16"/>
          </p:nvPr>
        </p:nvSpPr>
        <p:spPr bwMode="invGray">
          <a:xfrm>
            <a:off x="562424" y="5383973"/>
            <a:ext cx="8552736" cy="970824"/>
          </a:xfrm>
          <a:prstGeom prst="rect">
            <a:avLst/>
          </a:prstGeom>
        </p:spPr>
        <p:txBody>
          <a:bodyPr/>
          <a:lstStyle>
            <a:lvl1pPr marL="0" indent="0" algn="l">
              <a:spcBef>
                <a:spcPts val="0"/>
              </a:spcBef>
              <a:spcAft>
                <a:spcPts val="0"/>
              </a:spcAft>
              <a:buFontTx/>
              <a:buNone/>
              <a:defRPr lang="en-US" sz="1400" kern="1200" spc="0" baseline="0" dirty="0" smtClean="0">
                <a:solidFill>
                  <a:schemeClr val="bg2"/>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val="1584500219"/>
      </p:ext>
    </p:extLst>
  </p:cSld>
  <p:clrMapOvr>
    <a:masterClrMapping/>
  </p:clrMapOvr>
  <p:transition spd="med">
    <p:fade/>
  </p:transition>
  <p:hf sldNum="0" hdr="0" dt="0"/>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Split_4-column">
    <p:bg>
      <p:bgPr>
        <a:solidFill>
          <a:schemeClr val="accent1"/>
        </a:solidFill>
        <a:effectLst/>
      </p:bgPr>
    </p:bg>
    <p:spTree>
      <p:nvGrpSpPr>
        <p:cNvPr id="1" name=""/>
        <p:cNvGrpSpPr/>
        <p:nvPr/>
      </p:nvGrpSpPr>
      <p:grpSpPr>
        <a:xfrm>
          <a:off x="0" y="0"/>
          <a:ext cx="0" cy="0"/>
          <a:chOff x="0" y="0"/>
          <a:chExt cx="0" cy="0"/>
        </a:xfrm>
      </p:grpSpPr>
      <p:sp>
        <p:nvSpPr>
          <p:cNvPr id="50" name="Rectangle 1"/>
          <p:cNvSpPr/>
          <p:nvPr userDrawn="1"/>
        </p:nvSpPr>
        <p:spPr>
          <a:xfrm>
            <a:off x="0" y="3810000"/>
            <a:ext cx="12188952" cy="3048000"/>
          </a:xfrm>
          <a:custGeom>
            <a:avLst/>
            <a:gdLst/>
            <a:ahLst/>
            <a:cxnLst/>
            <a:rect l="l" t="t" r="r" b="b"/>
            <a:pathLst>
              <a:path w="8653190" h="3784541">
                <a:moveTo>
                  <a:pt x="0" y="0"/>
                </a:moveTo>
                <a:lnTo>
                  <a:pt x="8653189" y="0"/>
                </a:lnTo>
                <a:lnTo>
                  <a:pt x="8653189" y="0"/>
                </a:lnTo>
                <a:lnTo>
                  <a:pt x="8653190" y="0"/>
                </a:lnTo>
                <a:lnTo>
                  <a:pt x="8653189" y="5"/>
                </a:lnTo>
                <a:lnTo>
                  <a:pt x="8653189" y="3784541"/>
                </a:lnTo>
                <a:lnTo>
                  <a:pt x="7872319" y="3784541"/>
                </a:lnTo>
                <a:lnTo>
                  <a:pt x="3461283" y="3784541"/>
                </a:lnTo>
                <a:lnTo>
                  <a:pt x="2665951" y="3784541"/>
                </a:lnTo>
                <a:lnTo>
                  <a:pt x="1149097" y="3784541"/>
                </a:lnTo>
                <a:lnTo>
                  <a:pt x="0" y="37845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1" name="Text Placeholder 17"/>
          <p:cNvSpPr>
            <a:spLocks noGrp="1"/>
          </p:cNvSpPr>
          <p:nvPr>
            <p:ph type="body" sz="quarter" idx="13"/>
          </p:nvPr>
        </p:nvSpPr>
        <p:spPr>
          <a:xfrm>
            <a:off x="571500" y="1098341"/>
            <a:ext cx="2514600"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smtClean="0"/>
              <a:t>Click to edit Master text</a:t>
            </a:r>
          </a:p>
        </p:txBody>
      </p:sp>
      <p:sp>
        <p:nvSpPr>
          <p:cNvPr id="56" name="Text Placeholder 17"/>
          <p:cNvSpPr>
            <a:spLocks noGrp="1"/>
          </p:cNvSpPr>
          <p:nvPr>
            <p:ph type="body" sz="quarter" idx="18"/>
          </p:nvPr>
        </p:nvSpPr>
        <p:spPr>
          <a:xfrm>
            <a:off x="3392595" y="3969097"/>
            <a:ext cx="2518742"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chemeClr val="accent2"/>
                </a:solidFill>
              </a:defRPr>
            </a:lvl3pPr>
          </a:lstStyle>
          <a:p>
            <a:pPr lvl="0"/>
            <a:r>
              <a:rPr lang="en-US" dirty="0" smtClean="0"/>
              <a:t>Click to edit Master text styles</a:t>
            </a:r>
          </a:p>
          <a:p>
            <a:pPr lvl="1"/>
            <a:r>
              <a:rPr lang="en-US" dirty="0" smtClean="0"/>
              <a:t>Second level</a:t>
            </a:r>
          </a:p>
          <a:p>
            <a:pPr marL="228600" lvl="2" indent="-6350">
              <a:buNone/>
            </a:pPr>
            <a:r>
              <a:rPr lang="en-US" dirty="0" smtClean="0"/>
              <a:t>Third level (last)</a:t>
            </a:r>
          </a:p>
        </p:txBody>
      </p:sp>
      <p:sp>
        <p:nvSpPr>
          <p:cNvPr id="57" name="Text Placeholder 17"/>
          <p:cNvSpPr>
            <a:spLocks noGrp="1"/>
          </p:cNvSpPr>
          <p:nvPr>
            <p:ph type="body" sz="quarter" idx="19"/>
          </p:nvPr>
        </p:nvSpPr>
        <p:spPr>
          <a:xfrm>
            <a:off x="6213510" y="3968750"/>
            <a:ext cx="2515843"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chemeClr val="accent2"/>
                </a:solidFill>
              </a:defRPr>
            </a:lvl3pPr>
          </a:lstStyle>
          <a:p>
            <a:pPr lvl="0"/>
            <a:r>
              <a:rPr lang="en-US" dirty="0" smtClean="0"/>
              <a:t>Click to edit Master text styles</a:t>
            </a:r>
          </a:p>
          <a:p>
            <a:pPr lvl="1"/>
            <a:r>
              <a:rPr lang="en-US" dirty="0" smtClean="0"/>
              <a:t>Second level</a:t>
            </a:r>
          </a:p>
          <a:p>
            <a:pPr marL="228600" lvl="2" indent="-6350">
              <a:buNone/>
            </a:pPr>
            <a:r>
              <a:rPr lang="en-US" dirty="0" smtClean="0"/>
              <a:t>Third level (last)</a:t>
            </a:r>
          </a:p>
        </p:txBody>
      </p:sp>
      <p:sp>
        <p:nvSpPr>
          <p:cNvPr id="58" name="Text Placeholder 17"/>
          <p:cNvSpPr>
            <a:spLocks noGrp="1"/>
          </p:cNvSpPr>
          <p:nvPr>
            <p:ph type="body" sz="quarter" idx="20"/>
          </p:nvPr>
        </p:nvSpPr>
        <p:spPr>
          <a:xfrm>
            <a:off x="9031525" y="3974592"/>
            <a:ext cx="2511697"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chemeClr val="accent2"/>
                </a:solidFill>
              </a:defRPr>
            </a:lvl3pPr>
          </a:lstStyle>
          <a:p>
            <a:pPr lvl="0"/>
            <a:r>
              <a:rPr lang="en-US" dirty="0" smtClean="0"/>
              <a:t>Click to edit Master text styles</a:t>
            </a:r>
          </a:p>
          <a:p>
            <a:pPr lvl="1"/>
            <a:r>
              <a:rPr lang="en-US" dirty="0" smtClean="0"/>
              <a:t>Second level</a:t>
            </a:r>
          </a:p>
          <a:p>
            <a:pPr marL="228600" lvl="2" indent="-6350">
              <a:buNone/>
            </a:pPr>
            <a:r>
              <a:rPr lang="en-US" dirty="0" smtClean="0"/>
              <a:t>Third level (last)</a:t>
            </a:r>
          </a:p>
        </p:txBody>
      </p:sp>
      <p:sp>
        <p:nvSpPr>
          <p:cNvPr id="59" name="Text Placeholder 17"/>
          <p:cNvSpPr>
            <a:spLocks noGrp="1"/>
          </p:cNvSpPr>
          <p:nvPr>
            <p:ph type="body" sz="quarter" idx="21"/>
          </p:nvPr>
        </p:nvSpPr>
        <p:spPr>
          <a:xfrm>
            <a:off x="3391509" y="1098341"/>
            <a:ext cx="2514600"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smtClean="0"/>
              <a:t>Click to edit Master text</a:t>
            </a:r>
          </a:p>
        </p:txBody>
      </p:sp>
      <p:sp>
        <p:nvSpPr>
          <p:cNvPr id="60" name="Text Placeholder 17"/>
          <p:cNvSpPr>
            <a:spLocks noGrp="1"/>
          </p:cNvSpPr>
          <p:nvPr>
            <p:ph type="body" sz="quarter" idx="22"/>
          </p:nvPr>
        </p:nvSpPr>
        <p:spPr>
          <a:xfrm>
            <a:off x="6211518" y="1098341"/>
            <a:ext cx="2514600"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smtClean="0"/>
              <a:t>Click to edit Master text</a:t>
            </a:r>
          </a:p>
        </p:txBody>
      </p:sp>
      <p:sp>
        <p:nvSpPr>
          <p:cNvPr id="61" name="Text Placeholder 17"/>
          <p:cNvSpPr>
            <a:spLocks noGrp="1"/>
          </p:cNvSpPr>
          <p:nvPr>
            <p:ph type="body" sz="quarter" idx="23"/>
          </p:nvPr>
        </p:nvSpPr>
        <p:spPr>
          <a:xfrm>
            <a:off x="9031526" y="1098341"/>
            <a:ext cx="2514600"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smtClean="0"/>
              <a:t>Click to edit Master text</a:t>
            </a:r>
          </a:p>
        </p:txBody>
      </p:sp>
      <p:sp>
        <p:nvSpPr>
          <p:cNvPr id="62" name="Picture Placeholder 4"/>
          <p:cNvSpPr>
            <a:spLocks noGrp="1"/>
          </p:cNvSpPr>
          <p:nvPr>
            <p:ph type="pic" sz="quarter" idx="24"/>
          </p:nvPr>
        </p:nvSpPr>
        <p:spPr>
          <a:xfrm>
            <a:off x="571500" y="1962364"/>
            <a:ext cx="2514600" cy="1695238"/>
          </a:xfrm>
        </p:spPr>
        <p:txBody>
          <a:bodyPr anchor="ctr"/>
          <a:lstStyle>
            <a:lvl1pPr marL="0" indent="0" algn="ctr">
              <a:buNone/>
              <a:defRPr sz="1800" spc="0">
                <a:solidFill>
                  <a:schemeClr val="bg1"/>
                </a:solidFill>
              </a:defRPr>
            </a:lvl1pPr>
          </a:lstStyle>
          <a:p>
            <a:r>
              <a:rPr lang="en-US" dirty="0" smtClean="0"/>
              <a:t>Click icon to add picture</a:t>
            </a:r>
            <a:endParaRPr lang="en-US" dirty="0"/>
          </a:p>
        </p:txBody>
      </p:sp>
      <p:sp>
        <p:nvSpPr>
          <p:cNvPr id="63" name="Picture Placeholder 4"/>
          <p:cNvSpPr>
            <a:spLocks noGrp="1"/>
          </p:cNvSpPr>
          <p:nvPr>
            <p:ph type="pic" sz="quarter" idx="25"/>
          </p:nvPr>
        </p:nvSpPr>
        <p:spPr>
          <a:xfrm>
            <a:off x="3391509" y="1962364"/>
            <a:ext cx="2514600" cy="1695238"/>
          </a:xfrm>
        </p:spPr>
        <p:txBody>
          <a:bodyPr anchor="ctr"/>
          <a:lstStyle>
            <a:lvl1pPr marL="0" indent="0" algn="ctr">
              <a:buNone/>
              <a:defRPr sz="1800" spc="0">
                <a:solidFill>
                  <a:schemeClr val="bg1"/>
                </a:solidFill>
              </a:defRPr>
            </a:lvl1pPr>
          </a:lstStyle>
          <a:p>
            <a:r>
              <a:rPr lang="en-US" dirty="0" smtClean="0"/>
              <a:t>Click icon to add picture</a:t>
            </a:r>
            <a:endParaRPr lang="en-US" dirty="0"/>
          </a:p>
        </p:txBody>
      </p:sp>
      <p:sp>
        <p:nvSpPr>
          <p:cNvPr id="64" name="Picture Placeholder 4"/>
          <p:cNvSpPr>
            <a:spLocks noGrp="1"/>
          </p:cNvSpPr>
          <p:nvPr>
            <p:ph type="pic" sz="quarter" idx="26"/>
          </p:nvPr>
        </p:nvSpPr>
        <p:spPr>
          <a:xfrm>
            <a:off x="6211518" y="1962364"/>
            <a:ext cx="2514600" cy="1695238"/>
          </a:xfrm>
        </p:spPr>
        <p:txBody>
          <a:bodyPr anchor="ctr"/>
          <a:lstStyle>
            <a:lvl1pPr marL="0" indent="0" algn="ctr">
              <a:buNone/>
              <a:defRPr sz="1800" spc="0">
                <a:solidFill>
                  <a:schemeClr val="bg1"/>
                </a:solidFill>
              </a:defRPr>
            </a:lvl1pPr>
          </a:lstStyle>
          <a:p>
            <a:r>
              <a:rPr lang="en-US" dirty="0" smtClean="0"/>
              <a:t>Click icon to add picture</a:t>
            </a:r>
            <a:endParaRPr lang="en-US" dirty="0"/>
          </a:p>
        </p:txBody>
      </p:sp>
      <p:sp>
        <p:nvSpPr>
          <p:cNvPr id="65" name="Picture Placeholder 4"/>
          <p:cNvSpPr>
            <a:spLocks noGrp="1"/>
          </p:cNvSpPr>
          <p:nvPr>
            <p:ph type="pic" sz="quarter" idx="27"/>
          </p:nvPr>
        </p:nvSpPr>
        <p:spPr>
          <a:xfrm>
            <a:off x="9031526" y="1962364"/>
            <a:ext cx="2514600" cy="1695238"/>
          </a:xfrm>
        </p:spPr>
        <p:txBody>
          <a:bodyPr anchor="ctr"/>
          <a:lstStyle>
            <a:lvl1pPr marL="0" indent="0" algn="ctr">
              <a:buNone/>
              <a:defRPr sz="1800" spc="0">
                <a:solidFill>
                  <a:schemeClr val="bg1"/>
                </a:solidFill>
              </a:defRPr>
            </a:lvl1pPr>
          </a:lstStyle>
          <a:p>
            <a:r>
              <a:rPr lang="en-US" dirty="0" smtClean="0"/>
              <a:t>Click icon to add picture</a:t>
            </a:r>
            <a:endParaRPr lang="en-US" dirty="0"/>
          </a:p>
        </p:txBody>
      </p:sp>
      <p:sp>
        <p:nvSpPr>
          <p:cNvPr id="4" name="Text Placeholder 3"/>
          <p:cNvSpPr>
            <a:spLocks noGrp="1"/>
          </p:cNvSpPr>
          <p:nvPr>
            <p:ph type="body" sz="quarter" idx="28"/>
          </p:nvPr>
        </p:nvSpPr>
        <p:spPr>
          <a:xfrm>
            <a:off x="571499" y="3968750"/>
            <a:ext cx="2518923" cy="2221992"/>
          </a:xfrm>
        </p:spPr>
        <p:txBody>
          <a:bodyPr lIns="9144"/>
          <a:lstStyle>
            <a:lvl1pPr>
              <a:defRPr sz="1800" spc="0"/>
            </a:lvl1pPr>
            <a:lvl2pPr>
              <a:defRPr sz="1600" spc="0"/>
            </a:lvl2pPr>
            <a:lvl3pPr marL="228600" indent="-6350">
              <a:buNone/>
              <a:defRPr sz="1400" spc="0" baseline="0">
                <a:solidFill>
                  <a:schemeClr val="accent2"/>
                </a:solidFill>
              </a:defRPr>
            </a:lvl3pPr>
            <a:lvl4pPr marL="228600" indent="-1588">
              <a:buNone/>
              <a:defRPr lang="en-US" sz="1800" kern="1200" spc="-50" baseline="0" dirty="0" smtClean="0">
                <a:solidFill>
                  <a:schemeClr val="tx2"/>
                </a:solidFill>
                <a:latin typeface="+mn-lt"/>
                <a:ea typeface="+mn-ea"/>
                <a:cs typeface="+mn-cs"/>
              </a:defRPr>
            </a:lvl4pPr>
          </a:lstStyle>
          <a:p>
            <a:pPr lvl="0"/>
            <a:r>
              <a:rPr lang="en-US" dirty="0" smtClean="0"/>
              <a:t>Click to edit Master text styles</a:t>
            </a:r>
          </a:p>
          <a:p>
            <a:pPr lvl="1"/>
            <a:r>
              <a:rPr lang="en-US" dirty="0" smtClean="0"/>
              <a:t>Second level</a:t>
            </a:r>
          </a:p>
          <a:p>
            <a:pPr lvl="2"/>
            <a:r>
              <a:rPr lang="en-US" dirty="0" smtClean="0"/>
              <a:t>Third level (last)</a:t>
            </a:r>
          </a:p>
        </p:txBody>
      </p:sp>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solidFill>
                <a:srgbClr val="FFFFFF"/>
              </a:solidFill>
              <a:cs typeface="VAG Rounded Std Light"/>
            </a:endParaRPr>
          </a:p>
        </p:txBody>
      </p:sp>
      <p:sp>
        <p:nvSpPr>
          <p:cNvPr id="3" name="Title 2"/>
          <p:cNvSpPr>
            <a:spLocks noGrp="1"/>
          </p:cNvSpPr>
          <p:nvPr>
            <p:ph type="title"/>
          </p:nvPr>
        </p:nvSpPr>
        <p:spPr>
          <a:xfrm>
            <a:off x="571500" y="63500"/>
            <a:ext cx="11045825" cy="990600"/>
          </a:xfrm>
        </p:spPr>
        <p:txBody>
          <a:bodyPr/>
          <a:lstStyle>
            <a:lvl1pPr>
              <a:defRPr spc="0">
                <a:solidFill>
                  <a:schemeClr val="bg1"/>
                </a:solidFill>
              </a:defRPr>
            </a:lvl1pPr>
          </a:lstStyle>
          <a:p>
            <a:r>
              <a:rPr lang="en-US" smtClean="0"/>
              <a:t>Click to edit Master title style</a:t>
            </a:r>
            <a:endParaRPr lang="en-US"/>
          </a:p>
        </p:txBody>
      </p:sp>
      <p:sp>
        <p:nvSpPr>
          <p:cNvPr id="5" name="Footer Placeholder 4"/>
          <p:cNvSpPr>
            <a:spLocks noGrp="1"/>
          </p:cNvSpPr>
          <p:nvPr>
            <p:ph type="ftr" sz="quarter" idx="33"/>
          </p:nvPr>
        </p:nvSpPr>
        <p:spPr/>
        <p:txBody>
          <a:bodyPr/>
          <a:lstStyle/>
          <a:p>
            <a:endParaRPr lang="en-US">
              <a:solidFill>
                <a:srgbClr val="7C868D">
                  <a:lumMod val="60000"/>
                  <a:lumOff val="40000"/>
                </a:srgbClr>
              </a:solidFill>
            </a:endParaRPr>
          </a:p>
        </p:txBody>
      </p:sp>
      <p:pic>
        <p:nvPicPr>
          <p:cNvPr id="37" name="Picture 36" descr="Salesforce 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239255" y="6264065"/>
            <a:ext cx="614087" cy="429862"/>
          </a:xfrm>
          <a:prstGeom prst="rect">
            <a:avLst/>
          </a:prstGeom>
        </p:spPr>
      </p:pic>
      <p:cxnSp>
        <p:nvCxnSpPr>
          <p:cNvPr id="6" name="Straight Connector 5"/>
          <p:cNvCxnSpPr/>
          <p:nvPr userDrawn="1"/>
        </p:nvCxnSpPr>
        <p:spPr>
          <a:xfrm>
            <a:off x="536238" y="1862667"/>
            <a:ext cx="2497739" cy="0"/>
          </a:xfrm>
          <a:prstGeom prst="line">
            <a:avLst/>
          </a:prstGeom>
          <a:ln w="9525" cmpd="sng">
            <a:solidFill>
              <a:schemeClr val="accent2">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3372653" y="1862667"/>
            <a:ext cx="2497739" cy="0"/>
          </a:xfrm>
          <a:prstGeom prst="line">
            <a:avLst/>
          </a:prstGeom>
          <a:ln w="9525" cmpd="sng">
            <a:solidFill>
              <a:schemeClr val="accent2">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6209069" y="1862667"/>
            <a:ext cx="2497739" cy="0"/>
          </a:xfrm>
          <a:prstGeom prst="line">
            <a:avLst/>
          </a:prstGeom>
          <a:ln w="9525" cmpd="sng">
            <a:solidFill>
              <a:schemeClr val="accent2">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9017261" y="1862667"/>
            <a:ext cx="2497739" cy="0"/>
          </a:xfrm>
          <a:prstGeom prst="line">
            <a:avLst/>
          </a:prstGeom>
          <a:ln w="9525" cmpd="sng">
            <a:solidFill>
              <a:schemeClr val="accent2">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3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hird split">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8183033" y="1764285"/>
            <a:ext cx="342638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5"/>
          <p:cNvSpPr/>
          <p:nvPr/>
        </p:nvSpPr>
        <p:spPr>
          <a:xfrm rot="10800000" flipV="1">
            <a:off x="7886700" y="1755068"/>
            <a:ext cx="49213" cy="6064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cxnSp>
        <p:nvCxnSpPr>
          <p:cNvPr id="10" name="Straight Connector 9"/>
          <p:cNvCxnSpPr/>
          <p:nvPr/>
        </p:nvCxnSpPr>
        <p:spPr>
          <a:xfrm flipH="1">
            <a:off x="7878938" y="1755068"/>
            <a:ext cx="18256" cy="4270024"/>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71499" y="1763713"/>
            <a:ext cx="6862233" cy="422420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3152508143"/>
      </p:ext>
    </p:extLst>
  </p:cSld>
  <p:clrMapOvr>
    <a:masterClrMapping/>
  </p:clrMapOvr>
  <p:transition spd="med">
    <p:fade/>
  </p:transition>
  <p:hf sldNum="0" hd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hird split 2">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4381499" y="1764284"/>
            <a:ext cx="7217833"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5"/>
          <p:cNvSpPr/>
          <p:nvPr/>
        </p:nvSpPr>
        <p:spPr>
          <a:xfrm rot="10800000" flipH="1" flipV="1">
            <a:off x="4054475" y="1755071"/>
            <a:ext cx="47625" cy="6064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cxnSp>
        <p:nvCxnSpPr>
          <p:cNvPr id="10" name="Straight Connector 9"/>
          <p:cNvCxnSpPr>
            <a:stCxn id="6" idx="0"/>
          </p:cNvCxnSpPr>
          <p:nvPr/>
        </p:nvCxnSpPr>
        <p:spPr>
          <a:xfrm>
            <a:off x="4078288" y="1755071"/>
            <a:ext cx="23812" cy="4270021"/>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71500" y="1763713"/>
            <a:ext cx="3272367" cy="422420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3061972959"/>
      </p:ext>
    </p:extLst>
  </p:cSld>
  <p:clrMapOvr>
    <a:masterClrMapping/>
  </p:clrMapOvr>
  <p:transition spd="med">
    <p:fade/>
  </p:transition>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tage_Conten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8440" y="4322208"/>
            <a:ext cx="12387265" cy="2535058"/>
          </a:xfrm>
          <a:prstGeom prst="rect">
            <a:avLst/>
          </a:prstGeom>
        </p:spPr>
      </p:pic>
      <p:pic>
        <p:nvPicPr>
          <p:cNvPr id="9" name="Picture 9" descr="Salesforce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010900" y="6091238"/>
            <a:ext cx="617538"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solidFill>
                  <a:schemeClr val="accent1"/>
                </a:solidFill>
              </a:defRPr>
            </a:lvl1pPr>
          </a:lstStyle>
          <a:p>
            <a:r>
              <a:rPr lang="en-US" smtClean="0"/>
              <a:t>Click to edit Master title style</a:t>
            </a:r>
            <a:endParaRPr lang="en-US" dirty="0"/>
          </a:p>
        </p:txBody>
      </p:sp>
      <p:sp>
        <p:nvSpPr>
          <p:cNvPr id="3" name="Content Placeholder 2"/>
          <p:cNvSpPr>
            <a:spLocks noGrp="1"/>
          </p:cNvSpPr>
          <p:nvPr>
            <p:ph sz="quarter" idx="11"/>
          </p:nvPr>
        </p:nvSpPr>
        <p:spPr>
          <a:xfrm>
            <a:off x="571500" y="1764284"/>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2"/>
          </p:nvPr>
        </p:nvSpPr>
        <p:spPr>
          <a:xfrm>
            <a:off x="6313932" y="1764284"/>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ext Placeholder 3"/>
          <p:cNvSpPr>
            <a:spLocks noGrp="1"/>
          </p:cNvSpPr>
          <p:nvPr>
            <p:ph type="body" sz="quarter" idx="16"/>
          </p:nvPr>
        </p:nvSpPr>
        <p:spPr>
          <a:xfrm>
            <a:off x="571500" y="1081137"/>
            <a:ext cx="1148486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smtClean="0"/>
              <a:t>Click to edit Master text styles</a:t>
            </a:r>
          </a:p>
        </p:txBody>
      </p:sp>
      <p:sp>
        <p:nvSpPr>
          <p:cNvPr id="10"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2450165434"/>
      </p:ext>
    </p:extLst>
  </p:cSld>
  <p:clrMapOvr>
    <a:masterClrMapping/>
  </p:clrMapOvr>
  <p:transition spd="med">
    <p:fade/>
  </p:transition>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tage_Content_Panel">
    <p:spTree>
      <p:nvGrpSpPr>
        <p:cNvPr id="1" name=""/>
        <p:cNvGrpSpPr/>
        <p:nvPr/>
      </p:nvGrpSpPr>
      <p:grpSpPr>
        <a:xfrm>
          <a:off x="0" y="0"/>
          <a:ext cx="0" cy="0"/>
          <a:chOff x="0" y="0"/>
          <a:chExt cx="0" cy="0"/>
        </a:xfrm>
      </p:grpSpPr>
      <p:pic>
        <p:nvPicPr>
          <p:cNvPr id="7" name="Picture 8"/>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4362450"/>
            <a:ext cx="12188825" cy="2036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Shape 1130"/>
          <p:cNvSpPr>
            <a:spLocks noChangeArrowheads="1"/>
          </p:cNvSpPr>
          <p:nvPr/>
        </p:nvSpPr>
        <p:spPr bwMode="auto">
          <a:xfrm>
            <a:off x="0" y="5605463"/>
            <a:ext cx="12188825" cy="1252537"/>
          </a:xfrm>
          <a:prstGeom prst="rect">
            <a:avLst/>
          </a:prstGeom>
          <a:solidFill>
            <a:srgbClr val="032750"/>
          </a:solidFill>
          <a:ln>
            <a:noFill/>
          </a:ln>
          <a:extLst>
            <a:ext uri="{C572A759-6A51-4108-AA02-DFA0A04FC94B}">
              <ma14:wrappingTextBoxFlag xmlns:ma14="http://schemas.microsoft.com/office/mac/drawingml/2011/main" xmlns="" val="1"/>
            </a:ext>
          </a:extLst>
        </p:spPr>
        <p:txBody>
          <a:bodyPr lIns="0" tIns="0" rIns="0" bIns="0" anchor="ctr"/>
          <a:lstStyle/>
          <a:p>
            <a:r>
              <a:rPr lang="en-US" sz="1300">
                <a:solidFill>
                  <a:srgbClr val="FFFFFF"/>
                </a:solidFill>
                <a:cs typeface="Salesforce Sans" charset="0"/>
              </a:rPr>
              <a:t> </a:t>
            </a:r>
          </a:p>
        </p:txBody>
      </p:sp>
      <p:sp>
        <p:nvSpPr>
          <p:cNvPr id="9" name="Shape 1131"/>
          <p:cNvSpPr>
            <a:spLocks noChangeArrowheads="1"/>
          </p:cNvSpPr>
          <p:nvPr/>
        </p:nvSpPr>
        <p:spPr bwMode="auto">
          <a:xfrm>
            <a:off x="0" y="5591175"/>
            <a:ext cx="12188825" cy="19050"/>
          </a:xfrm>
          <a:prstGeom prst="rect">
            <a:avLst/>
          </a:prstGeom>
          <a:solidFill>
            <a:schemeClr val="accent1"/>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22801" tIns="22801" rIns="22801" bIns="22801"/>
          <a:lstStyle/>
          <a:p>
            <a:pPr defTabSz="290513"/>
            <a:endParaRPr lang="en-US" sz="3200">
              <a:solidFill>
                <a:srgbClr val="1C1C1C"/>
              </a:solidFill>
              <a:ea typeface="Gotham" charset="0"/>
            </a:endParaRPr>
          </a:p>
        </p:txBody>
      </p:sp>
      <p:pic>
        <p:nvPicPr>
          <p:cNvPr id="10" name="Picture 11" descr="Salesforce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010900" y="6091238"/>
            <a:ext cx="617538"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p:cNvSpPr>
            <a:spLocks noGrp="1"/>
          </p:cNvSpPr>
          <p:nvPr>
            <p:ph sz="quarter" idx="11"/>
          </p:nvPr>
        </p:nvSpPr>
        <p:spPr>
          <a:xfrm>
            <a:off x="571500" y="1764284"/>
            <a:ext cx="5303520" cy="359693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2"/>
          </p:nvPr>
        </p:nvSpPr>
        <p:spPr>
          <a:xfrm>
            <a:off x="6313932" y="1764284"/>
            <a:ext cx="5303520" cy="359693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Text Placeholder 3"/>
          <p:cNvSpPr>
            <a:spLocks noGrp="1"/>
          </p:cNvSpPr>
          <p:nvPr>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smtClean="0"/>
              <a:t>Click to edit Master text styles</a:t>
            </a:r>
          </a:p>
        </p:txBody>
      </p:sp>
      <p:sp>
        <p:nvSpPr>
          <p:cNvPr id="19" name="Title 2"/>
          <p:cNvSpPr>
            <a:spLocks noGrp="1"/>
          </p:cNvSpPr>
          <p:nvPr>
            <p:ph type="title"/>
          </p:nvPr>
        </p:nvSpPr>
        <p:spPr>
          <a:xfrm>
            <a:off x="571500" y="63500"/>
            <a:ext cx="11045952" cy="990119"/>
          </a:xfrm>
        </p:spPr>
        <p:txBody>
          <a:bodyPr/>
          <a:lstStyle>
            <a:lvl1pPr>
              <a:lnSpc>
                <a:spcPct val="95000"/>
              </a:lnSpc>
              <a:defRPr spc="0"/>
            </a:lvl1pPr>
          </a:lstStyle>
          <a:p>
            <a:r>
              <a:rPr lang="en-US" smtClean="0"/>
              <a:t>Click to edit Master title style</a:t>
            </a:r>
            <a:endParaRPr lang="en-US" dirty="0"/>
          </a:p>
        </p:txBody>
      </p:sp>
      <p:sp>
        <p:nvSpPr>
          <p:cNvPr id="11" name="Footer Placeholder 3"/>
          <p:cNvSpPr>
            <a:spLocks noGrp="1"/>
          </p:cNvSpPr>
          <p:nvPr>
            <p:ph type="ftr" sz="quarter" idx="17"/>
          </p:nvPr>
        </p:nvSpPr>
        <p:spPr/>
        <p:txBody>
          <a:bodyPr/>
          <a:lstStyle>
            <a:lvl1pPr algn="l">
              <a:defRPr sz="1000" spc="0" dirty="0">
                <a:solidFill>
                  <a:schemeClr val="bg2"/>
                </a:solidFill>
              </a:defRPr>
            </a:lvl1pPr>
          </a:lstStyle>
          <a:p>
            <a:endParaRPr lang="en-US">
              <a:solidFill>
                <a:srgbClr val="D0D9DE"/>
              </a:solidFill>
            </a:endParaRPr>
          </a:p>
        </p:txBody>
      </p:sp>
    </p:spTree>
    <p:extLst>
      <p:ext uri="{BB962C8B-B14F-4D97-AF65-F5344CB8AC3E}">
        <p14:creationId xmlns:p14="http://schemas.microsoft.com/office/powerpoint/2010/main" val="2903783702"/>
      </p:ext>
    </p:extLst>
  </p:cSld>
  <p:clrMapOvr>
    <a:masterClrMapping/>
  </p:clrMapOvr>
  <p:transition spd="med">
    <p:fade/>
  </p:transition>
  <p:hf sldNum="0" hd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hoto_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66048"/>
            <a:ext cx="6721137" cy="990119"/>
          </a:xfrm>
          <a:prstGeom prst="rect">
            <a:avLst/>
          </a:prstGeom>
          <a:effectLst/>
        </p:spPr>
        <p:txBody>
          <a:bodyPr rtlCol="0" anchor="b">
            <a:noAutofit/>
          </a:bodyPr>
          <a:lstStyle>
            <a:lvl1pPr>
              <a:lnSpc>
                <a:spcPct val="95000"/>
              </a:lnSpc>
              <a:defRPr baseline="0">
                <a:solidFill>
                  <a:schemeClr val="accent1"/>
                </a:solidFill>
              </a:defRPr>
            </a:lvl1pPr>
          </a:lstStyle>
          <a:p>
            <a:endParaRPr lang="en-US" dirty="0"/>
          </a:p>
        </p:txBody>
      </p:sp>
      <p:sp>
        <p:nvSpPr>
          <p:cNvPr id="8" name="Text Placeholder 2"/>
          <p:cNvSpPr>
            <a:spLocks noGrp="1"/>
          </p:cNvSpPr>
          <p:nvPr>
            <p:ph type="body" idx="10"/>
          </p:nvPr>
        </p:nvSpPr>
        <p:spPr>
          <a:xfrm>
            <a:off x="571500" y="1079526"/>
            <a:ext cx="6718300" cy="369332"/>
          </a:xfrm>
        </p:spPr>
        <p:txBody>
          <a:bodyPr>
            <a:spAutoFit/>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0" name="Picture Placeholder 7"/>
          <p:cNvSpPr>
            <a:spLocks noGrp="1"/>
          </p:cNvSpPr>
          <p:nvPr>
            <p:ph type="pic" sz="quarter" idx="18"/>
          </p:nvPr>
        </p:nvSpPr>
        <p:spPr>
          <a:xfrm>
            <a:off x="7845504" y="54264"/>
            <a:ext cx="4343321" cy="6816466"/>
          </a:xfrm>
          <a:prstGeom prst="rect">
            <a:avLst/>
          </a:prstGeom>
          <a:solidFill>
            <a:schemeClr val="bg1">
              <a:lumMod val="75000"/>
            </a:schemeClr>
          </a:solidFill>
          <a:ln>
            <a:noFill/>
          </a:ln>
        </p:spPr>
        <p:txBody>
          <a:bodyPr rtlCol="0" anchor="ctr">
            <a:noAutofit/>
          </a:bodyPr>
          <a:lstStyle>
            <a:lvl1pPr marL="0" indent="0" algn="ctr">
              <a:buNone/>
              <a:defRPr sz="1600" baseline="0">
                <a:solidFill>
                  <a:schemeClr val="bg1"/>
                </a:solidFill>
              </a:defRPr>
            </a:lvl1pPr>
          </a:lstStyle>
          <a:p>
            <a:pPr lvl="0"/>
            <a:r>
              <a:rPr lang="en-US" noProof="0" smtClean="0"/>
              <a:t>Drag picture to placeholder or click icon to add</a:t>
            </a:r>
            <a:endParaRPr lang="en-US" noProof="0" dirty="0"/>
          </a:p>
        </p:txBody>
      </p:sp>
      <p:sp>
        <p:nvSpPr>
          <p:cNvPr id="12" name="Content Placeholder 2"/>
          <p:cNvSpPr>
            <a:spLocks noGrp="1"/>
          </p:cNvSpPr>
          <p:nvPr>
            <p:ph idx="1"/>
          </p:nvPr>
        </p:nvSpPr>
        <p:spPr>
          <a:xfrm>
            <a:off x="571500" y="1765477"/>
            <a:ext cx="6713894" cy="2589384"/>
          </a:xfrm>
        </p:spPr>
        <p:txBody>
          <a:bodyPr rtlCol="0">
            <a:noAutofit/>
          </a:bodyPr>
          <a:lstStyle>
            <a:lvl1pPr>
              <a:lnSpc>
                <a:spcPct val="100000"/>
              </a:lnSpc>
              <a:spcBef>
                <a:spcPts val="1400"/>
              </a:spcBef>
              <a:defRPr lang="en-US" spc="0" dirty="0" smtClean="0"/>
            </a:lvl1pPr>
            <a:lvl2pPr>
              <a:lnSpc>
                <a:spcPct val="100000"/>
              </a:lnSpc>
              <a:defRPr lang="en-US" spc="0" dirty="0" smtClean="0"/>
            </a:lvl2pPr>
            <a:lvl3pPr>
              <a:defRPr lang="en-US" spc="0" dirty="0" smtClean="0"/>
            </a:lvl3pPr>
            <a:lvl4pPr>
              <a:defRPr lang="en-US" spc="0" dirty="0" smtClean="0"/>
            </a:lvl4pPr>
            <a:lvl5pPr>
              <a:defRPr lang="en-US" spc="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Footer Placeholder 3"/>
          <p:cNvSpPr>
            <a:spLocks noGrp="1"/>
          </p:cNvSpPr>
          <p:nvPr>
            <p:ph type="ftr" sz="quarter" idx="19"/>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1790232998"/>
      </p:ext>
    </p:extLst>
  </p:cSld>
  <p:clrMapOvr>
    <a:masterClrMapping/>
  </p:clrMapOvr>
  <p:transition spd="med">
    <p:fade/>
  </p:transition>
  <p:hf sldNum="0" hd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Line_Photo_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588756"/>
            <a:ext cx="6726767" cy="990119"/>
          </a:xfrm>
          <a:prstGeom prst="rect">
            <a:avLst/>
          </a:prstGeom>
          <a:effectLst/>
        </p:spPr>
        <p:txBody>
          <a:bodyPr rtlCol="0" anchor="t">
            <a:noAutofit/>
          </a:bodyPr>
          <a:lstStyle>
            <a:lvl1pPr>
              <a:lnSpc>
                <a:spcPct val="95000"/>
              </a:lnSpc>
              <a:defRPr baseline="0">
                <a:solidFill>
                  <a:schemeClr val="accent1"/>
                </a:solidFill>
              </a:defRPr>
            </a:lvl1pPr>
          </a:lstStyle>
          <a:p>
            <a:endParaRPr lang="en-US" dirty="0"/>
          </a:p>
        </p:txBody>
      </p:sp>
      <p:sp>
        <p:nvSpPr>
          <p:cNvPr id="8" name="Text Placeholder 2"/>
          <p:cNvSpPr>
            <a:spLocks noGrp="1"/>
          </p:cNvSpPr>
          <p:nvPr>
            <p:ph type="body" idx="10"/>
          </p:nvPr>
        </p:nvSpPr>
        <p:spPr>
          <a:xfrm>
            <a:off x="571500" y="1552503"/>
            <a:ext cx="6718300" cy="369332"/>
          </a:xfrm>
        </p:spPr>
        <p:txBody>
          <a:bodyPr>
            <a:spAutoFit/>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0" name="Picture Placeholder 7"/>
          <p:cNvSpPr>
            <a:spLocks noGrp="1"/>
          </p:cNvSpPr>
          <p:nvPr>
            <p:ph type="pic" sz="quarter" idx="18"/>
          </p:nvPr>
        </p:nvSpPr>
        <p:spPr>
          <a:xfrm>
            <a:off x="7845504" y="54264"/>
            <a:ext cx="4343321" cy="6816466"/>
          </a:xfrm>
          <a:prstGeom prst="rect">
            <a:avLst/>
          </a:prstGeom>
          <a:solidFill>
            <a:schemeClr val="bg1">
              <a:lumMod val="75000"/>
            </a:schemeClr>
          </a:solidFill>
          <a:ln>
            <a:noFill/>
          </a:ln>
        </p:spPr>
        <p:txBody>
          <a:bodyPr rtlCol="0" anchor="ctr">
            <a:noAutofit/>
          </a:bodyPr>
          <a:lstStyle>
            <a:lvl1pPr marL="0" indent="0" algn="ctr">
              <a:buNone/>
              <a:defRPr sz="1600" baseline="0">
                <a:solidFill>
                  <a:schemeClr val="bg1"/>
                </a:solidFill>
              </a:defRPr>
            </a:lvl1pPr>
          </a:lstStyle>
          <a:p>
            <a:pPr lvl="0"/>
            <a:r>
              <a:rPr lang="en-US" noProof="0" smtClean="0"/>
              <a:t>Drag picture to placeholder or click icon to add</a:t>
            </a:r>
            <a:endParaRPr lang="en-US" noProof="0" dirty="0"/>
          </a:p>
        </p:txBody>
      </p:sp>
      <p:sp>
        <p:nvSpPr>
          <p:cNvPr id="12" name="Content Placeholder 2"/>
          <p:cNvSpPr>
            <a:spLocks noGrp="1"/>
          </p:cNvSpPr>
          <p:nvPr>
            <p:ph idx="1"/>
          </p:nvPr>
        </p:nvSpPr>
        <p:spPr>
          <a:xfrm>
            <a:off x="571500" y="2227037"/>
            <a:ext cx="6713894" cy="2589384"/>
          </a:xfrm>
        </p:spPr>
        <p:txBody>
          <a:bodyPr rtlCol="0">
            <a:noAutofit/>
          </a:bodyPr>
          <a:lstStyle>
            <a:lvl1pPr>
              <a:lnSpc>
                <a:spcPct val="100000"/>
              </a:lnSpc>
              <a:spcBef>
                <a:spcPts val="1400"/>
              </a:spcBef>
              <a:defRPr lang="en-US" spc="0" dirty="0" smtClean="0"/>
            </a:lvl1pPr>
            <a:lvl2pPr>
              <a:lnSpc>
                <a:spcPct val="100000"/>
              </a:lnSpc>
              <a:defRPr lang="en-US" spc="0" dirty="0" smtClean="0"/>
            </a:lvl2pPr>
            <a:lvl3pPr>
              <a:defRPr lang="en-US" spc="0" dirty="0" smtClean="0"/>
            </a:lvl3pPr>
            <a:lvl4pPr>
              <a:defRPr lang="en-US" spc="0" dirty="0" smtClean="0"/>
            </a:lvl4pPr>
            <a:lvl5pPr>
              <a:defRPr lang="en-US" spc="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Footer Placeholder 3"/>
          <p:cNvSpPr>
            <a:spLocks noGrp="1"/>
          </p:cNvSpPr>
          <p:nvPr>
            <p:ph type="ftr" sz="quarter" idx="19"/>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393032898"/>
      </p:ext>
    </p:extLst>
  </p:cSld>
  <p:clrMapOvr>
    <a:masterClrMapping/>
  </p:clrMapOvr>
  <p:transition spd="med">
    <p:fade/>
  </p:transition>
  <p:hf sldNum="0" hd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ertical Split">
    <p:spTree>
      <p:nvGrpSpPr>
        <p:cNvPr id="1" name=""/>
        <p:cNvGrpSpPr/>
        <p:nvPr/>
      </p:nvGrpSpPr>
      <p:grpSpPr>
        <a:xfrm>
          <a:off x="0" y="0"/>
          <a:ext cx="0" cy="0"/>
          <a:chOff x="0" y="0"/>
          <a:chExt cx="0" cy="0"/>
        </a:xfrm>
      </p:grpSpPr>
      <p:sp>
        <p:nvSpPr>
          <p:cNvPr id="2" name="Rectangle 1"/>
          <p:cNvSpPr/>
          <p:nvPr userDrawn="1"/>
        </p:nvSpPr>
        <p:spPr>
          <a:xfrm>
            <a:off x="7848600" y="8468"/>
            <a:ext cx="4340225" cy="6858000"/>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solidFill>
                <a:srgbClr val="FFFFFF"/>
              </a:solidFill>
              <a:cs typeface="Salesforce Sans"/>
            </a:endParaRPr>
          </a:p>
        </p:txBody>
      </p:sp>
      <p:sp>
        <p:nvSpPr>
          <p:cNvPr id="7" name="Title Placeholder 1"/>
          <p:cNvSpPr>
            <a:spLocks noGrp="1"/>
          </p:cNvSpPr>
          <p:nvPr>
            <p:ph type="title"/>
          </p:nvPr>
        </p:nvSpPr>
        <p:spPr>
          <a:xfrm>
            <a:off x="571500" y="66048"/>
            <a:ext cx="6721137" cy="990119"/>
          </a:xfrm>
          <a:prstGeom prst="rect">
            <a:avLst/>
          </a:prstGeom>
          <a:effectLst/>
        </p:spPr>
        <p:txBody>
          <a:bodyPr rtlCol="0" anchor="b">
            <a:noAutofit/>
          </a:bodyPr>
          <a:lstStyle>
            <a:lvl1pPr>
              <a:lnSpc>
                <a:spcPct val="95000"/>
              </a:lnSpc>
              <a:defRPr baseline="0">
                <a:solidFill>
                  <a:schemeClr val="accent1"/>
                </a:solidFill>
              </a:defRPr>
            </a:lvl1pPr>
          </a:lstStyle>
          <a:p>
            <a:endParaRPr lang="en-US" dirty="0"/>
          </a:p>
        </p:txBody>
      </p:sp>
      <p:sp>
        <p:nvSpPr>
          <p:cNvPr id="8" name="Text Placeholder 2"/>
          <p:cNvSpPr>
            <a:spLocks noGrp="1"/>
          </p:cNvSpPr>
          <p:nvPr>
            <p:ph type="body" idx="10"/>
          </p:nvPr>
        </p:nvSpPr>
        <p:spPr>
          <a:xfrm>
            <a:off x="571500" y="1079526"/>
            <a:ext cx="6718300" cy="369332"/>
          </a:xfrm>
        </p:spPr>
        <p:txBody>
          <a:bodyPr>
            <a:spAutoFit/>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2" name="Content Placeholder 2"/>
          <p:cNvSpPr>
            <a:spLocks noGrp="1"/>
          </p:cNvSpPr>
          <p:nvPr>
            <p:ph idx="1"/>
          </p:nvPr>
        </p:nvSpPr>
        <p:spPr>
          <a:xfrm>
            <a:off x="571500" y="1765477"/>
            <a:ext cx="6713894" cy="2589384"/>
          </a:xfrm>
        </p:spPr>
        <p:txBody>
          <a:bodyPr rtlCol="0">
            <a:noAutofit/>
          </a:bodyPr>
          <a:lstStyle>
            <a:lvl1pPr>
              <a:lnSpc>
                <a:spcPct val="100000"/>
              </a:lnSpc>
              <a:spcBef>
                <a:spcPts val="1400"/>
              </a:spcBef>
              <a:defRPr lang="en-US" spc="0" dirty="0" smtClean="0"/>
            </a:lvl1pPr>
            <a:lvl2pPr>
              <a:lnSpc>
                <a:spcPct val="100000"/>
              </a:lnSpc>
              <a:defRPr lang="en-US" spc="0" dirty="0" smtClean="0"/>
            </a:lvl2pPr>
            <a:lvl3pPr>
              <a:defRPr lang="en-US" spc="0" dirty="0" smtClean="0"/>
            </a:lvl3pPr>
            <a:lvl4pPr>
              <a:defRPr lang="en-US" spc="0" dirty="0" smtClean="0"/>
            </a:lvl4pPr>
            <a:lvl5pPr>
              <a:defRPr lang="en-US" spc="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Footer Placeholder 3"/>
          <p:cNvSpPr>
            <a:spLocks noGrp="1"/>
          </p:cNvSpPr>
          <p:nvPr>
            <p:ph type="ftr" sz="quarter" idx="19"/>
          </p:nvPr>
        </p:nvSpPr>
        <p:spPr/>
        <p:txBody>
          <a:bodyPr/>
          <a:lstStyle>
            <a:lvl1pPr>
              <a:defRPr/>
            </a:lvl1pPr>
          </a:lstStyle>
          <a:p>
            <a:endParaRPr lang="en-US" dirty="0">
              <a:solidFill>
                <a:srgbClr val="7C868D">
                  <a:lumMod val="60000"/>
                  <a:lumOff val="40000"/>
                </a:srgbClr>
              </a:solidFill>
            </a:endParaRPr>
          </a:p>
        </p:txBody>
      </p:sp>
    </p:spTree>
    <p:extLst>
      <p:ext uri="{BB962C8B-B14F-4D97-AF65-F5344CB8AC3E}">
        <p14:creationId xmlns:p14="http://schemas.microsoft.com/office/powerpoint/2010/main" val="2174816965"/>
      </p:ext>
    </p:extLst>
  </p:cSld>
  <p:clrMapOvr>
    <a:masterClrMapping/>
  </p:clrMapOvr>
  <p:transition spd="med">
    <p:fade/>
  </p:transition>
  <p:hf sldNum="0" hd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Segue_slide">
    <p:bg>
      <p:bgPr>
        <a:solidFill>
          <a:srgbClr val="178BD1"/>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1139588" y="1899840"/>
            <a:ext cx="10413242" cy="1994104"/>
          </a:xfrm>
        </p:spPr>
        <p:txBody>
          <a:bodyPr>
            <a:noAutofit/>
          </a:bodyPr>
          <a:lstStyle>
            <a:lvl1pPr marL="0" algn="l" defTabSz="914400" rtl="0" eaLnBrk="1" latinLnBrk="0" hangingPunct="1">
              <a:lnSpc>
                <a:spcPct val="100000"/>
              </a:lnSpc>
              <a:spcBef>
                <a:spcPct val="0"/>
              </a:spcBef>
              <a:buNone/>
              <a:defRPr lang="en-US" sz="6600" b="0" kern="1200" spc="0" baseline="0" dirty="0">
                <a:solidFill>
                  <a:schemeClr val="bg1"/>
                </a:solidFill>
                <a:latin typeface="Salesforce Sans Light" panose="020B0305020202020203" pitchFamily="34" charset="0"/>
                <a:ea typeface="+mj-ea"/>
                <a:cs typeface="+mj-cs"/>
              </a:defRPr>
            </a:lvl1pPr>
          </a:lstStyle>
          <a:p>
            <a:r>
              <a:rPr lang="en-US" dirty="0" smtClean="0"/>
              <a:t>Click to edit Master title style</a:t>
            </a:r>
            <a:endParaRPr lang="en-US" dirty="0"/>
          </a:p>
        </p:txBody>
      </p:sp>
      <p:sp>
        <p:nvSpPr>
          <p:cNvPr id="10" name="Text Placeholder 2"/>
          <p:cNvSpPr>
            <a:spLocks noGrp="1"/>
          </p:cNvSpPr>
          <p:nvPr>
            <p:ph type="body" idx="11"/>
          </p:nvPr>
        </p:nvSpPr>
        <p:spPr>
          <a:xfrm>
            <a:off x="1139588" y="4052678"/>
            <a:ext cx="10420067" cy="715903"/>
          </a:xfrm>
        </p:spPr>
        <p:txBody>
          <a:bodyPr/>
          <a:lstStyle>
            <a:lvl1pPr marL="0" indent="0">
              <a:lnSpc>
                <a:spcPct val="100000"/>
              </a:lnSpc>
              <a:spcBef>
                <a:spcPts val="0"/>
              </a:spcBef>
              <a:spcAft>
                <a:spcPts val="0"/>
              </a:spcAft>
              <a:buNone/>
              <a:defRPr sz="2400" b="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5" name="Freeform 8"/>
          <p:cNvSpPr>
            <a:spLocks/>
          </p:cNvSpPr>
          <p:nvPr userDrawn="1"/>
        </p:nvSpPr>
        <p:spPr bwMode="auto">
          <a:xfrm rot="5400000">
            <a:off x="-3027362" y="3027362"/>
            <a:ext cx="6858000" cy="803275"/>
          </a:xfrm>
          <a:custGeom>
            <a:avLst/>
            <a:gdLst>
              <a:gd name="T0" fmla="*/ 0 w 6858000"/>
              <a:gd name="T1" fmla="*/ 802516 h 802516"/>
              <a:gd name="T2" fmla="*/ 0 w 6858000"/>
              <a:gd name="T3" fmla="*/ 236134 h 802516"/>
              <a:gd name="T4" fmla="*/ 3256361 w 6858000"/>
              <a:gd name="T5" fmla="*/ 236134 h 802516"/>
              <a:gd name="T6" fmla="*/ 3429000 w 6858000"/>
              <a:gd name="T7" fmla="*/ 0 h 802516"/>
              <a:gd name="T8" fmla="*/ 3601639 w 6858000"/>
              <a:gd name="T9" fmla="*/ 236134 h 802516"/>
              <a:gd name="T10" fmla="*/ 6858000 w 6858000"/>
              <a:gd name="T11" fmla="*/ 236134 h 802516"/>
              <a:gd name="T12" fmla="*/ 6858000 w 6858000"/>
              <a:gd name="T13" fmla="*/ 802516 h 8025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58000" h="802516">
                <a:moveTo>
                  <a:pt x="0" y="802516"/>
                </a:moveTo>
                <a:lnTo>
                  <a:pt x="0" y="236134"/>
                </a:lnTo>
                <a:lnTo>
                  <a:pt x="3256361" y="236134"/>
                </a:lnTo>
                <a:lnTo>
                  <a:pt x="3429000" y="0"/>
                </a:lnTo>
                <a:lnTo>
                  <a:pt x="3601639" y="236134"/>
                </a:lnTo>
                <a:lnTo>
                  <a:pt x="6858000" y="236134"/>
                </a:lnTo>
                <a:lnTo>
                  <a:pt x="6858000" y="802516"/>
                </a:lnTo>
                <a:lnTo>
                  <a:pt x="0" y="802516"/>
                </a:lnTo>
                <a:close/>
              </a:path>
            </a:pathLst>
          </a:custGeom>
          <a:solidFill>
            <a:srgbClr val="FFFFFF">
              <a:alpha val="18039"/>
            </a:srgb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solidFill>
                <a:srgbClr val="1C1C1C"/>
              </a:solidFill>
            </a:endParaRPr>
          </a:p>
        </p:txBody>
      </p:sp>
    </p:spTree>
    <p:extLst>
      <p:ext uri="{BB962C8B-B14F-4D97-AF65-F5344CB8AC3E}">
        <p14:creationId xmlns:p14="http://schemas.microsoft.com/office/powerpoint/2010/main" val="590159456"/>
      </p:ext>
    </p:extLst>
  </p:cSld>
  <p:clrMapOvr>
    <a:masterClrMapping/>
  </p:clrMapOvr>
  <p:transition spd="med">
    <p:fade/>
  </p:transition>
  <p:hf sldNum="0" hdr="0" dt="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Segue_slide_White">
    <p:bg>
      <p:bgPr>
        <a:solidFill>
          <a:schemeClr val="bg1"/>
        </a:solidFill>
        <a:effectLst/>
      </p:bgPr>
    </p:bg>
    <p:spTree>
      <p:nvGrpSpPr>
        <p:cNvPr id="1" name=""/>
        <p:cNvGrpSpPr/>
        <p:nvPr/>
      </p:nvGrpSpPr>
      <p:grpSpPr>
        <a:xfrm>
          <a:off x="0" y="0"/>
          <a:ext cx="0" cy="0"/>
          <a:chOff x="0" y="0"/>
          <a:chExt cx="0" cy="0"/>
        </a:xfrm>
      </p:grpSpPr>
      <p:sp>
        <p:nvSpPr>
          <p:cNvPr id="4" name="Freeform 8"/>
          <p:cNvSpPr>
            <a:spLocks/>
          </p:cNvSpPr>
          <p:nvPr/>
        </p:nvSpPr>
        <p:spPr bwMode="auto">
          <a:xfrm rot="5400000">
            <a:off x="-3027362" y="3027362"/>
            <a:ext cx="6858000" cy="803275"/>
          </a:xfrm>
          <a:custGeom>
            <a:avLst/>
            <a:gdLst>
              <a:gd name="T0" fmla="*/ 0 w 6858000"/>
              <a:gd name="T1" fmla="*/ 802516 h 802516"/>
              <a:gd name="T2" fmla="*/ 0 w 6858000"/>
              <a:gd name="T3" fmla="*/ 236134 h 802516"/>
              <a:gd name="T4" fmla="*/ 3254656 w 6858000"/>
              <a:gd name="T5" fmla="*/ 236134 h 802516"/>
              <a:gd name="T6" fmla="*/ 3427295 w 6858000"/>
              <a:gd name="T7" fmla="*/ 0 h 802516"/>
              <a:gd name="T8" fmla="*/ 3599934 w 6858000"/>
              <a:gd name="T9" fmla="*/ 236134 h 802516"/>
              <a:gd name="T10" fmla="*/ 6858000 w 6858000"/>
              <a:gd name="T11" fmla="*/ 236134 h 802516"/>
              <a:gd name="T12" fmla="*/ 6858000 w 6858000"/>
              <a:gd name="T13" fmla="*/ 802516 h 8025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58000" h="802516">
                <a:moveTo>
                  <a:pt x="0" y="802516"/>
                </a:moveTo>
                <a:lnTo>
                  <a:pt x="0" y="236134"/>
                </a:lnTo>
                <a:lnTo>
                  <a:pt x="3254656" y="236134"/>
                </a:lnTo>
                <a:lnTo>
                  <a:pt x="3427295" y="0"/>
                </a:lnTo>
                <a:lnTo>
                  <a:pt x="3599934" y="236134"/>
                </a:lnTo>
                <a:lnTo>
                  <a:pt x="6858000" y="236134"/>
                </a:lnTo>
                <a:lnTo>
                  <a:pt x="6858000" y="802516"/>
                </a:lnTo>
                <a:lnTo>
                  <a:pt x="0" y="802516"/>
                </a:lnTo>
                <a:close/>
              </a:path>
            </a:pathLst>
          </a:custGeom>
          <a:solidFill>
            <a:schemeClr val="bg2">
              <a:alpha val="70195"/>
            </a:scheme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solidFill>
                <a:srgbClr val="1C1C1C"/>
              </a:solidFill>
            </a:endParaRPr>
          </a:p>
        </p:txBody>
      </p:sp>
      <p:sp>
        <p:nvSpPr>
          <p:cNvPr id="9" name="Title 1"/>
          <p:cNvSpPr>
            <a:spLocks noGrp="1"/>
          </p:cNvSpPr>
          <p:nvPr>
            <p:ph type="ctrTitle"/>
          </p:nvPr>
        </p:nvSpPr>
        <p:spPr>
          <a:xfrm>
            <a:off x="1139588" y="1899840"/>
            <a:ext cx="10413242" cy="1994104"/>
          </a:xfrm>
        </p:spPr>
        <p:txBody>
          <a:bodyPr>
            <a:noAutofit/>
          </a:bodyPr>
          <a:lstStyle>
            <a:lvl1pPr marL="0" algn="l" defTabSz="914400" rtl="0" eaLnBrk="1" latinLnBrk="0" hangingPunct="1">
              <a:lnSpc>
                <a:spcPct val="100000"/>
              </a:lnSpc>
              <a:spcBef>
                <a:spcPct val="0"/>
              </a:spcBef>
              <a:buNone/>
              <a:defRPr lang="en-US" sz="6600" b="0" kern="1200" spc="0" baseline="0" dirty="0">
                <a:solidFill>
                  <a:schemeClr val="accent1"/>
                </a:solidFill>
                <a:latin typeface="Salesforce Sans Light" panose="020B0305020202020203" pitchFamily="34" charset="0"/>
                <a:ea typeface="+mj-ea"/>
                <a:cs typeface="+mj-cs"/>
              </a:defRPr>
            </a:lvl1pPr>
          </a:lstStyle>
          <a:p>
            <a:r>
              <a:rPr lang="en-US" smtClean="0"/>
              <a:t>Click to edit Master title style</a:t>
            </a:r>
            <a:endParaRPr lang="en-US" dirty="0"/>
          </a:p>
        </p:txBody>
      </p:sp>
      <p:sp>
        <p:nvSpPr>
          <p:cNvPr id="11" name="Text Placeholder 2"/>
          <p:cNvSpPr>
            <a:spLocks noGrp="1"/>
          </p:cNvSpPr>
          <p:nvPr>
            <p:ph type="body" idx="11"/>
          </p:nvPr>
        </p:nvSpPr>
        <p:spPr>
          <a:xfrm>
            <a:off x="1139588" y="4052678"/>
            <a:ext cx="10420067" cy="715903"/>
          </a:xfrm>
        </p:spPr>
        <p:txBody>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5" name="Picture 4" descr="Salesforce 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11584" y="6090770"/>
            <a:ext cx="616462" cy="431525"/>
          </a:xfrm>
          <a:prstGeom prst="rect">
            <a:avLst/>
          </a:prstGeom>
        </p:spPr>
      </p:pic>
    </p:spTree>
    <p:extLst>
      <p:ext uri="{BB962C8B-B14F-4D97-AF65-F5344CB8AC3E}">
        <p14:creationId xmlns:p14="http://schemas.microsoft.com/office/powerpoint/2010/main" val="238807583"/>
      </p:ext>
    </p:extLst>
  </p:cSld>
  <p:clrMapOvr>
    <a:masterClrMapping/>
  </p:clrMapOvr>
  <p:transition spd="med">
    <p:fade/>
  </p:transition>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grpSp>
        <p:nvGrpSpPr>
          <p:cNvPr id="5" name="GRID" hidden="1"/>
          <p:cNvGrpSpPr>
            <a:grpSpLocks/>
          </p:cNvGrpSpPr>
          <p:nvPr/>
        </p:nvGrpSpPr>
        <p:grpSpPr bwMode="auto">
          <a:xfrm>
            <a:off x="0" y="0"/>
            <a:ext cx="12192000" cy="6858000"/>
            <a:chOff x="-326" y="-4"/>
            <a:chExt cx="12192006" cy="6858004"/>
          </a:xfrm>
        </p:grpSpPr>
        <p:pic>
          <p:nvPicPr>
            <p:cNvPr id="6" name="Picture 9"/>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6" y="-4"/>
              <a:ext cx="12192006" cy="68580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 name="Group 10"/>
            <p:cNvGrpSpPr>
              <a:grpSpLocks/>
            </p:cNvGrpSpPr>
            <p:nvPr/>
          </p:nvGrpSpPr>
          <p:grpSpPr bwMode="auto">
            <a:xfrm>
              <a:off x="575284" y="71336"/>
              <a:ext cx="11046027" cy="1828800"/>
              <a:chOff x="575284" y="71336"/>
              <a:chExt cx="11046027" cy="1828800"/>
            </a:xfrm>
          </p:grpSpPr>
          <p:cxnSp>
            <p:nvCxnSpPr>
              <p:cNvPr id="8" name="Straight Connector 7"/>
              <p:cNvCxnSpPr/>
              <p:nvPr/>
            </p:nvCxnSpPr>
            <p:spPr>
              <a:xfrm>
                <a:off x="575937" y="15954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5937" y="1747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5937" y="19002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5937" y="12906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5937" y="14430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5937" y="15954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5937" y="985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75937" y="11382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5937" y="12906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5937" y="6810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75937" y="8334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937" y="985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75937" y="3762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75937" y="5286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5937" y="6810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75937" y="714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5937" y="2238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5937" y="3762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33" name="Content Placeholder 32"/>
          <p:cNvSpPr>
            <a:spLocks noGrp="1"/>
          </p:cNvSpPr>
          <p:nvPr>
            <p:ph sz="quarter" idx="10"/>
          </p:nvPr>
        </p:nvSpPr>
        <p:spPr>
          <a:xfrm>
            <a:off x="571500" y="1764285"/>
            <a:ext cx="11045952"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26"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dirty="0"/>
          </a:p>
        </p:txBody>
      </p:sp>
      <p:grpSp>
        <p:nvGrpSpPr>
          <p:cNvPr id="27" name="GRID" hidden="1"/>
          <p:cNvGrpSpPr/>
          <p:nvPr userDrawn="1"/>
        </p:nvGrpSpPr>
        <p:grpSpPr>
          <a:xfrm>
            <a:off x="-326" y="-4"/>
            <a:ext cx="12192006" cy="6858004"/>
            <a:chOff x="-326" y="-4"/>
            <a:chExt cx="12192006" cy="6858004"/>
          </a:xfrm>
        </p:grpSpPr>
        <p:pic>
          <p:nvPicPr>
            <p:cNvPr id="30" name="Picture 2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6" y="-4"/>
              <a:ext cx="12192006" cy="6858004"/>
            </a:xfrm>
            <a:prstGeom prst="rect">
              <a:avLst/>
            </a:prstGeom>
          </p:spPr>
        </p:pic>
        <p:grpSp>
          <p:nvGrpSpPr>
            <p:cNvPr id="31" name="Group 30"/>
            <p:cNvGrpSpPr/>
            <p:nvPr userDrawn="1"/>
          </p:nvGrpSpPr>
          <p:grpSpPr>
            <a:xfrm>
              <a:off x="575284" y="71336"/>
              <a:ext cx="11046027" cy="1828800"/>
              <a:chOff x="575284" y="71336"/>
              <a:chExt cx="11046027" cy="1828800"/>
            </a:xfrm>
          </p:grpSpPr>
          <p:cxnSp>
            <p:nvCxnSpPr>
              <p:cNvPr id="32" name="Straight Connector 31"/>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575284" y="1747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575284" y="1900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575284" y="1442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575284" y="1138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575284" y="833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75284" y="528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75284" y="71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575284" y="223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23586741"/>
      </p:ext>
    </p:extLst>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Basic_dark">
    <p:bg>
      <p:bgPr>
        <a:solidFill>
          <a:srgbClr val="032750"/>
        </a:solidFill>
        <a:effectLst/>
      </p:bgPr>
    </p:bg>
    <p:spTree>
      <p:nvGrpSpPr>
        <p:cNvPr id="1" name=""/>
        <p:cNvGrpSpPr/>
        <p:nvPr/>
      </p:nvGrpSpPr>
      <p:grpSpPr>
        <a:xfrm>
          <a:off x="0" y="0"/>
          <a:ext cx="0" cy="0"/>
          <a:chOff x="0" y="0"/>
          <a:chExt cx="0" cy="0"/>
        </a:xfrm>
      </p:grpSpPr>
      <p:pic>
        <p:nvPicPr>
          <p:cNvPr id="7" name="Picture 8" descr="Salesforce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10900" y="6091238"/>
            <a:ext cx="617538"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dirty="0">
              <a:solidFill>
                <a:srgbClr val="FFFFFF"/>
              </a:solidFill>
              <a:cs typeface="Salesforce Sans"/>
            </a:endParaRPr>
          </a:p>
        </p:txBody>
      </p:sp>
      <p:sp>
        <p:nvSpPr>
          <p:cNvPr id="2" name="Title 1"/>
          <p:cNvSpPr>
            <a:spLocks noGrp="1"/>
          </p:cNvSpPr>
          <p:nvPr>
            <p:ph type="title"/>
          </p:nvPr>
        </p:nvSpPr>
        <p:spPr>
          <a:xfrm>
            <a:off x="571500" y="63500"/>
            <a:ext cx="11045952" cy="990119"/>
          </a:xfrm>
        </p:spPr>
        <p:txBody>
          <a:bodyPr/>
          <a:lstStyle>
            <a:lvl1pPr>
              <a:lnSpc>
                <a:spcPct val="100000"/>
              </a:lnSpc>
              <a:defRPr>
                <a:solidFill>
                  <a:srgbClr val="FFFFFF"/>
                </a:solidFill>
              </a:defRPr>
            </a:lvl1pPr>
          </a:lstStyle>
          <a:p>
            <a:r>
              <a:rPr lang="en-US" smtClean="0"/>
              <a:t>Click to edit Master title style</a:t>
            </a:r>
            <a:endParaRPr lang="en-US" dirty="0"/>
          </a:p>
        </p:txBody>
      </p:sp>
      <p:sp>
        <p:nvSpPr>
          <p:cNvPr id="5" name="Content Placeholder 4"/>
          <p:cNvSpPr>
            <a:spLocks noGrp="1"/>
          </p:cNvSpPr>
          <p:nvPr>
            <p:ph sz="quarter" idx="11"/>
          </p:nvPr>
        </p:nvSpPr>
        <p:spPr>
          <a:xfrm>
            <a:off x="571500" y="1764792"/>
            <a:ext cx="11045825" cy="4223258"/>
          </a:xfrm>
        </p:spPr>
        <p:txBody>
          <a:bodyPr/>
          <a:lstStyle>
            <a:lvl1pPr>
              <a:lnSpc>
                <a:spcPct val="100000"/>
              </a:lnSpc>
              <a:defRPr>
                <a:solidFill>
                  <a:schemeClr val="bg1"/>
                </a:solidFill>
              </a:defRPr>
            </a:lvl1pPr>
            <a:lvl2pPr>
              <a:lnSpc>
                <a:spcPct val="100000"/>
              </a:lnSpc>
              <a:buClr>
                <a:schemeClr val="accent2">
                  <a:lumMod val="20000"/>
                  <a:lumOff val="80000"/>
                </a:schemeClr>
              </a:buClr>
              <a:defRPr>
                <a:solidFill>
                  <a:schemeClr val="bg1"/>
                </a:solidFill>
              </a:defRPr>
            </a:lvl2pPr>
            <a:lvl3pPr>
              <a:lnSpc>
                <a:spcPct val="100000"/>
              </a:lnSpc>
              <a:buClr>
                <a:schemeClr val="accent2">
                  <a:lumMod val="20000"/>
                  <a:lumOff val="80000"/>
                </a:schemeClr>
              </a:buClr>
              <a:defRPr>
                <a:solidFill>
                  <a:schemeClr val="bg1"/>
                </a:solidFill>
              </a:defRPr>
            </a:lvl3pPr>
            <a:lvl4pPr>
              <a:lnSpc>
                <a:spcPct val="100000"/>
              </a:lnSpc>
              <a:buClr>
                <a:schemeClr val="accent2">
                  <a:lumMod val="20000"/>
                  <a:lumOff val="80000"/>
                </a:schemeClr>
              </a:buClr>
              <a:defRPr>
                <a:solidFill>
                  <a:schemeClr val="bg1"/>
                </a:solidFill>
              </a:defRPr>
            </a:lvl4pPr>
            <a:lvl5pPr>
              <a:lnSpc>
                <a:spcPct val="100000"/>
              </a:lnSpc>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2"/>
          <p:cNvSpPr>
            <a:spLocks noGrp="1"/>
          </p:cNvSpPr>
          <p:nvPr>
            <p:ph type="body" idx="12"/>
          </p:nvPr>
        </p:nvSpPr>
        <p:spPr>
          <a:xfrm>
            <a:off x="571500" y="1078992"/>
            <a:ext cx="11045952" cy="329184"/>
          </a:xfrm>
        </p:spPr>
        <p:txBody>
          <a:bodyPr/>
          <a:lstStyle>
            <a:lvl1pPr marL="0" indent="0">
              <a:lnSpc>
                <a:spcPct val="100000"/>
              </a:lnSpc>
              <a:spcBef>
                <a:spcPts val="0"/>
              </a:spcBef>
              <a:spcAft>
                <a:spcPts val="0"/>
              </a:spcAft>
              <a:buNone/>
              <a:defRPr sz="2400" b="0">
                <a:solidFill>
                  <a:schemeClr val="accent2">
                    <a:lumMod val="40000"/>
                    <a:lumOff val="6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Footer Placeholder 3"/>
          <p:cNvSpPr>
            <a:spLocks noGrp="1"/>
          </p:cNvSpPr>
          <p:nvPr>
            <p:ph type="ftr" sz="quarter" idx="13"/>
          </p:nvPr>
        </p:nvSpPr>
        <p:spPr/>
        <p:txBody>
          <a:bodyPr/>
          <a:lstStyle>
            <a:lvl1pPr algn="l">
              <a:defRPr sz="1000" spc="0" dirty="0">
                <a:solidFill>
                  <a:schemeClr val="accent2">
                    <a:lumMod val="60000"/>
                    <a:lumOff val="40000"/>
                  </a:schemeClr>
                </a:solidFill>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440922112"/>
      </p:ext>
    </p:extLst>
  </p:cSld>
  <p:clrMapOvr>
    <a:masterClrMapping/>
  </p:clrMapOvr>
  <p:transitio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Segue_slide_Dark">
    <p:bg>
      <p:bgPr>
        <a:solidFill>
          <a:srgbClr val="032750"/>
        </a:solidFill>
        <a:effectLst/>
      </p:bgPr>
    </p:bg>
    <p:spTree>
      <p:nvGrpSpPr>
        <p:cNvPr id="1" name=""/>
        <p:cNvGrpSpPr/>
        <p:nvPr/>
      </p:nvGrpSpPr>
      <p:grpSpPr>
        <a:xfrm>
          <a:off x="0" y="0"/>
          <a:ext cx="0" cy="0"/>
          <a:chOff x="0" y="0"/>
          <a:chExt cx="0" cy="0"/>
        </a:xfrm>
      </p:grpSpPr>
      <p:sp>
        <p:nvSpPr>
          <p:cNvPr id="4" name="Freeform 3"/>
          <p:cNvSpPr/>
          <p:nvPr/>
        </p:nvSpPr>
        <p:spPr>
          <a:xfrm rot="5400000">
            <a:off x="-3027362" y="3027362"/>
            <a:ext cx="6858000" cy="803275"/>
          </a:xfrm>
          <a:custGeom>
            <a:avLst/>
            <a:gdLst>
              <a:gd name="connsiteX0" fmla="*/ 0 w 6858000"/>
              <a:gd name="connsiteY0" fmla="*/ 802516 h 802516"/>
              <a:gd name="connsiteX1" fmla="*/ 0 w 6858000"/>
              <a:gd name="connsiteY1" fmla="*/ 236134 h 802516"/>
              <a:gd name="connsiteX2" fmla="*/ 3256361 w 6858000"/>
              <a:gd name="connsiteY2" fmla="*/ 236134 h 802516"/>
              <a:gd name="connsiteX3" fmla="*/ 3429000 w 6858000"/>
              <a:gd name="connsiteY3" fmla="*/ 0 h 802516"/>
              <a:gd name="connsiteX4" fmla="*/ 3601639 w 6858000"/>
              <a:gd name="connsiteY4" fmla="*/ 236134 h 802516"/>
              <a:gd name="connsiteX5" fmla="*/ 6858000 w 6858000"/>
              <a:gd name="connsiteY5" fmla="*/ 236134 h 802516"/>
              <a:gd name="connsiteX6" fmla="*/ 6858000 w 6858000"/>
              <a:gd name="connsiteY6" fmla="*/ 802516 h 802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802516">
                <a:moveTo>
                  <a:pt x="0" y="802516"/>
                </a:moveTo>
                <a:lnTo>
                  <a:pt x="0" y="236134"/>
                </a:lnTo>
                <a:lnTo>
                  <a:pt x="3256361" y="236134"/>
                </a:lnTo>
                <a:lnTo>
                  <a:pt x="3429000" y="0"/>
                </a:lnTo>
                <a:lnTo>
                  <a:pt x="3601639" y="236134"/>
                </a:lnTo>
                <a:lnTo>
                  <a:pt x="6858000" y="236134"/>
                </a:lnTo>
                <a:lnTo>
                  <a:pt x="6858000" y="802516"/>
                </a:lnTo>
                <a:close/>
              </a:path>
            </a:pathLst>
          </a:custGeom>
          <a:solidFill>
            <a:schemeClr val="accent1">
              <a:lumMod val="60000"/>
              <a:lumOff val="40000"/>
              <a:alpha val="15000"/>
            </a:schemeClr>
          </a:solidFill>
          <a:ln w="12700">
            <a:miter lim="400000"/>
          </a:ln>
        </p:spPr>
        <p:txBody>
          <a:bodyPr lIns="0" tIns="0" rIns="0" bIns="0" anchor="ctr"/>
          <a:lstStyle/>
          <a:p>
            <a:pPr>
              <a:defRPr/>
            </a:pPr>
            <a:endParaRPr lang="en-US" sz="700" dirty="0">
              <a:solidFill>
                <a:srgbClr val="1C1C1C"/>
              </a:solidFill>
            </a:endParaRPr>
          </a:p>
        </p:txBody>
      </p:sp>
      <p:sp>
        <p:nvSpPr>
          <p:cNvPr id="9" name="Title 1"/>
          <p:cNvSpPr>
            <a:spLocks noGrp="1"/>
          </p:cNvSpPr>
          <p:nvPr>
            <p:ph type="ctrTitle"/>
          </p:nvPr>
        </p:nvSpPr>
        <p:spPr>
          <a:xfrm>
            <a:off x="1139588" y="1899840"/>
            <a:ext cx="10413242" cy="1994104"/>
          </a:xfrm>
        </p:spPr>
        <p:txBody>
          <a:bodyPr>
            <a:noAutofit/>
          </a:bodyPr>
          <a:lstStyle>
            <a:lvl1pPr marL="0" algn="l" defTabSz="914400" rtl="0" eaLnBrk="1" latinLnBrk="0" hangingPunct="1">
              <a:lnSpc>
                <a:spcPct val="100000"/>
              </a:lnSpc>
              <a:spcBef>
                <a:spcPct val="0"/>
              </a:spcBef>
              <a:buNone/>
              <a:defRPr lang="en-US" sz="6600" b="0" kern="1200" spc="0" baseline="0" dirty="0">
                <a:solidFill>
                  <a:schemeClr val="accent1"/>
                </a:solidFill>
                <a:latin typeface="Salesforce Sans Light" panose="020B0305020202020203" pitchFamily="34" charset="0"/>
                <a:ea typeface="+mj-ea"/>
                <a:cs typeface="+mj-cs"/>
              </a:defRPr>
            </a:lvl1pPr>
          </a:lstStyle>
          <a:p>
            <a:r>
              <a:rPr lang="en-US" smtClean="0"/>
              <a:t>Click to edit Master title style</a:t>
            </a:r>
            <a:endParaRPr lang="en-US" dirty="0"/>
          </a:p>
        </p:txBody>
      </p:sp>
      <p:sp>
        <p:nvSpPr>
          <p:cNvPr id="10" name="Text Placeholder 2"/>
          <p:cNvSpPr>
            <a:spLocks noGrp="1"/>
          </p:cNvSpPr>
          <p:nvPr>
            <p:ph type="body" idx="11"/>
          </p:nvPr>
        </p:nvSpPr>
        <p:spPr>
          <a:xfrm>
            <a:off x="1139588" y="4052678"/>
            <a:ext cx="10420067" cy="715903"/>
          </a:xfrm>
        </p:spPr>
        <p:txBody>
          <a:bodyPr/>
          <a:lstStyle>
            <a:lvl1pPr marL="0" indent="0">
              <a:lnSpc>
                <a:spcPct val="100000"/>
              </a:lnSpc>
              <a:spcBef>
                <a:spcPts val="0"/>
              </a:spcBef>
              <a:spcAft>
                <a:spcPts val="0"/>
              </a:spcAft>
              <a:buNone/>
              <a:defRPr sz="2400" b="0">
                <a:solidFill>
                  <a:schemeClr val="accent2">
                    <a:lumMod val="40000"/>
                    <a:lumOff val="6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964826525"/>
      </p:ext>
    </p:extLst>
  </p:cSld>
  <p:clrMapOvr>
    <a:masterClrMapping/>
  </p:clrMapOvr>
  <p:transition spd="med">
    <p:fade/>
  </p:transition>
  <p:hf sldNum="0" hd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Speaker_slide_A">
    <p:bg>
      <p:bgPr>
        <a:solidFill>
          <a:srgbClr val="032750"/>
        </a:solidFill>
        <a:effectLst/>
      </p:bgPr>
    </p:bg>
    <p:spTree>
      <p:nvGrpSpPr>
        <p:cNvPr id="1" name=""/>
        <p:cNvGrpSpPr/>
        <p:nvPr/>
      </p:nvGrpSpPr>
      <p:grpSpPr>
        <a:xfrm>
          <a:off x="0" y="0"/>
          <a:ext cx="0" cy="0"/>
          <a:chOff x="0" y="0"/>
          <a:chExt cx="0" cy="0"/>
        </a:xfrm>
      </p:grpSpPr>
      <p:sp>
        <p:nvSpPr>
          <p:cNvPr id="5" name="Isosceles Triangle 4"/>
          <p:cNvSpPr/>
          <p:nvPr/>
        </p:nvSpPr>
        <p:spPr>
          <a:xfrm rot="16200000">
            <a:off x="5932081" y="169314"/>
            <a:ext cx="4858602" cy="6519373"/>
          </a:xfrm>
          <a:custGeom>
            <a:avLst/>
            <a:gdLst/>
            <a:ahLst/>
            <a:cxnLst/>
            <a:rect l="l" t="t" r="r" b="b"/>
            <a:pathLst>
              <a:path w="4858602" h="6519373">
                <a:moveTo>
                  <a:pt x="4858602" y="307361"/>
                </a:moveTo>
                <a:lnTo>
                  <a:pt x="4858602" y="6446591"/>
                </a:lnTo>
                <a:cubicBezTo>
                  <a:pt x="4858602" y="6486787"/>
                  <a:pt x="4826016" y="6519373"/>
                  <a:pt x="4785820" y="6519373"/>
                </a:cubicBezTo>
                <a:lnTo>
                  <a:pt x="72782" y="6519373"/>
                </a:lnTo>
                <a:cubicBezTo>
                  <a:pt x="32586" y="6519373"/>
                  <a:pt x="0" y="6486787"/>
                  <a:pt x="0" y="6446591"/>
                </a:cubicBezTo>
                <a:lnTo>
                  <a:pt x="0" y="307361"/>
                </a:lnTo>
                <a:cubicBezTo>
                  <a:pt x="0" y="267165"/>
                  <a:pt x="32586" y="234579"/>
                  <a:pt x="72782" y="234579"/>
                </a:cubicBezTo>
                <a:lnTo>
                  <a:pt x="2258762" y="234579"/>
                </a:lnTo>
                <a:lnTo>
                  <a:pt x="2430889" y="0"/>
                </a:lnTo>
                <a:lnTo>
                  <a:pt x="2603015" y="234579"/>
                </a:lnTo>
                <a:lnTo>
                  <a:pt x="4785820" y="234579"/>
                </a:lnTo>
                <a:cubicBezTo>
                  <a:pt x="4826016" y="234579"/>
                  <a:pt x="4858602" y="267165"/>
                  <a:pt x="4858602" y="307361"/>
                </a:cubicBezTo>
                <a:close/>
              </a:path>
            </a:pathLst>
          </a:custGeom>
          <a:solidFill>
            <a:srgbClr val="148DD9"/>
          </a:solidFill>
          <a:ln w="12700">
            <a:miter lim="400000"/>
          </a:ln>
        </p:spPr>
        <p:txBody>
          <a:bodyPr lIns="0" tIns="0" rIns="0" bIns="0" anchor="ctr"/>
          <a:lstStyle/>
          <a:p>
            <a:pPr>
              <a:defRPr/>
            </a:pPr>
            <a:endParaRPr lang="en-US" sz="700" dirty="0">
              <a:solidFill>
                <a:srgbClr val="00A1E0"/>
              </a:solidFill>
            </a:endParaRPr>
          </a:p>
        </p:txBody>
      </p:sp>
      <p:sp>
        <p:nvSpPr>
          <p:cNvPr id="9" name="Title 1"/>
          <p:cNvSpPr>
            <a:spLocks noGrp="1"/>
          </p:cNvSpPr>
          <p:nvPr>
            <p:ph type="ctrTitle"/>
          </p:nvPr>
        </p:nvSpPr>
        <p:spPr>
          <a:xfrm>
            <a:off x="5909479" y="1596788"/>
            <a:ext cx="5138383" cy="1994104"/>
          </a:xfrm>
        </p:spPr>
        <p:txBody>
          <a:bodyPr>
            <a:noAutofit/>
          </a:bodyPr>
          <a:lstStyle>
            <a:lvl1pPr marL="0" algn="l" defTabSz="914400" rtl="0" eaLnBrk="1" latinLnBrk="0" hangingPunct="1">
              <a:lnSpc>
                <a:spcPct val="100000"/>
              </a:lnSpc>
              <a:spcBef>
                <a:spcPct val="0"/>
              </a:spcBef>
              <a:buNone/>
              <a:defRPr lang="en-US" sz="5400" b="0" kern="1200" spc="0" baseline="0" dirty="0">
                <a:solidFill>
                  <a:schemeClr val="bg1"/>
                </a:solidFill>
                <a:latin typeface="Salesforce Sans Light" panose="020B0305020202020203" pitchFamily="34" charset="0"/>
                <a:ea typeface="+mj-ea"/>
                <a:cs typeface="+mj-cs"/>
              </a:defRPr>
            </a:lvl1pPr>
          </a:lstStyle>
          <a:p>
            <a:r>
              <a:rPr lang="en-US" dirty="0" smtClean="0"/>
              <a:t>Click to edit Master title style</a:t>
            </a:r>
            <a:endParaRPr lang="en-US" dirty="0"/>
          </a:p>
        </p:txBody>
      </p:sp>
      <p:sp>
        <p:nvSpPr>
          <p:cNvPr id="6" name="Text Placeholder 2"/>
          <p:cNvSpPr>
            <a:spLocks noGrp="1"/>
          </p:cNvSpPr>
          <p:nvPr>
            <p:ph type="body" idx="11"/>
          </p:nvPr>
        </p:nvSpPr>
        <p:spPr>
          <a:xfrm>
            <a:off x="5909216" y="3678610"/>
            <a:ext cx="5145471" cy="715903"/>
          </a:xfrm>
        </p:spPr>
        <p:txBody>
          <a:bodyPr/>
          <a:lstStyle>
            <a:lvl1pPr marL="0" indent="0">
              <a:lnSpc>
                <a:spcPct val="100000"/>
              </a:lnSpc>
              <a:spcBef>
                <a:spcPts val="0"/>
              </a:spcBef>
              <a:spcAft>
                <a:spcPts val="0"/>
              </a:spcAft>
              <a:buNone/>
              <a:defRPr sz="2400" b="0">
                <a:solidFill>
                  <a:schemeClr val="bg2"/>
                </a:solidFill>
                <a:latin typeface="Salesforce Sans Light"/>
                <a:cs typeface="Salesforce Sans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464871992"/>
      </p:ext>
    </p:extLst>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Speaker_slide_B">
    <p:bg>
      <p:bgPr>
        <a:solidFill>
          <a:schemeClr val="bg1"/>
        </a:solidFill>
        <a:effectLst/>
      </p:bgPr>
    </p:bg>
    <p:spTree>
      <p:nvGrpSpPr>
        <p:cNvPr id="1" name=""/>
        <p:cNvGrpSpPr/>
        <p:nvPr/>
      </p:nvGrpSpPr>
      <p:grpSpPr>
        <a:xfrm>
          <a:off x="0" y="0"/>
          <a:ext cx="0" cy="0"/>
          <a:chOff x="0" y="0"/>
          <a:chExt cx="0" cy="0"/>
        </a:xfrm>
      </p:grpSpPr>
      <p:sp>
        <p:nvSpPr>
          <p:cNvPr id="6" name="Rounded Rectangle 5"/>
          <p:cNvSpPr/>
          <p:nvPr userDrawn="1"/>
        </p:nvSpPr>
        <p:spPr>
          <a:xfrm>
            <a:off x="5336275" y="999699"/>
            <a:ext cx="6284794" cy="4858602"/>
          </a:xfrm>
          <a:prstGeom prst="roundRect">
            <a:avLst>
              <a:gd name="adj" fmla="val 1498"/>
            </a:avLst>
          </a:prstGeom>
          <a:solidFill>
            <a:schemeClr val="bg2">
              <a:alpha val="50000"/>
            </a:schemeClr>
          </a:solidFill>
          <a:ln w="12700">
            <a:miter lim="400000"/>
          </a:ln>
        </p:spPr>
        <p:txBody>
          <a:bodyPr wrap="square" lIns="0" tIns="0" rIns="0" bIns="0" anchor="ctr">
            <a:noAutofit/>
          </a:bodyPr>
          <a:lstStyle/>
          <a:p>
            <a:endParaRPr lang="en-US" sz="700" dirty="0" smtClean="0">
              <a:solidFill>
                <a:srgbClr val="1C1C1C"/>
              </a:solidFill>
            </a:endParaRPr>
          </a:p>
        </p:txBody>
      </p:sp>
      <p:sp>
        <p:nvSpPr>
          <p:cNvPr id="4" name="Rounded Rectangle 8"/>
          <p:cNvSpPr>
            <a:spLocks noChangeArrowheads="1"/>
          </p:cNvSpPr>
          <p:nvPr/>
        </p:nvSpPr>
        <p:spPr bwMode="auto">
          <a:xfrm>
            <a:off x="5335588" y="1000125"/>
            <a:ext cx="6284912" cy="4857750"/>
          </a:xfrm>
          <a:prstGeom prst="roundRect">
            <a:avLst>
              <a:gd name="adj" fmla="val 1500"/>
            </a:avLst>
          </a:prstGeom>
          <a:solidFill>
            <a:schemeClr val="bg2">
              <a:alpha val="50195"/>
            </a:scheme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sz="700">
              <a:solidFill>
                <a:srgbClr val="1C1C1C"/>
              </a:solidFill>
            </a:endParaRPr>
          </a:p>
        </p:txBody>
      </p:sp>
      <p:sp>
        <p:nvSpPr>
          <p:cNvPr id="5" name="Isosceles Triangle 9"/>
          <p:cNvSpPr>
            <a:spLocks noChangeArrowheads="1"/>
          </p:cNvSpPr>
          <p:nvPr/>
        </p:nvSpPr>
        <p:spPr bwMode="auto">
          <a:xfrm rot="16200000">
            <a:off x="5033963" y="3305175"/>
            <a:ext cx="358775" cy="244475"/>
          </a:xfrm>
          <a:prstGeom prst="triangle">
            <a:avLst>
              <a:gd name="adj" fmla="val 50000"/>
            </a:avLst>
          </a:prstGeom>
          <a:solidFill>
            <a:schemeClr val="bg2">
              <a:alpha val="50195"/>
            </a:scheme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sz="700">
              <a:solidFill>
                <a:srgbClr val="1C1C1C"/>
              </a:solidFill>
            </a:endParaRPr>
          </a:p>
        </p:txBody>
      </p:sp>
      <p:sp>
        <p:nvSpPr>
          <p:cNvPr id="9" name="Title 1"/>
          <p:cNvSpPr>
            <a:spLocks noGrp="1"/>
          </p:cNvSpPr>
          <p:nvPr>
            <p:ph type="ctrTitle"/>
          </p:nvPr>
        </p:nvSpPr>
        <p:spPr>
          <a:xfrm>
            <a:off x="5909479" y="1596788"/>
            <a:ext cx="5138383" cy="1994104"/>
          </a:xfrm>
        </p:spPr>
        <p:txBody>
          <a:bodyPr>
            <a:noAutofit/>
          </a:bodyPr>
          <a:lstStyle>
            <a:lvl1pPr marL="0" algn="l" defTabSz="914400" rtl="0" eaLnBrk="1" latinLnBrk="0" hangingPunct="1">
              <a:lnSpc>
                <a:spcPct val="100000"/>
              </a:lnSpc>
              <a:spcBef>
                <a:spcPct val="0"/>
              </a:spcBef>
              <a:buNone/>
              <a:defRPr lang="en-US" sz="5400" b="0" kern="1200" spc="0" baseline="0" dirty="0">
                <a:solidFill>
                  <a:schemeClr val="accent1"/>
                </a:solidFill>
                <a:latin typeface="Salesforce Sans Light" panose="020B0305020202020203" pitchFamily="34" charset="0"/>
                <a:ea typeface="+mj-ea"/>
                <a:cs typeface="+mj-cs"/>
              </a:defRPr>
            </a:lvl1pPr>
          </a:lstStyle>
          <a:p>
            <a:r>
              <a:rPr lang="en-US" smtClean="0"/>
              <a:t>Click to edit Master title style</a:t>
            </a:r>
            <a:endParaRPr lang="en-US" dirty="0"/>
          </a:p>
        </p:txBody>
      </p:sp>
      <p:sp>
        <p:nvSpPr>
          <p:cNvPr id="7" name="Text Placeholder 2"/>
          <p:cNvSpPr>
            <a:spLocks noGrp="1"/>
          </p:cNvSpPr>
          <p:nvPr>
            <p:ph type="body" idx="11"/>
          </p:nvPr>
        </p:nvSpPr>
        <p:spPr>
          <a:xfrm>
            <a:off x="5909216" y="3689193"/>
            <a:ext cx="5145471" cy="715903"/>
          </a:xfrm>
        </p:spPr>
        <p:txBody>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8" name="Isosceles Triangle 7"/>
          <p:cNvSpPr/>
          <p:nvPr userDrawn="1"/>
        </p:nvSpPr>
        <p:spPr>
          <a:xfrm rot="16200000">
            <a:off x="5034644" y="3304790"/>
            <a:ext cx="358256" cy="245010"/>
          </a:xfrm>
          <a:prstGeom prst="triangle">
            <a:avLst/>
          </a:prstGeom>
          <a:solidFill>
            <a:schemeClr val="bg2">
              <a:alpha val="50000"/>
            </a:schemeClr>
          </a:solidFill>
          <a:ln w="12700">
            <a:miter lim="400000"/>
          </a:ln>
        </p:spPr>
        <p:txBody>
          <a:bodyPr wrap="square" lIns="0" tIns="0" rIns="0" bIns="0" anchor="ctr">
            <a:noAutofit/>
          </a:bodyPr>
          <a:lstStyle/>
          <a:p>
            <a:endParaRPr lang="en-US" sz="700" dirty="0" smtClean="0">
              <a:solidFill>
                <a:srgbClr val="1C1C1C"/>
              </a:solidFill>
            </a:endParaRPr>
          </a:p>
        </p:txBody>
      </p:sp>
    </p:spTree>
    <p:extLst>
      <p:ext uri="{BB962C8B-B14F-4D97-AF65-F5344CB8AC3E}">
        <p14:creationId xmlns:p14="http://schemas.microsoft.com/office/powerpoint/2010/main" val="3842239185"/>
      </p:ext>
    </p:extLst>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ank A">
    <p:spTree>
      <p:nvGrpSpPr>
        <p:cNvPr id="1" name=""/>
        <p:cNvGrpSpPr/>
        <p:nvPr/>
      </p:nvGrpSpPr>
      <p:grpSpPr>
        <a:xfrm>
          <a:off x="0" y="0"/>
          <a:ext cx="0" cy="0"/>
          <a:chOff x="0" y="0"/>
          <a:chExt cx="0" cy="0"/>
        </a:xfrm>
      </p:grpSpPr>
      <p:pic>
        <p:nvPicPr>
          <p:cNvPr id="2" name="Picture 8" descr="Salesforce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10900" y="6091238"/>
            <a:ext cx="617538"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2"/>
          <p:cNvSpPr/>
          <p:nvPr/>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dirty="0">
              <a:solidFill>
                <a:srgbClr val="FFFFFF"/>
              </a:solidFill>
              <a:cs typeface="Salesforce Sans"/>
            </a:endParaRPr>
          </a:p>
        </p:txBody>
      </p:sp>
    </p:spTree>
    <p:extLst>
      <p:ext uri="{BB962C8B-B14F-4D97-AF65-F5344CB8AC3E}">
        <p14:creationId xmlns:p14="http://schemas.microsoft.com/office/powerpoint/2010/main" val="3826102699"/>
      </p:ext>
    </p:extLst>
  </p:cSld>
  <p:clrMapOvr>
    <a:masterClrMapping/>
  </p:clrMapOvr>
  <p:transition spd="med">
    <p:fade/>
  </p:transition>
  <p:hf sldNum="0" hdr="0" dt="0"/>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Blank B">
    <p:bg>
      <p:bgPr>
        <a:solidFill>
          <a:srgbClr val="032750"/>
        </a:solidFill>
        <a:effectLst/>
      </p:bgPr>
    </p:bg>
    <p:spTree>
      <p:nvGrpSpPr>
        <p:cNvPr id="1" name=""/>
        <p:cNvGrpSpPr/>
        <p:nvPr/>
      </p:nvGrpSpPr>
      <p:grpSpPr>
        <a:xfrm>
          <a:off x="0" y="0"/>
          <a:ext cx="0" cy="0"/>
          <a:chOff x="0" y="0"/>
          <a:chExt cx="0" cy="0"/>
        </a:xfrm>
      </p:grpSpPr>
      <p:pic>
        <p:nvPicPr>
          <p:cNvPr id="2" name="Picture 8" descr="Salesforce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10900" y="6091238"/>
            <a:ext cx="617538"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2"/>
          <p:cNvSpPr/>
          <p:nvPr/>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dirty="0">
              <a:solidFill>
                <a:srgbClr val="FFFFFF"/>
              </a:solidFill>
              <a:cs typeface="Salesforce Sans"/>
            </a:endParaRPr>
          </a:p>
        </p:txBody>
      </p:sp>
    </p:spTree>
    <p:extLst>
      <p:ext uri="{BB962C8B-B14F-4D97-AF65-F5344CB8AC3E}">
        <p14:creationId xmlns:p14="http://schemas.microsoft.com/office/powerpoint/2010/main" val="843953582"/>
      </p:ext>
    </p:extLst>
  </p:cSld>
  <p:clrMapOvr>
    <a:masterClrMapping/>
  </p:clrMapOvr>
  <p:transition spd="med">
    <p:fade/>
  </p:transition>
  <p:hf sldNum="0" hdr="0" dt="0"/>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Customer_Hero_A">
    <p:spTree>
      <p:nvGrpSpPr>
        <p:cNvPr id="1" name=""/>
        <p:cNvGrpSpPr/>
        <p:nvPr/>
      </p:nvGrpSpPr>
      <p:grpSpPr>
        <a:xfrm>
          <a:off x="0" y="0"/>
          <a:ext cx="0" cy="0"/>
          <a:chOff x="0" y="0"/>
          <a:chExt cx="0" cy="0"/>
        </a:xfrm>
      </p:grpSpPr>
      <p:sp>
        <p:nvSpPr>
          <p:cNvPr id="3" name="Picture Placeholder 2"/>
          <p:cNvSpPr>
            <a:spLocks noGrp="1"/>
          </p:cNvSpPr>
          <p:nvPr>
            <p:ph type="pic" sz="quarter" idx="18" hasCustomPrompt="1"/>
          </p:nvPr>
        </p:nvSpPr>
        <p:spPr>
          <a:xfrm>
            <a:off x="5349113" y="-1"/>
            <a:ext cx="6839712" cy="3819525"/>
          </a:xfrm>
          <a:prstGeom prst="rect">
            <a:avLst/>
          </a:prstGeom>
          <a:solidFill>
            <a:srgbClr val="032750"/>
          </a:solidFill>
        </p:spPr>
        <p:txBody>
          <a:bodyPr rIns="365760" rtlCol="0" anchor="ctr">
            <a:noAutofit/>
          </a:bodyPr>
          <a:lstStyle>
            <a:lvl1pPr algn="r">
              <a:defRPr baseline="0">
                <a:solidFill>
                  <a:schemeClr val="bg1"/>
                </a:solidFill>
              </a:defRPr>
            </a:lvl1pPr>
          </a:lstStyle>
          <a:p>
            <a:pPr lvl="0"/>
            <a:r>
              <a:rPr lang="en-US" noProof="0" dirty="0" smtClean="0"/>
              <a:t>Paste Picture in Box and Send Image to Back</a:t>
            </a:r>
            <a:endParaRPr lang="en-US" noProof="0" dirty="0"/>
          </a:p>
        </p:txBody>
      </p:sp>
      <p:sp>
        <p:nvSpPr>
          <p:cNvPr id="4" name="Text Placeholder 3"/>
          <p:cNvSpPr>
            <a:spLocks noGrp="1"/>
          </p:cNvSpPr>
          <p:nvPr>
            <p:ph type="body" sz="quarter" idx="22"/>
          </p:nvPr>
        </p:nvSpPr>
        <p:spPr>
          <a:xfrm>
            <a:off x="-1" y="-1"/>
            <a:ext cx="7642911" cy="3819525"/>
          </a:xfrm>
          <a:prstGeom prst="rect">
            <a:avLst/>
          </a:prstGeom>
          <a:gradFill>
            <a:gsLst>
              <a:gs pos="0">
                <a:srgbClr val="032750">
                  <a:alpha val="0"/>
                </a:srgbClr>
              </a:gs>
              <a:gs pos="27000">
                <a:srgbClr val="032750"/>
              </a:gs>
              <a:gs pos="100000">
                <a:srgbClr val="032750"/>
              </a:gs>
            </a:gsLst>
            <a:lin ang="10800000" scaled="1"/>
          </a:gradFill>
        </p:spPr>
        <p:txBody>
          <a:bodyPr lIns="457200" tIns="365760" rIns="1828800" bIns="914400"/>
          <a:lstStyle>
            <a:lvl1pPr marL="111125" indent="-111125">
              <a:lnSpc>
                <a:spcPct val="100000"/>
              </a:lnSpc>
              <a:spcBef>
                <a:spcPts val="0"/>
              </a:spcBef>
              <a:spcAft>
                <a:spcPts val="600"/>
              </a:spcAft>
              <a:buFont typeface="Arial" panose="020B0604020202020204" pitchFamily="34" charset="0"/>
              <a:buNone/>
              <a:defRPr sz="2800">
                <a:solidFill>
                  <a:schemeClr val="bg1"/>
                </a:solidFill>
                <a:latin typeface="Salesforce Sans Light" panose="020B0305020202020203" pitchFamily="34" charset="0"/>
              </a:defRPr>
            </a:lvl1pPr>
            <a:lvl2pPr marL="111125" indent="0">
              <a:spcBef>
                <a:spcPts val="0"/>
              </a:spcBef>
              <a:spcAft>
                <a:spcPts val="0"/>
              </a:spcAft>
              <a:buNone/>
              <a:tabLst/>
              <a:defRPr lang="en-US" sz="1600" kern="1200" spc="0" baseline="0" dirty="0" smtClean="0">
                <a:solidFill>
                  <a:schemeClr val="bg2"/>
                </a:solidFill>
                <a:latin typeface="Salesforce Sans"/>
                <a:ea typeface="+mn-ea"/>
                <a:cs typeface="+mn-cs"/>
              </a:defRPr>
            </a:lvl2pPr>
          </a:lstStyle>
          <a:p>
            <a:pPr lvl="0"/>
            <a:r>
              <a:rPr lang="en-US" dirty="0" smtClean="0"/>
              <a:t>Click to edit Master text styles</a:t>
            </a:r>
          </a:p>
          <a:p>
            <a:pPr lvl="1"/>
            <a:r>
              <a:rPr lang="en-US" dirty="0" smtClean="0"/>
              <a:t>Second level</a:t>
            </a:r>
          </a:p>
        </p:txBody>
      </p:sp>
      <p:sp>
        <p:nvSpPr>
          <p:cNvPr id="42" name="Title 3"/>
          <p:cNvSpPr>
            <a:spLocks noGrp="1"/>
          </p:cNvSpPr>
          <p:nvPr>
            <p:ph type="title"/>
          </p:nvPr>
        </p:nvSpPr>
        <p:spPr>
          <a:xfrm>
            <a:off x="576072" y="3922776"/>
            <a:ext cx="11045952" cy="987552"/>
          </a:xfrm>
        </p:spPr>
        <p:txBody>
          <a:bodyPr/>
          <a:lstStyle>
            <a:lvl1pPr>
              <a:defRPr sz="2800" spc="0">
                <a:latin typeface="+mn-lt"/>
              </a:defRPr>
            </a:lvl1pPr>
          </a:lstStyle>
          <a:p>
            <a:r>
              <a:rPr lang="en-US" smtClean="0"/>
              <a:t>Click to edit Master title style</a:t>
            </a:r>
            <a:endParaRPr lang="en-US" dirty="0"/>
          </a:p>
        </p:txBody>
      </p:sp>
      <p:sp>
        <p:nvSpPr>
          <p:cNvPr id="12" name="Picture Placeholder 11"/>
          <p:cNvSpPr>
            <a:spLocks noGrp="1"/>
          </p:cNvSpPr>
          <p:nvPr>
            <p:ph type="pic" sz="quarter" idx="20"/>
          </p:nvPr>
        </p:nvSpPr>
        <p:spPr>
          <a:xfrm>
            <a:off x="573089" y="2816352"/>
            <a:ext cx="1793674" cy="1216152"/>
          </a:xfrm>
          <a:prstGeom prst="rect">
            <a:avLst/>
          </a:prstGeom>
          <a:solidFill>
            <a:schemeClr val="bg1"/>
          </a:solidFill>
          <a:effectLst>
            <a:outerShdw blurRad="508000" dist="165100" dir="2700000" algn="ctr" rotWithShape="0">
              <a:srgbClr val="000000">
                <a:alpha val="12000"/>
              </a:srgbClr>
            </a:outerShdw>
          </a:effectLst>
        </p:spPr>
        <p:txBody>
          <a:bodyPr rtlCol="0" anchor="ctr">
            <a:noAutofit/>
          </a:bodyPr>
          <a:lstStyle>
            <a:lvl1pPr algn="ctr">
              <a:buNone/>
              <a:defRPr>
                <a:solidFill>
                  <a:schemeClr val="bg1"/>
                </a:solidFill>
              </a:defRPr>
            </a:lvl1pPr>
          </a:lstStyle>
          <a:p>
            <a:pPr lvl="0"/>
            <a:r>
              <a:rPr lang="en-US" noProof="0" dirty="0" smtClean="0"/>
              <a:t>Drag picture to placeholder or click icon to add</a:t>
            </a:r>
            <a:endParaRPr lang="en-US" noProof="0" dirty="0"/>
          </a:p>
        </p:txBody>
      </p:sp>
      <p:sp>
        <p:nvSpPr>
          <p:cNvPr id="5" name="Text Placeholder 4"/>
          <p:cNvSpPr>
            <a:spLocks noGrp="1"/>
          </p:cNvSpPr>
          <p:nvPr>
            <p:ph type="body" sz="quarter" idx="23"/>
          </p:nvPr>
        </p:nvSpPr>
        <p:spPr>
          <a:xfrm>
            <a:off x="576072" y="5047488"/>
            <a:ext cx="11045952" cy="1216152"/>
          </a:xfrm>
        </p:spPr>
        <p:txBody>
          <a:bodyPr/>
          <a:lstStyle>
            <a:lvl1pPr>
              <a:defRPr lang="en-US" spc="-10" smtClean="0"/>
            </a:lvl1pPr>
            <a:lvl2pPr>
              <a:defRPr lang="en-US" spc="-10" smtClean="0"/>
            </a:lvl2pPr>
            <a:lvl3pPr>
              <a:defRPr lang="en-US" spc="-10" smtClean="0"/>
            </a:lvl3pPr>
            <a:lvl4pPr>
              <a:defRPr lang="en-US" spc="-10" smtClean="0"/>
            </a:lvl4pPr>
            <a:lvl5pPr>
              <a:defRPr lang="en-US" spc="-1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270128287"/>
      </p:ext>
    </p:extLst>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Customer_Hero_B">
    <p:spTree>
      <p:nvGrpSpPr>
        <p:cNvPr id="1" name=""/>
        <p:cNvGrpSpPr/>
        <p:nvPr/>
      </p:nvGrpSpPr>
      <p:grpSpPr>
        <a:xfrm>
          <a:off x="0" y="0"/>
          <a:ext cx="0" cy="0"/>
          <a:chOff x="0" y="0"/>
          <a:chExt cx="0" cy="0"/>
        </a:xfrm>
      </p:grpSpPr>
      <p:sp>
        <p:nvSpPr>
          <p:cNvPr id="8" name="Picture Placeholder 7"/>
          <p:cNvSpPr>
            <a:spLocks noGrp="1"/>
          </p:cNvSpPr>
          <p:nvPr>
            <p:ph type="pic" sz="quarter" idx="17"/>
          </p:nvPr>
        </p:nvSpPr>
        <p:spPr>
          <a:xfrm>
            <a:off x="-7682" y="0"/>
            <a:ext cx="12204189" cy="3810000"/>
          </a:xfrm>
          <a:solidFill>
            <a:schemeClr val="bg1">
              <a:lumMod val="75000"/>
            </a:schemeClr>
          </a:solidFill>
        </p:spPr>
        <p:txBody>
          <a:bodyPr rtlCol="0" anchor="ctr">
            <a:noAutofit/>
          </a:bodyPr>
          <a:lstStyle>
            <a:lvl1pPr marL="0" indent="0" algn="ctr">
              <a:buNone/>
              <a:defRPr baseline="0">
                <a:solidFill>
                  <a:schemeClr val="bg1"/>
                </a:solidFill>
              </a:defRPr>
            </a:lvl1pPr>
          </a:lstStyle>
          <a:p>
            <a:pPr lvl="0"/>
            <a:r>
              <a:rPr lang="en-US" noProof="0" smtClean="0"/>
              <a:t>Drag picture to placeholder or click icon to add</a:t>
            </a:r>
            <a:endParaRPr lang="en-US" noProof="0" dirty="0"/>
          </a:p>
        </p:txBody>
      </p:sp>
      <p:sp>
        <p:nvSpPr>
          <p:cNvPr id="42" name="Title 3"/>
          <p:cNvSpPr>
            <a:spLocks noGrp="1"/>
          </p:cNvSpPr>
          <p:nvPr>
            <p:ph type="title"/>
          </p:nvPr>
        </p:nvSpPr>
        <p:spPr>
          <a:xfrm>
            <a:off x="576072" y="3922776"/>
            <a:ext cx="11045952" cy="987552"/>
          </a:xfrm>
        </p:spPr>
        <p:txBody>
          <a:bodyPr/>
          <a:lstStyle>
            <a:lvl1pPr>
              <a:defRPr sz="2800" spc="0">
                <a:latin typeface="+mn-lt"/>
              </a:defRPr>
            </a:lvl1pPr>
          </a:lstStyle>
          <a:p>
            <a:r>
              <a:rPr lang="en-US" smtClean="0"/>
              <a:t>Click to edit Master title style</a:t>
            </a:r>
            <a:endParaRPr lang="en-US" dirty="0"/>
          </a:p>
        </p:txBody>
      </p:sp>
      <p:sp>
        <p:nvSpPr>
          <p:cNvPr id="12" name="Picture Placeholder 11"/>
          <p:cNvSpPr>
            <a:spLocks noGrp="1"/>
          </p:cNvSpPr>
          <p:nvPr>
            <p:ph type="pic" sz="quarter" idx="20"/>
          </p:nvPr>
        </p:nvSpPr>
        <p:spPr>
          <a:xfrm>
            <a:off x="573089" y="2816352"/>
            <a:ext cx="1793674" cy="1216152"/>
          </a:xfrm>
          <a:prstGeom prst="rect">
            <a:avLst/>
          </a:prstGeom>
          <a:solidFill>
            <a:schemeClr val="bg1"/>
          </a:solidFill>
          <a:effectLst>
            <a:outerShdw blurRad="508000" dist="165100" dir="2700000" algn="ctr" rotWithShape="0">
              <a:srgbClr val="000000">
                <a:alpha val="12000"/>
              </a:srgbClr>
            </a:outerShdw>
          </a:effectLst>
        </p:spPr>
        <p:txBody>
          <a:bodyPr rtlCol="0" anchor="ctr">
            <a:noAutofit/>
          </a:bodyPr>
          <a:lstStyle>
            <a:lvl1pPr algn="ctr">
              <a:buNone/>
              <a:defRPr>
                <a:solidFill>
                  <a:srgbClr val="FFFFFF"/>
                </a:solidFill>
              </a:defRPr>
            </a:lvl1pPr>
          </a:lstStyle>
          <a:p>
            <a:pPr lvl="0"/>
            <a:r>
              <a:rPr lang="en-US" noProof="0" dirty="0" smtClean="0"/>
              <a:t>Drag picture to placeholder or click icon to add</a:t>
            </a:r>
            <a:endParaRPr lang="en-US" noProof="0" dirty="0"/>
          </a:p>
        </p:txBody>
      </p:sp>
      <p:sp>
        <p:nvSpPr>
          <p:cNvPr id="5" name="Text Placeholder 4"/>
          <p:cNvSpPr>
            <a:spLocks noGrp="1"/>
          </p:cNvSpPr>
          <p:nvPr>
            <p:ph type="body" sz="quarter" idx="23"/>
          </p:nvPr>
        </p:nvSpPr>
        <p:spPr>
          <a:xfrm>
            <a:off x="576072" y="5047488"/>
            <a:ext cx="11045952" cy="1216152"/>
          </a:xfrm>
        </p:spPr>
        <p:txBody>
          <a:bodyPr/>
          <a:lstStyle>
            <a:lvl1pPr>
              <a:defRPr lang="en-US" spc="-10" smtClean="0"/>
            </a:lvl1pPr>
            <a:lvl2pPr>
              <a:defRPr lang="en-US" spc="-10" smtClean="0"/>
            </a:lvl2pPr>
            <a:lvl3pPr>
              <a:defRPr lang="en-US" spc="-10" smtClean="0"/>
            </a:lvl3pPr>
            <a:lvl4pPr>
              <a:defRPr lang="en-US" spc="-10" smtClean="0"/>
            </a:lvl4pPr>
            <a:lvl5pPr>
              <a:defRPr lang="en-US" spc="-1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601063"/>
      </p:ext>
    </p:extLst>
  </p:cSld>
  <p:clrMapOvr>
    <a:masterClrMapping/>
  </p:clrMapOvr>
  <p:transition spd="med">
    <p:fade/>
  </p:transition>
  <p:hf sldNum="0" hdr="0" dt="0"/>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Thank You_slide">
    <p:bg>
      <p:bgPr>
        <a:solidFill>
          <a:srgbClr val="032750"/>
        </a:solidFill>
        <a:effectLst/>
      </p:bgPr>
    </p:bg>
    <p:spTree>
      <p:nvGrpSpPr>
        <p:cNvPr id="1" name=""/>
        <p:cNvGrpSpPr/>
        <p:nvPr/>
      </p:nvGrpSpPr>
      <p:grpSpPr>
        <a:xfrm>
          <a:off x="0" y="0"/>
          <a:ext cx="0" cy="0"/>
          <a:chOff x="0" y="0"/>
          <a:chExt cx="0" cy="0"/>
        </a:xfrm>
      </p:grpSpPr>
      <p:sp>
        <p:nvSpPr>
          <p:cNvPr id="2" name="Shape 118"/>
          <p:cNvSpPr/>
          <p:nvPr/>
        </p:nvSpPr>
        <p:spPr>
          <a:xfrm>
            <a:off x="2830513" y="2051050"/>
            <a:ext cx="6527800" cy="27559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lIns="0" tIns="0" rIns="0" bIns="0" anchor="ctr"/>
          <a:lstStyle>
            <a:lvl1pPr defTabSz="584200">
              <a:defRPr sz="17000" spc="0">
                <a:latin typeface="+mn-lt"/>
                <a:ea typeface="+mn-ea"/>
                <a:cs typeface="+mn-cs"/>
                <a:sym typeface="Salesforce Sans Light"/>
              </a:defRPr>
            </a:lvl1pPr>
          </a:lstStyle>
          <a:p>
            <a:pPr algn="ctr">
              <a:defRPr sz="1800" spc="0">
                <a:solidFill>
                  <a:srgbClr val="000000"/>
                </a:solidFill>
              </a:defRPr>
            </a:pPr>
            <a:r>
              <a:rPr sz="8800" dirty="0">
                <a:solidFill>
                  <a:srgbClr val="FFFFFF"/>
                </a:solidFill>
              </a:rPr>
              <a:t>thank </a:t>
            </a:r>
            <a:r>
              <a:rPr sz="8800" spc="300" dirty="0">
                <a:solidFill>
                  <a:srgbClr val="FFFFFF"/>
                </a:solidFill>
              </a:rPr>
              <a:t>y   u</a:t>
            </a:r>
          </a:p>
        </p:txBody>
      </p:sp>
      <p:sp>
        <p:nvSpPr>
          <p:cNvPr id="6" name="Freeform 2"/>
          <p:cNvSpPr>
            <a:spLocks noChangeArrowheads="1"/>
          </p:cNvSpPr>
          <p:nvPr userDrawn="1"/>
        </p:nvSpPr>
        <p:spPr bwMode="auto">
          <a:xfrm>
            <a:off x="7216939" y="3302406"/>
            <a:ext cx="814832" cy="574198"/>
          </a:xfrm>
          <a:custGeom>
            <a:avLst/>
            <a:gdLst>
              <a:gd name="T0" fmla="*/ 208 w 3077"/>
              <a:gd name="T1" fmla="*/ 594 h 2146"/>
              <a:gd name="T2" fmla="*/ 257 w 3077"/>
              <a:gd name="T3" fmla="*/ 831 h 2146"/>
              <a:gd name="T4" fmla="*/ 0 w 3077"/>
              <a:gd name="T5" fmla="*/ 1278 h 2146"/>
              <a:gd name="T6" fmla="*/ 514 w 3077"/>
              <a:gd name="T7" fmla="*/ 1795 h 2146"/>
              <a:gd name="T8" fmla="*/ 619 w 3077"/>
              <a:gd name="T9" fmla="*/ 1784 h 2146"/>
              <a:gd name="T10" fmla="*/ 1138 w 3077"/>
              <a:gd name="T11" fmla="*/ 2145 h 2146"/>
              <a:gd name="T12" fmla="*/ 1647 w 3077"/>
              <a:gd name="T13" fmla="*/ 1809 h 2146"/>
              <a:gd name="T14" fmla="*/ 1859 w 3077"/>
              <a:gd name="T15" fmla="*/ 1858 h 2146"/>
              <a:gd name="T16" fmla="*/ 2283 w 3077"/>
              <a:gd name="T17" fmla="*/ 1610 h 2146"/>
              <a:gd name="T18" fmla="*/ 2413 w 3077"/>
              <a:gd name="T19" fmla="*/ 1623 h 2146"/>
              <a:gd name="T20" fmla="*/ 3076 w 3077"/>
              <a:gd name="T21" fmla="*/ 957 h 2146"/>
              <a:gd name="T22" fmla="*/ 2413 w 3077"/>
              <a:gd name="T23" fmla="*/ 290 h 2146"/>
              <a:gd name="T24" fmla="*/ 2145 w 3077"/>
              <a:gd name="T25" fmla="*/ 347 h 2146"/>
              <a:gd name="T26" fmla="*/ 1670 w 3077"/>
              <a:gd name="T27" fmla="*/ 67 h 2146"/>
              <a:gd name="T28" fmla="*/ 1280 w 3077"/>
              <a:gd name="T29" fmla="*/ 234 h 2146"/>
              <a:gd name="T30" fmla="*/ 805 w 3077"/>
              <a:gd name="T31" fmla="*/ 0 h 2146"/>
              <a:gd name="T32" fmla="*/ 208 w 3077"/>
              <a:gd name="T33" fmla="*/ 594 h 2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77" h="2146">
                <a:moveTo>
                  <a:pt x="208" y="594"/>
                </a:moveTo>
                <a:cubicBezTo>
                  <a:pt x="208" y="678"/>
                  <a:pt x="225" y="758"/>
                  <a:pt x="257" y="831"/>
                </a:cubicBezTo>
                <a:cubicBezTo>
                  <a:pt x="103" y="920"/>
                  <a:pt x="0" y="1087"/>
                  <a:pt x="0" y="1278"/>
                </a:cubicBezTo>
                <a:cubicBezTo>
                  <a:pt x="0" y="1564"/>
                  <a:pt x="230" y="1795"/>
                  <a:pt x="514" y="1795"/>
                </a:cubicBezTo>
                <a:cubicBezTo>
                  <a:pt x="550" y="1795"/>
                  <a:pt x="585" y="1791"/>
                  <a:pt x="619" y="1784"/>
                </a:cubicBezTo>
                <a:cubicBezTo>
                  <a:pt x="697" y="1995"/>
                  <a:pt x="900" y="2145"/>
                  <a:pt x="1138" y="2145"/>
                </a:cubicBezTo>
                <a:cubicBezTo>
                  <a:pt x="1367" y="2145"/>
                  <a:pt x="1563" y="2006"/>
                  <a:pt x="1647" y="1809"/>
                </a:cubicBezTo>
                <a:cubicBezTo>
                  <a:pt x="1711" y="1840"/>
                  <a:pt x="1783" y="1858"/>
                  <a:pt x="1859" y="1858"/>
                </a:cubicBezTo>
                <a:cubicBezTo>
                  <a:pt x="2041" y="1858"/>
                  <a:pt x="2199" y="1758"/>
                  <a:pt x="2283" y="1610"/>
                </a:cubicBezTo>
                <a:cubicBezTo>
                  <a:pt x="2325" y="1619"/>
                  <a:pt x="2368" y="1623"/>
                  <a:pt x="2413" y="1623"/>
                </a:cubicBezTo>
                <a:cubicBezTo>
                  <a:pt x="2779" y="1623"/>
                  <a:pt x="3076" y="1325"/>
                  <a:pt x="3076" y="957"/>
                </a:cubicBezTo>
                <a:cubicBezTo>
                  <a:pt x="3076" y="589"/>
                  <a:pt x="2779" y="290"/>
                  <a:pt x="2413" y="290"/>
                </a:cubicBezTo>
                <a:cubicBezTo>
                  <a:pt x="2318" y="290"/>
                  <a:pt x="2227" y="311"/>
                  <a:pt x="2145" y="347"/>
                </a:cubicBezTo>
                <a:cubicBezTo>
                  <a:pt x="2051" y="180"/>
                  <a:pt x="1873" y="67"/>
                  <a:pt x="1670" y="67"/>
                </a:cubicBezTo>
                <a:cubicBezTo>
                  <a:pt x="1518" y="67"/>
                  <a:pt x="1380" y="131"/>
                  <a:pt x="1280" y="234"/>
                </a:cubicBezTo>
                <a:cubicBezTo>
                  <a:pt x="1171" y="92"/>
                  <a:pt x="999" y="0"/>
                  <a:pt x="805" y="0"/>
                </a:cubicBezTo>
                <a:cubicBezTo>
                  <a:pt x="475" y="0"/>
                  <a:pt x="208" y="266"/>
                  <a:pt x="208" y="594"/>
                </a:cubicBezTo>
              </a:path>
            </a:pathLst>
          </a:custGeom>
          <a:solidFill>
            <a:srgbClr val="158BD1"/>
          </a:solidFill>
          <a:ln>
            <a:noFill/>
          </a:ln>
          <a:effectLst/>
          <a:extLst/>
        </p:spPr>
        <p:txBody>
          <a:bodyPr wrap="none" anchor="ctr"/>
          <a:lstStyle/>
          <a:p>
            <a:endParaRPr lang="en-US">
              <a:solidFill>
                <a:srgbClr val="1C1C1C"/>
              </a:solidFill>
            </a:endParaRPr>
          </a:p>
        </p:txBody>
      </p:sp>
      <p:sp>
        <p:nvSpPr>
          <p:cNvPr id="4" name="Rectangle 3"/>
          <p:cNvSpPr/>
          <p:nvPr userDrawn="1"/>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dirty="0">
              <a:solidFill>
                <a:srgbClr val="FFFFFF"/>
              </a:solidFill>
              <a:cs typeface="Salesforce Sans"/>
            </a:endParaRPr>
          </a:p>
        </p:txBody>
      </p:sp>
    </p:spTree>
    <p:extLst>
      <p:ext uri="{BB962C8B-B14F-4D97-AF65-F5344CB8AC3E}">
        <p14:creationId xmlns:p14="http://schemas.microsoft.com/office/powerpoint/2010/main" val="1800619470"/>
      </p:ext>
    </p:extLst>
  </p:cSld>
  <p:clrMapOvr>
    <a:masterClrMapping/>
  </p:clrMapOvr>
  <p:transitio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Drawing Guides">
    <p:spTree>
      <p:nvGrpSpPr>
        <p:cNvPr id="1" name=""/>
        <p:cNvGrpSpPr/>
        <p:nvPr/>
      </p:nvGrpSpPr>
      <p:grpSpPr>
        <a:xfrm>
          <a:off x="0" y="0"/>
          <a:ext cx="0" cy="0"/>
          <a:chOff x="0" y="0"/>
          <a:chExt cx="0" cy="0"/>
        </a:xfrm>
      </p:grpSpPr>
      <p:cxnSp>
        <p:nvCxnSpPr>
          <p:cNvPr id="3" name="Straight Connector 2"/>
          <p:cNvCxnSpPr/>
          <p:nvPr/>
        </p:nvCxnSpPr>
        <p:spPr>
          <a:xfrm>
            <a:off x="581025" y="0"/>
            <a:ext cx="0" cy="6858000"/>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1618913" y="-1588"/>
            <a:ext cx="0" cy="6858001"/>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6200000">
            <a:off x="6094413" y="-102130"/>
            <a:ext cx="0" cy="12188825"/>
          </a:xfrm>
          <a:prstGeom prst="line">
            <a:avLst/>
          </a:prstGeom>
          <a:ln w="63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6200000">
            <a:off x="6094413" y="-4336462"/>
            <a:ext cx="0" cy="12188825"/>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115175" y="2289702"/>
            <a:ext cx="4433888" cy="3538537"/>
          </a:xfrm>
          <a:prstGeom prst="rect">
            <a:avLst/>
          </a:prstGeom>
        </p:spPr>
        <p:txBody>
          <a:bodyPr lIns="121893" tIns="60947" rIns="121893" bIns="60947">
            <a:spAutoFit/>
          </a:bodyPr>
          <a:lstStyle/>
          <a:p>
            <a:pPr defTabSz="542925">
              <a:spcBef>
                <a:spcPts val="800"/>
              </a:spcBef>
            </a:pPr>
            <a:r>
              <a:rPr lang="en-US" sz="1600" b="1">
                <a:solidFill>
                  <a:srgbClr val="00A1E0"/>
                </a:solidFill>
                <a:cs typeface="Salesforce Sans" charset="0"/>
              </a:rPr>
              <a:t>Realigning Guides</a:t>
            </a:r>
            <a:endParaRPr lang="en-US" sz="1600">
              <a:solidFill>
                <a:srgbClr val="00A1E0"/>
              </a:solidFill>
              <a:cs typeface="Salesforce Sans" charset="0"/>
            </a:endParaRPr>
          </a:p>
          <a:p>
            <a:pPr defTabSz="542925">
              <a:spcBef>
                <a:spcPts val="800"/>
              </a:spcBef>
            </a:pPr>
            <a:r>
              <a:rPr lang="en-US" sz="1200">
                <a:solidFill>
                  <a:srgbClr val="7C868D"/>
                </a:solidFill>
                <a:cs typeface="Salesforce Sans" charset="0"/>
              </a:rPr>
              <a:t>Guides can can easily be bumped and moved accidentally.  </a:t>
            </a:r>
          </a:p>
          <a:p>
            <a:pPr defTabSz="542925">
              <a:spcBef>
                <a:spcPts val="800"/>
              </a:spcBef>
            </a:pPr>
            <a:r>
              <a:rPr lang="en-US" sz="1200">
                <a:solidFill>
                  <a:srgbClr val="7C868D"/>
                </a:solidFill>
                <a:cs typeface="Salesforce Sans" charset="0"/>
              </a:rPr>
              <a:t>This slide layout show you how to reset your guides. </a:t>
            </a:r>
          </a:p>
          <a:p>
            <a:pPr defTabSz="542925">
              <a:spcBef>
                <a:spcPts val="800"/>
              </a:spcBef>
            </a:pPr>
            <a:r>
              <a:rPr lang="en-US" sz="1200" b="1">
                <a:solidFill>
                  <a:srgbClr val="7C868D"/>
                </a:solidFill>
                <a:cs typeface="Salesforce Sans" charset="0"/>
              </a:rPr>
              <a:t>NOTE: </a:t>
            </a:r>
            <a:r>
              <a:rPr lang="en-US" sz="1200">
                <a:solidFill>
                  <a:srgbClr val="7C868D"/>
                </a:solidFill>
                <a:cs typeface="Salesforce Sans" charset="0"/>
              </a:rPr>
              <a:t>When working on any older deck, be sure to check and ensure that the guides in your deck are set.</a:t>
            </a:r>
          </a:p>
          <a:p>
            <a:pPr defTabSz="542925">
              <a:spcBef>
                <a:spcPts val="800"/>
              </a:spcBef>
              <a:buFont typeface="Salesforce Sans" charset="0"/>
              <a:buAutoNum type="arabicPeriod"/>
            </a:pPr>
            <a:r>
              <a:rPr lang="en-US" sz="1200" b="1">
                <a:solidFill>
                  <a:srgbClr val="7C868D"/>
                </a:solidFill>
                <a:cs typeface="Salesforce Sans" charset="0"/>
              </a:rPr>
              <a:t>Turn on your guides </a:t>
            </a:r>
          </a:p>
          <a:p>
            <a:pPr defTabSz="542925">
              <a:spcBef>
                <a:spcPts val="800"/>
              </a:spcBef>
              <a:buFont typeface="Salesforce Sans" charset="0"/>
              <a:buAutoNum type="arabicPeriod" startAt="2"/>
            </a:pPr>
            <a:r>
              <a:rPr lang="en-US" sz="1200" b="1">
                <a:solidFill>
                  <a:srgbClr val="7C868D"/>
                </a:solidFill>
                <a:cs typeface="Salesforce Sans" charset="0"/>
              </a:rPr>
              <a:t>Insert a new slide the using the Guide Layout slide option.</a:t>
            </a:r>
          </a:p>
          <a:p>
            <a:pPr defTabSz="542925">
              <a:spcBef>
                <a:spcPts val="800"/>
              </a:spcBef>
              <a:buFont typeface="Salesforce Sans" charset="0"/>
              <a:buAutoNum type="arabicPeriod" startAt="2"/>
            </a:pPr>
            <a:r>
              <a:rPr lang="en-US" sz="1200" b="1">
                <a:solidFill>
                  <a:srgbClr val="7C868D"/>
                </a:solidFill>
                <a:cs typeface="Salesforce Sans" charset="0"/>
              </a:rPr>
              <a:t>Do your guides align with the orange lines in the new slide?  </a:t>
            </a:r>
            <a:r>
              <a:rPr lang="en-US" sz="1200">
                <a:solidFill>
                  <a:srgbClr val="7C868D"/>
                </a:solidFill>
                <a:cs typeface="Salesforce Sans" charset="0"/>
              </a:rPr>
              <a:t>If yes, your guides are set, if not, proceed then realign each of the lines to line up with the lines shown on this page. </a:t>
            </a:r>
          </a:p>
          <a:p>
            <a:pPr defTabSz="542925">
              <a:spcBef>
                <a:spcPts val="800"/>
              </a:spcBef>
              <a:buFont typeface="Salesforce Sans" charset="0"/>
              <a:buAutoNum type="arabicPeriod" startAt="2"/>
            </a:pPr>
            <a:r>
              <a:rPr lang="en-US" sz="1200" b="1">
                <a:solidFill>
                  <a:srgbClr val="7C868D"/>
                </a:solidFill>
                <a:cs typeface="Salesforce Sans" charset="0"/>
              </a:rPr>
              <a:t>Once guides are reset, delete the Guide Layout Slide</a:t>
            </a:r>
          </a:p>
          <a:p>
            <a:pPr defTabSz="542925">
              <a:spcBef>
                <a:spcPts val="800"/>
              </a:spcBef>
            </a:pPr>
            <a:endParaRPr lang="en-US" sz="1300">
              <a:solidFill>
                <a:srgbClr val="7C868D"/>
              </a:solidFill>
              <a:cs typeface="Salesforce Sans" charset="0"/>
            </a:endParaRPr>
          </a:p>
          <a:p>
            <a:pPr defTabSz="542925">
              <a:spcBef>
                <a:spcPts val="800"/>
              </a:spcBef>
            </a:pPr>
            <a:endParaRPr lang="en-US" sz="1300">
              <a:solidFill>
                <a:srgbClr val="7C868D"/>
              </a:solidFill>
              <a:cs typeface="Salesforce Sans" charset="0"/>
            </a:endParaRPr>
          </a:p>
        </p:txBody>
      </p:sp>
      <p:sp>
        <p:nvSpPr>
          <p:cNvPr id="8" name="Right Arrow 7"/>
          <p:cNvSpPr/>
          <p:nvPr/>
        </p:nvSpPr>
        <p:spPr>
          <a:xfrm rot="8100000" flipH="1">
            <a:off x="11244280" y="1765038"/>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dirty="0">
              <a:solidFill>
                <a:srgbClr val="FFFFFF"/>
              </a:solidFill>
              <a:cs typeface="VAG Rounded Std Light"/>
            </a:endParaRPr>
          </a:p>
        </p:txBody>
      </p:sp>
      <p:sp>
        <p:nvSpPr>
          <p:cNvPr id="9" name="Right Arrow 8"/>
          <p:cNvSpPr/>
          <p:nvPr/>
        </p:nvSpPr>
        <p:spPr>
          <a:xfrm rot="13500000">
            <a:off x="580245" y="1765038"/>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dirty="0">
              <a:solidFill>
                <a:srgbClr val="FFFFFF"/>
              </a:solidFill>
              <a:cs typeface="VAG Rounded Std Light"/>
            </a:endParaRPr>
          </a:p>
        </p:txBody>
      </p:sp>
      <p:sp>
        <p:nvSpPr>
          <p:cNvPr id="10" name="Right Arrow 9"/>
          <p:cNvSpPr/>
          <p:nvPr/>
        </p:nvSpPr>
        <p:spPr>
          <a:xfrm rot="13500000" flipH="1" flipV="1">
            <a:off x="11244279" y="5638833"/>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dirty="0">
              <a:solidFill>
                <a:srgbClr val="FFFFFF"/>
              </a:solidFill>
              <a:cs typeface="VAG Rounded Std Light"/>
            </a:endParaRPr>
          </a:p>
        </p:txBody>
      </p:sp>
      <p:sp>
        <p:nvSpPr>
          <p:cNvPr id="11" name="Right Arrow 10"/>
          <p:cNvSpPr/>
          <p:nvPr/>
        </p:nvSpPr>
        <p:spPr>
          <a:xfrm rot="8100000" flipV="1">
            <a:off x="580245" y="5638833"/>
            <a:ext cx="364585" cy="373248"/>
          </a:xfrm>
          <a:prstGeom prst="rightArrow">
            <a:avLst/>
          </a:prstGeom>
          <a:solidFill>
            <a:schemeClr val="accent5"/>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dirty="0">
              <a:solidFill>
                <a:srgbClr val="FFFFFF"/>
              </a:solidFill>
              <a:cs typeface="VAG Rounded Std Light"/>
            </a:endParaRPr>
          </a:p>
        </p:txBody>
      </p:sp>
      <p:sp>
        <p:nvSpPr>
          <p:cNvPr id="12" name="Content Placeholder 16"/>
          <p:cNvSpPr txBox="1">
            <a:spLocks/>
          </p:cNvSpPr>
          <p:nvPr/>
        </p:nvSpPr>
        <p:spPr>
          <a:xfrm>
            <a:off x="1117600" y="2289702"/>
            <a:ext cx="4724400" cy="3525837"/>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defRPr/>
            </a:pPr>
            <a:r>
              <a:rPr lang="en-US" sz="1600" b="1" dirty="0" smtClean="0">
                <a:solidFill>
                  <a:srgbClr val="00A1E0"/>
                </a:solidFill>
                <a:latin typeface="Salesforce Sans"/>
                <a:cs typeface="Salesforce Sans"/>
              </a:rPr>
              <a:t>What are Drawing Guides?  </a:t>
            </a:r>
          </a:p>
          <a:p>
            <a:pPr>
              <a:spcBef>
                <a:spcPts val="800"/>
              </a:spcBef>
              <a:defRPr/>
            </a:pPr>
            <a:r>
              <a:rPr lang="en-US" sz="1200" dirty="0" smtClean="0">
                <a:solidFill>
                  <a:srgbClr val="7C868D"/>
                </a:solidFill>
                <a:latin typeface="Salesforce Sans"/>
                <a:cs typeface="Salesforce Sans"/>
              </a:rPr>
              <a:t>This lines that that appear on all pages in the same spot, but don’t show up when you print or view deck in Show mode.  </a:t>
            </a:r>
          </a:p>
          <a:p>
            <a:pPr>
              <a:spcBef>
                <a:spcPts val="800"/>
              </a:spcBef>
              <a:defRPr/>
            </a:pPr>
            <a:r>
              <a:rPr lang="en-US" sz="1200" dirty="0" smtClean="0">
                <a:solidFill>
                  <a:srgbClr val="7C868D"/>
                </a:solidFill>
                <a:latin typeface="Salesforce Sans"/>
                <a:cs typeface="Salesforce Sans"/>
              </a:rPr>
              <a:t>Think of them as internal margins for the proper alignment and consistent placement of content. Object will snap to them and they are also perfect for cropping an image to. </a:t>
            </a:r>
          </a:p>
          <a:p>
            <a:pPr>
              <a:spcBef>
                <a:spcPts val="800"/>
              </a:spcBef>
              <a:defRPr/>
            </a:pPr>
            <a:r>
              <a:rPr lang="en-US" sz="1200" dirty="0" smtClean="0">
                <a:solidFill>
                  <a:srgbClr val="7C868D"/>
                </a:solidFill>
                <a:latin typeface="Salesforce Sans"/>
                <a:cs typeface="Salesforce Sans"/>
              </a:rPr>
              <a:t>This template has pre-made guides that delineate where your workspace is.  </a:t>
            </a:r>
            <a:r>
              <a:rPr lang="en-US" sz="1200" b="1" dirty="0">
                <a:solidFill>
                  <a:srgbClr val="7C868D"/>
                </a:solidFill>
                <a:latin typeface="Salesforce Sans"/>
                <a:cs typeface="Salesforce Sans"/>
              </a:rPr>
              <a:t/>
            </a:r>
            <a:br>
              <a:rPr lang="en-US" sz="1200" b="1" dirty="0">
                <a:solidFill>
                  <a:srgbClr val="7C868D"/>
                </a:solidFill>
                <a:latin typeface="Salesforce Sans"/>
                <a:cs typeface="Salesforce Sans"/>
              </a:rPr>
            </a:br>
            <a:r>
              <a:rPr lang="en-US" sz="1200" b="1" dirty="0" smtClean="0">
                <a:solidFill>
                  <a:srgbClr val="00A1E0"/>
                </a:solidFill>
                <a:latin typeface="Salesforce Sans"/>
                <a:cs typeface="Salesforce Sans"/>
              </a:rPr>
              <a:t/>
            </a:r>
            <a:br>
              <a:rPr lang="en-US" sz="1200" b="1" dirty="0" smtClean="0">
                <a:solidFill>
                  <a:srgbClr val="00A1E0"/>
                </a:solidFill>
                <a:latin typeface="Salesforce Sans"/>
                <a:cs typeface="Salesforce Sans"/>
              </a:rPr>
            </a:br>
            <a:r>
              <a:rPr lang="en-US" sz="1600" b="1" dirty="0" smtClean="0">
                <a:solidFill>
                  <a:srgbClr val="00A1E0"/>
                </a:solidFill>
                <a:latin typeface="Salesforce Sans"/>
                <a:cs typeface="Salesforce Sans"/>
              </a:rPr>
              <a:t>How </a:t>
            </a:r>
            <a:r>
              <a:rPr lang="en-US" sz="1600" b="1" dirty="0">
                <a:solidFill>
                  <a:srgbClr val="00A1E0"/>
                </a:solidFill>
                <a:latin typeface="Salesforce Sans"/>
                <a:cs typeface="Salesforce Sans"/>
              </a:rPr>
              <a:t>to Turn Guides On and </a:t>
            </a:r>
            <a:r>
              <a:rPr lang="en-US" sz="1600" b="1" dirty="0" smtClean="0">
                <a:solidFill>
                  <a:srgbClr val="00A1E0"/>
                </a:solidFill>
                <a:latin typeface="Salesforce Sans"/>
                <a:cs typeface="Salesforce Sans"/>
              </a:rPr>
              <a:t>Off</a:t>
            </a:r>
          </a:p>
          <a:p>
            <a:pPr>
              <a:spcBef>
                <a:spcPts val="800"/>
              </a:spcBef>
              <a:buClr>
                <a:srgbClr val="00B2A9"/>
              </a:buClr>
              <a:defRPr/>
            </a:pPr>
            <a:r>
              <a:rPr lang="en-US" sz="1200" b="1" dirty="0" smtClean="0">
                <a:solidFill>
                  <a:srgbClr val="7C868D"/>
                </a:solidFill>
                <a:latin typeface="Salesforce Sans"/>
                <a:cs typeface="Salesforce Sans"/>
              </a:rPr>
              <a:t>Windows: </a:t>
            </a:r>
            <a:r>
              <a:rPr lang="en-US" sz="1200" dirty="0" smtClean="0">
                <a:solidFill>
                  <a:srgbClr val="7C868D"/>
                </a:solidFill>
                <a:latin typeface="Salesforce Sans"/>
                <a:cs typeface="Salesforce Sans"/>
              </a:rPr>
              <a:t>ALT + F9 or Right click in blue area off workspace &gt;Grids and Guides&gt;Display Drawing Guides on Screen</a:t>
            </a:r>
          </a:p>
          <a:p>
            <a:pPr>
              <a:spcBef>
                <a:spcPts val="800"/>
              </a:spcBef>
              <a:buClr>
                <a:srgbClr val="00B2A9"/>
              </a:buClr>
              <a:defRPr/>
            </a:pPr>
            <a:r>
              <a:rPr lang="en-US" sz="1200" b="1" dirty="0" smtClean="0">
                <a:solidFill>
                  <a:srgbClr val="7C868D"/>
                </a:solidFill>
                <a:latin typeface="Salesforce Sans"/>
                <a:cs typeface="Salesforce Sans"/>
              </a:rPr>
              <a:t>Mac 2011: </a:t>
            </a:r>
            <a:r>
              <a:rPr lang="en-US" sz="1200" dirty="0" smtClean="0">
                <a:solidFill>
                  <a:srgbClr val="7C868D"/>
                </a:solidFill>
                <a:latin typeface="Salesforce Sans"/>
                <a:cs typeface="Salesforce Sans"/>
              </a:rPr>
              <a:t>Control + Option + Command + G or </a:t>
            </a:r>
            <a:br>
              <a:rPr lang="en-US" sz="1200" dirty="0" smtClean="0">
                <a:solidFill>
                  <a:srgbClr val="7C868D"/>
                </a:solidFill>
                <a:latin typeface="Salesforce Sans"/>
                <a:cs typeface="Salesforce Sans"/>
              </a:rPr>
            </a:br>
            <a:r>
              <a:rPr lang="en-US" sz="1200" dirty="0" smtClean="0">
                <a:solidFill>
                  <a:srgbClr val="7C868D"/>
                </a:solidFill>
                <a:latin typeface="Salesforce Sans"/>
                <a:cs typeface="Salesforce Sans"/>
              </a:rPr>
              <a:t>View&gt;Guides&gt;Static Guides</a:t>
            </a:r>
          </a:p>
          <a:p>
            <a:pPr>
              <a:spcBef>
                <a:spcPts val="800"/>
              </a:spcBef>
              <a:buClr>
                <a:srgbClr val="00B2A9"/>
              </a:buClr>
              <a:defRPr/>
            </a:pPr>
            <a:r>
              <a:rPr lang="en-US" sz="1200" b="1" dirty="0" smtClean="0">
                <a:solidFill>
                  <a:srgbClr val="7C868D"/>
                </a:solidFill>
                <a:latin typeface="Salesforce Sans"/>
                <a:cs typeface="Salesforce Sans"/>
              </a:rPr>
              <a:t>MAC 2008:   </a:t>
            </a:r>
            <a:r>
              <a:rPr lang="en-US" sz="1200" dirty="0" smtClean="0">
                <a:solidFill>
                  <a:srgbClr val="7C868D"/>
                </a:solidFill>
                <a:latin typeface="Salesforce Sans"/>
                <a:cs typeface="Salesforce Sans"/>
              </a:rPr>
              <a:t>Command + G or View&gt;Guides&gt;Static Guides</a:t>
            </a:r>
          </a:p>
        </p:txBody>
      </p:sp>
      <p:sp>
        <p:nvSpPr>
          <p:cNvPr id="13" name="TextBox 19"/>
          <p:cNvSpPr txBox="1">
            <a:spLocks noChangeArrowheads="1"/>
          </p:cNvSpPr>
          <p:nvPr/>
        </p:nvSpPr>
        <p:spPr bwMode="auto">
          <a:xfrm>
            <a:off x="7497763" y="1776413"/>
            <a:ext cx="365918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Salesforce Sans" charset="0"/>
                <a:ea typeface="ＭＳ Ｐゴシック" charset="0"/>
                <a:cs typeface="ＭＳ Ｐゴシック" charset="0"/>
              </a:defRPr>
            </a:lvl1pPr>
            <a:lvl2pPr marL="742950" indent="-285750">
              <a:defRPr>
                <a:solidFill>
                  <a:schemeClr val="tx1"/>
                </a:solidFill>
                <a:latin typeface="Salesforce Sans" charset="0"/>
                <a:ea typeface="ＭＳ Ｐゴシック" charset="0"/>
              </a:defRPr>
            </a:lvl2pPr>
            <a:lvl3pPr marL="1143000" indent="-228600">
              <a:defRPr>
                <a:solidFill>
                  <a:schemeClr val="tx1"/>
                </a:solidFill>
                <a:latin typeface="Salesforce Sans" charset="0"/>
                <a:ea typeface="ＭＳ Ｐゴシック" charset="0"/>
              </a:defRPr>
            </a:lvl3pPr>
            <a:lvl4pPr marL="1600200" indent="-228600">
              <a:defRPr>
                <a:solidFill>
                  <a:schemeClr val="tx1"/>
                </a:solidFill>
                <a:latin typeface="Salesforce Sans" charset="0"/>
                <a:ea typeface="ＭＳ Ｐゴシック" charset="0"/>
              </a:defRPr>
            </a:lvl4pPr>
            <a:lvl5pPr marL="2057400" indent="-228600">
              <a:defRPr>
                <a:solidFill>
                  <a:schemeClr val="tx1"/>
                </a:solidFill>
                <a:latin typeface="Salesforce Sans" charset="0"/>
                <a:ea typeface="ＭＳ Ｐゴシック" charset="0"/>
              </a:defRPr>
            </a:lvl5pPr>
            <a:lvl6pPr marL="2514600" indent="-228600" fontAlgn="base">
              <a:spcBef>
                <a:spcPct val="0"/>
              </a:spcBef>
              <a:spcAft>
                <a:spcPct val="0"/>
              </a:spcAft>
              <a:defRPr>
                <a:solidFill>
                  <a:schemeClr val="tx1"/>
                </a:solidFill>
                <a:latin typeface="Salesforce Sans" charset="0"/>
                <a:ea typeface="ＭＳ Ｐゴシック" charset="0"/>
              </a:defRPr>
            </a:lvl6pPr>
            <a:lvl7pPr marL="2971800" indent="-228600" fontAlgn="base">
              <a:spcBef>
                <a:spcPct val="0"/>
              </a:spcBef>
              <a:spcAft>
                <a:spcPct val="0"/>
              </a:spcAft>
              <a:defRPr>
                <a:solidFill>
                  <a:schemeClr val="tx1"/>
                </a:solidFill>
                <a:latin typeface="Salesforce Sans" charset="0"/>
                <a:ea typeface="ＭＳ Ｐゴシック" charset="0"/>
              </a:defRPr>
            </a:lvl7pPr>
            <a:lvl8pPr marL="3429000" indent="-228600" fontAlgn="base">
              <a:spcBef>
                <a:spcPct val="0"/>
              </a:spcBef>
              <a:spcAft>
                <a:spcPct val="0"/>
              </a:spcAft>
              <a:defRPr>
                <a:solidFill>
                  <a:schemeClr val="tx1"/>
                </a:solidFill>
                <a:latin typeface="Salesforce Sans" charset="0"/>
                <a:ea typeface="ＭＳ Ｐゴシック" charset="0"/>
              </a:defRPr>
            </a:lvl8pPr>
            <a:lvl9pPr marL="3886200" indent="-228600" fontAlgn="base">
              <a:spcBef>
                <a:spcPct val="0"/>
              </a:spcBef>
              <a:spcAft>
                <a:spcPct val="0"/>
              </a:spcAft>
              <a:defRPr>
                <a:solidFill>
                  <a:schemeClr val="tx1"/>
                </a:solidFill>
                <a:latin typeface="Salesforce Sans" charset="0"/>
                <a:ea typeface="ＭＳ Ｐゴシック" charset="0"/>
              </a:defRPr>
            </a:lvl9pPr>
          </a:lstStyle>
          <a:p>
            <a:pPr algn="r">
              <a:spcBef>
                <a:spcPts val="300"/>
              </a:spcBef>
              <a:spcAft>
                <a:spcPts val="1000"/>
              </a:spcAft>
            </a:pPr>
            <a:r>
              <a:rPr lang="en-US" sz="1200">
                <a:solidFill>
                  <a:srgbClr val="19325C"/>
                </a:solidFill>
              </a:rPr>
              <a:t>The left and right top and bottom corners only area you should work within on your slides.</a:t>
            </a:r>
          </a:p>
        </p:txBody>
      </p:sp>
      <p:cxnSp>
        <p:nvCxnSpPr>
          <p:cNvPr id="14" name="Straight Connector 13"/>
          <p:cNvCxnSpPr/>
          <p:nvPr/>
        </p:nvCxnSpPr>
        <p:spPr>
          <a:xfrm rot="16200000">
            <a:off x="6094413" y="-5414963"/>
            <a:ext cx="0" cy="12188825"/>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a:off x="6094413" y="-4626507"/>
            <a:ext cx="0" cy="12188825"/>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a:off x="6094413" y="427037"/>
            <a:ext cx="0" cy="12188825"/>
          </a:xfrm>
          <a:prstGeom prst="line">
            <a:avLst/>
          </a:prstGeom>
          <a:ln w="63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itle 8"/>
          <p:cNvSpPr txBox="1">
            <a:spLocks/>
          </p:cNvSpPr>
          <p:nvPr userDrawn="1"/>
        </p:nvSpPr>
        <p:spPr>
          <a:xfrm>
            <a:off x="571500" y="153988"/>
            <a:ext cx="11515725" cy="908050"/>
          </a:xfrm>
          <a:prstGeom prst="rect">
            <a:avLst/>
          </a:prstGeom>
          <a:effectLst/>
        </p:spPr>
        <p:txBody>
          <a:bodyPr lIns="0" tIns="0" rIns="0" bIns="0" anchor="b"/>
          <a:lstStyle>
            <a:lvl1pPr marL="0" algn="l" defTabSz="914400" rtl="0" eaLnBrk="1" latinLnBrk="0" hangingPunct="1">
              <a:lnSpc>
                <a:spcPct val="90000"/>
              </a:lnSpc>
              <a:spcBef>
                <a:spcPct val="0"/>
              </a:spcBef>
              <a:buNone/>
              <a:defRPr lang="en-US" sz="3200" b="0" kern="1200" spc="-20" baseline="0" dirty="0">
                <a:solidFill>
                  <a:schemeClr val="accent1"/>
                </a:solidFill>
                <a:latin typeface="+mj-lt"/>
                <a:ea typeface="+mj-ea"/>
                <a:cs typeface="+mj-cs"/>
              </a:defRPr>
            </a:lvl1pPr>
          </a:lstStyle>
          <a:p>
            <a:pPr>
              <a:defRPr/>
            </a:pPr>
            <a:r>
              <a:rPr spc="0" smtClean="0">
                <a:solidFill>
                  <a:srgbClr val="00A1E0"/>
                </a:solidFill>
              </a:rPr>
              <a:t>Drawing Guide Placement and Realignment Tool (Margins)</a:t>
            </a:r>
            <a:endParaRPr spc="0">
              <a:solidFill>
                <a:srgbClr val="00A1E0"/>
              </a:solidFill>
            </a:endParaRPr>
          </a:p>
        </p:txBody>
      </p:sp>
    </p:spTree>
    <p:extLst>
      <p:ext uri="{BB962C8B-B14F-4D97-AF65-F5344CB8AC3E}">
        <p14:creationId xmlns:p14="http://schemas.microsoft.com/office/powerpoint/2010/main" val="375826634"/>
      </p:ext>
    </p:extLst>
  </p:cSld>
  <p:clrMapOvr>
    <a:masterClrMapping/>
  </p:clrMapOvr>
  <p:transition spd="med">
    <p:fade/>
  </p:transition>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asic 2">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7"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4" name="Footer Placeholder 3"/>
          <p:cNvSpPr>
            <a:spLocks noGrp="1"/>
          </p:cNvSpPr>
          <p:nvPr>
            <p:ph type="ftr" sz="quarter" idx="17"/>
          </p:nvPr>
        </p:nvSpPr>
        <p:spPr/>
        <p:txBody>
          <a:bodyPr/>
          <a:lstStyle>
            <a:lvl1pPr>
              <a:defRPr/>
            </a:lvl1pPr>
          </a:lstStyle>
          <a:p>
            <a:endParaRPr lang="en-US" dirty="0"/>
          </a:p>
        </p:txBody>
      </p:sp>
    </p:spTree>
    <p:extLst>
      <p:ext uri="{BB962C8B-B14F-4D97-AF65-F5344CB8AC3E}">
        <p14:creationId xmlns:p14="http://schemas.microsoft.com/office/powerpoint/2010/main" val="1985921464"/>
      </p:ext>
    </p:extLst>
  </p:cSld>
  <p:clrMapOvr>
    <a:masterClrMapping/>
  </p:clrMapOvr>
  <p:transition spd="med">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Logo_Slide">
    <p:bg>
      <p:bgPr>
        <a:solidFill>
          <a:schemeClr val="bg1"/>
        </a:solidFill>
        <a:effectLst/>
      </p:bgPr>
    </p:bg>
    <p:spTree>
      <p:nvGrpSpPr>
        <p:cNvPr id="1" name=""/>
        <p:cNvGrpSpPr/>
        <p:nvPr/>
      </p:nvGrpSpPr>
      <p:grpSpPr>
        <a:xfrm>
          <a:off x="0" y="0"/>
          <a:ext cx="0" cy="0"/>
          <a:chOff x="0" y="0"/>
          <a:chExt cx="0" cy="0"/>
        </a:xfrm>
      </p:grpSpPr>
      <p:grpSp>
        <p:nvGrpSpPr>
          <p:cNvPr id="5" name="Group 4"/>
          <p:cNvGrpSpPr/>
          <p:nvPr/>
        </p:nvGrpSpPr>
        <p:grpSpPr>
          <a:xfrm>
            <a:off x="4422729" y="2251662"/>
            <a:ext cx="3346788" cy="2347326"/>
            <a:chOff x="3073406" y="1312864"/>
            <a:chExt cx="6038864" cy="4235448"/>
          </a:xfrm>
        </p:grpSpPr>
        <p:sp>
          <p:nvSpPr>
            <p:cNvPr id="6"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16" descr="Salesforce 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422728" y="2258820"/>
            <a:ext cx="3343368" cy="2340360"/>
          </a:xfrm>
          <a:prstGeom prst="rect">
            <a:avLst/>
          </a:prstGeom>
        </p:spPr>
      </p:pic>
    </p:spTree>
    <p:extLst>
      <p:ext uri="{BB962C8B-B14F-4D97-AF65-F5344CB8AC3E}">
        <p14:creationId xmlns:p14="http://schemas.microsoft.com/office/powerpoint/2010/main" val="338050228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Title Slide_A">
    <p:bg>
      <p:bgPr>
        <a:gradFill>
          <a:gsLst>
            <a:gs pos="79000">
              <a:srgbClr val="4CC0D9"/>
            </a:gs>
            <a:gs pos="0">
              <a:srgbClr val="118ED9"/>
            </a:gs>
            <a:gs pos="100000">
              <a:srgbClr val="68E2B3"/>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714"/>
            <a:ext cx="12185904" cy="6854571"/>
          </a:xfrm>
          <a:prstGeom prst="rect">
            <a:avLst/>
          </a:prstGeom>
        </p:spPr>
      </p:pic>
      <p:sp>
        <p:nvSpPr>
          <p:cNvPr id="55" name="Content Placeholder 7"/>
          <p:cNvSpPr>
            <a:spLocks noGrp="1"/>
          </p:cNvSpPr>
          <p:nvPr>
            <p:ph sz="quarter" idx="10" hasCustomPrompt="1"/>
          </p:nvPr>
        </p:nvSpPr>
        <p:spPr>
          <a:xfrm>
            <a:off x="562424" y="4481184"/>
            <a:ext cx="8552736" cy="611350"/>
          </a:xfrm>
          <a:prstGeom prst="rect">
            <a:avLst/>
          </a:prstGeom>
        </p:spPr>
        <p:txBody>
          <a:bodyPr/>
          <a:lstStyle>
            <a:lvl1pPr>
              <a:lnSpc>
                <a:spcPct val="100000"/>
              </a:lnSpc>
              <a:spcBef>
                <a:spcPts val="0"/>
              </a:spcBef>
              <a:spcAft>
                <a:spcPts val="300"/>
              </a:spcAft>
              <a:buNone/>
              <a:defRPr sz="1800" baseline="0">
                <a:solidFill>
                  <a:schemeClr val="bg1"/>
                </a:solidFill>
              </a:defRPr>
            </a:lvl1pPr>
            <a:lvl2pPr marL="0" indent="0">
              <a:spcBef>
                <a:spcPts val="0"/>
              </a:spcBef>
              <a:buNone/>
              <a:defRPr>
                <a:solidFill>
                  <a:schemeClr val="bg1"/>
                </a:solidFill>
              </a:defRPr>
            </a:lvl2pPr>
          </a:lstStyle>
          <a:p>
            <a:pPr lvl="0"/>
            <a:r>
              <a:rPr lang="en-US" dirty="0"/>
              <a:t>Name and Title</a:t>
            </a:r>
          </a:p>
          <a:p>
            <a:pPr lvl="1"/>
            <a:r>
              <a:rPr lang="en-US" dirty="0"/>
              <a:t>Second level</a:t>
            </a:r>
          </a:p>
        </p:txBody>
      </p:sp>
      <p:sp>
        <p:nvSpPr>
          <p:cNvPr id="11" name="Text Placeholder 6"/>
          <p:cNvSpPr>
            <a:spLocks noGrp="1"/>
          </p:cNvSpPr>
          <p:nvPr>
            <p:ph type="body" sz="quarter" idx="16" hasCustomPrompt="1"/>
          </p:nvPr>
        </p:nvSpPr>
        <p:spPr bwMode="invGray">
          <a:xfrm>
            <a:off x="562424" y="5351041"/>
            <a:ext cx="8552736" cy="970824"/>
          </a:xfrm>
          <a:prstGeom prst="rect">
            <a:avLst/>
          </a:prstGeom>
        </p:spPr>
        <p:txBody>
          <a:bodyPr/>
          <a:lstStyle>
            <a:lvl1pPr marL="0" indent="0" algn="l">
              <a:spcBef>
                <a:spcPts val="0"/>
              </a:spcBef>
              <a:spcAft>
                <a:spcPts val="0"/>
              </a:spcAft>
              <a:buFontTx/>
              <a:buNone/>
              <a:defRPr lang="en-US" sz="1400" kern="1200" spc="0" baseline="0" dirty="0" smtClean="0">
                <a:solidFill>
                  <a:schemeClr val="bg1"/>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a:t>Twitter and Email</a:t>
            </a:r>
          </a:p>
        </p:txBody>
      </p:sp>
      <p:sp>
        <p:nvSpPr>
          <p:cNvPr id="2" name="Title 1"/>
          <p:cNvSpPr>
            <a:spLocks noGrp="1"/>
          </p:cNvSpPr>
          <p:nvPr>
            <p:ph type="ctrTitle"/>
          </p:nvPr>
        </p:nvSpPr>
        <p:spPr>
          <a:xfrm>
            <a:off x="562424" y="823982"/>
            <a:ext cx="11065468" cy="1874128"/>
          </a:xfrm>
        </p:spPr>
        <p:txBody>
          <a:bodyPr>
            <a:noAutofit/>
          </a:bodyPr>
          <a:lstStyle>
            <a:lvl1pPr algn="l">
              <a:lnSpc>
                <a:spcPct val="90000"/>
              </a:lnSpc>
              <a:defRPr sz="5400" spc="0">
                <a:solidFill>
                  <a:schemeClr val="bg1"/>
                </a:solidFill>
                <a:latin typeface="Salesforce Sans Light" panose="020B0305020202020203"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62424" y="2823977"/>
            <a:ext cx="11065468" cy="529086"/>
          </a:xfrm>
          <a:prstGeom prst="rect">
            <a:avLst/>
          </a:prstGeom>
        </p:spPr>
        <p:txBody>
          <a:bodyPr>
            <a:noAutofit/>
          </a:bodyPr>
          <a:lstStyle>
            <a:lvl1pPr marL="342900" indent="-342900" algn="l">
              <a:spcBef>
                <a:spcPts val="0"/>
              </a:spcBef>
              <a:spcAft>
                <a:spcPts val="0"/>
              </a:spcAft>
              <a:buNone/>
              <a:defRPr lang="en-US" sz="2400" kern="1200" spc="0" baseline="0" dirty="0">
                <a:solidFill>
                  <a:schemeClr val="bg1"/>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grpSp>
        <p:nvGrpSpPr>
          <p:cNvPr id="9" name="Group 8"/>
          <p:cNvGrpSpPr/>
          <p:nvPr/>
        </p:nvGrpSpPr>
        <p:grpSpPr>
          <a:xfrm>
            <a:off x="10542417" y="5764029"/>
            <a:ext cx="1085476" cy="761317"/>
            <a:chOff x="3073406" y="1312864"/>
            <a:chExt cx="6038864" cy="4235448"/>
          </a:xfrm>
        </p:grpSpPr>
        <p:sp>
          <p:nvSpPr>
            <p:cNvPr id="10"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Rectangle 22"/>
          <p:cNvSpPr/>
          <p:nvPr userDrawn="1"/>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Salesforce Sans"/>
            </a:endParaRPr>
          </a:p>
        </p:txBody>
      </p:sp>
      <p:pic>
        <p:nvPicPr>
          <p:cNvPr id="24" name="Picture 23" descr="Salesforce_Logo_RGB_8_13_14.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0542943" y="5771269"/>
            <a:ext cx="1074737" cy="75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73453877"/>
      </p:ext>
    </p:extLst>
  </p:cSld>
  <p:clrMapOvr>
    <a:masterClrMapping/>
  </p:clrMapOvr>
  <p:transition>
    <p:fade/>
  </p:transition>
  <p:hf sldNum="0" hdr="0" dt="0"/>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Title Slide_B">
    <p:bg>
      <p:bgPr>
        <a:solidFill>
          <a:srgbClr val="178BD1"/>
        </a:solidFill>
        <a:effectLst/>
      </p:bgPr>
    </p:bg>
    <p:spTree>
      <p:nvGrpSpPr>
        <p:cNvPr id="1" name=""/>
        <p:cNvGrpSpPr/>
        <p:nvPr/>
      </p:nvGrpSpPr>
      <p:grpSpPr>
        <a:xfrm>
          <a:off x="0" y="0"/>
          <a:ext cx="0" cy="0"/>
          <a:chOff x="0" y="0"/>
          <a:chExt cx="0" cy="0"/>
        </a:xfrm>
      </p:grpSpPr>
      <p:sp>
        <p:nvSpPr>
          <p:cNvPr id="200" name="Shape 1368"/>
          <p:cNvSpPr/>
          <p:nvPr/>
        </p:nvSpPr>
        <p:spPr>
          <a:xfrm>
            <a:off x="-1" y="-20226"/>
            <a:ext cx="12188825" cy="2411795"/>
          </a:xfrm>
          <a:prstGeom prst="rect">
            <a:avLst/>
          </a:prstGeom>
          <a:gradFill flip="none" rotWithShape="1">
            <a:gsLst>
              <a:gs pos="0">
                <a:srgbClr val="309FFF"/>
              </a:gs>
              <a:gs pos="100000">
                <a:srgbClr val="68E2B3"/>
              </a:gs>
            </a:gsLst>
            <a:lin ang="5400000" scaled="0"/>
            <a:tileRect/>
          </a:gradFill>
          <a:ln w="12700">
            <a:miter lim="400000"/>
          </a:ln>
          <a:extLst>
            <a:ext uri="{C572A759-6A51-4108-AA02-DFA0A04FC94B}">
              <ma14:wrappingTextBoxFlag xmlns:ma14="http://schemas.microsoft.com/office/mac/drawingml/2011/main" xmlns="" val="1"/>
            </a:ext>
          </a:extLst>
        </p:spPr>
        <p:txBody>
          <a:bodyPr lIns="76200" tIns="76200" rIns="76200" bIns="76200" anchor="ctr"/>
          <a:lstStyle/>
          <a:p>
            <a:pPr lvl="0" algn="ctr">
              <a:lnSpc>
                <a:spcPct val="90000"/>
              </a:lnSpc>
            </a:pPr>
            <a:r>
              <a:rPr sz="2600"/>
              <a:t> </a:t>
            </a:r>
          </a:p>
        </p:txBody>
      </p:sp>
      <p:pic>
        <p:nvPicPr>
          <p:cNvPr id="201" name="pasted-image.pdf"/>
          <p:cNvPicPr>
            <a:picLocks noChangeAspect="1"/>
          </p:cNvPicPr>
          <p:nvPr/>
        </p:nvPicPr>
        <p:blipFill>
          <a:blip r:embed="rId2">
            <a:extLst/>
          </a:blip>
          <a:stretch>
            <a:fillRect/>
          </a:stretch>
        </p:blipFill>
        <p:spPr>
          <a:xfrm>
            <a:off x="4039473" y="145338"/>
            <a:ext cx="5052084" cy="5052084"/>
          </a:xfrm>
          <a:prstGeom prst="rect">
            <a:avLst/>
          </a:prstGeom>
          <a:ln w="12700">
            <a:miter lim="400000"/>
          </a:ln>
        </p:spPr>
      </p:pic>
      <p:sp>
        <p:nvSpPr>
          <p:cNvPr id="202" name="Shape 1370"/>
          <p:cNvSpPr/>
          <p:nvPr/>
        </p:nvSpPr>
        <p:spPr>
          <a:xfrm>
            <a:off x="9764421" y="1725989"/>
            <a:ext cx="2024196" cy="514886"/>
          </a:xfrm>
          <a:custGeom>
            <a:avLst/>
            <a:gdLst/>
            <a:ahLst/>
            <a:cxnLst>
              <a:cxn ang="0">
                <a:pos x="wd2" y="hd2"/>
              </a:cxn>
              <a:cxn ang="5400000">
                <a:pos x="wd2" y="hd2"/>
              </a:cxn>
              <a:cxn ang="10800000">
                <a:pos x="wd2" y="hd2"/>
              </a:cxn>
              <a:cxn ang="16200000">
                <a:pos x="wd2" y="hd2"/>
              </a:cxn>
            </a:cxnLst>
            <a:rect l="0" t="0" r="r" b="b"/>
            <a:pathLst>
              <a:path w="21600" h="21600" extrusionOk="0">
                <a:moveTo>
                  <a:pt x="2094" y="6506"/>
                </a:moveTo>
                <a:lnTo>
                  <a:pt x="12156" y="0"/>
                </a:lnTo>
                <a:lnTo>
                  <a:pt x="21600" y="8067"/>
                </a:lnTo>
                <a:lnTo>
                  <a:pt x="15907" y="21600"/>
                </a:lnTo>
                <a:lnTo>
                  <a:pt x="0" y="20646"/>
                </a:lnTo>
                <a:lnTo>
                  <a:pt x="2094" y="6506"/>
                </a:lnTo>
                <a:close/>
              </a:path>
            </a:pathLst>
          </a:custGeom>
          <a:gradFill>
            <a:gsLst>
              <a:gs pos="0">
                <a:srgbClr val="00A1E0"/>
              </a:gs>
              <a:gs pos="41658">
                <a:srgbClr val="18A0F0"/>
              </a:gs>
              <a:gs pos="100000">
                <a:srgbClr val="309FFF"/>
              </a:gs>
            </a:gsLst>
            <a:path>
              <a:fillToRect l="35278" t="-633" r="64721" b="100633"/>
            </a:path>
          </a:gra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03" name="Shape 1371"/>
          <p:cNvSpPr/>
          <p:nvPr/>
        </p:nvSpPr>
        <p:spPr>
          <a:xfrm>
            <a:off x="-940478" y="915000"/>
            <a:ext cx="7257472" cy="1409942"/>
          </a:xfrm>
          <a:custGeom>
            <a:avLst/>
            <a:gdLst/>
            <a:ahLst/>
            <a:cxnLst>
              <a:cxn ang="0">
                <a:pos x="wd2" y="hd2"/>
              </a:cxn>
              <a:cxn ang="5400000">
                <a:pos x="wd2" y="hd2"/>
              </a:cxn>
              <a:cxn ang="10800000">
                <a:pos x="wd2" y="hd2"/>
              </a:cxn>
              <a:cxn ang="16200000">
                <a:pos x="wd2" y="hd2"/>
              </a:cxn>
            </a:cxnLst>
            <a:rect l="0" t="0" r="r" b="b"/>
            <a:pathLst>
              <a:path w="21600" h="21600" extrusionOk="0">
                <a:moveTo>
                  <a:pt x="7060" y="5711"/>
                </a:moveTo>
                <a:lnTo>
                  <a:pt x="8991" y="3620"/>
                </a:lnTo>
                <a:lnTo>
                  <a:pt x="11809" y="0"/>
                </a:lnTo>
                <a:lnTo>
                  <a:pt x="13200" y="6862"/>
                </a:lnTo>
                <a:lnTo>
                  <a:pt x="16583" y="9173"/>
                </a:lnTo>
                <a:lnTo>
                  <a:pt x="17049" y="12878"/>
                </a:lnTo>
                <a:lnTo>
                  <a:pt x="17873" y="12549"/>
                </a:lnTo>
                <a:lnTo>
                  <a:pt x="18355" y="13933"/>
                </a:lnTo>
                <a:lnTo>
                  <a:pt x="21600" y="21600"/>
                </a:lnTo>
                <a:lnTo>
                  <a:pt x="19173" y="20834"/>
                </a:lnTo>
                <a:lnTo>
                  <a:pt x="0" y="20948"/>
                </a:lnTo>
                <a:lnTo>
                  <a:pt x="1381" y="2746"/>
                </a:lnTo>
                <a:lnTo>
                  <a:pt x="7060" y="5711"/>
                </a:lnTo>
                <a:close/>
              </a:path>
            </a:pathLst>
          </a:custGeom>
          <a:gradFill>
            <a:gsLst>
              <a:gs pos="0">
                <a:srgbClr val="00A1E0"/>
              </a:gs>
              <a:gs pos="41658">
                <a:srgbClr val="18A0F0"/>
              </a:gs>
              <a:gs pos="100000">
                <a:srgbClr val="309FFF"/>
              </a:gs>
            </a:gsLst>
            <a:path>
              <a:fillToRect l="35278" t="-633" r="64721" b="100633"/>
            </a:path>
          </a:gra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04" name="Shape 1372"/>
          <p:cNvSpPr/>
          <p:nvPr/>
        </p:nvSpPr>
        <p:spPr>
          <a:xfrm flipH="1">
            <a:off x="1297071" y="1035507"/>
            <a:ext cx="1624215" cy="1037007"/>
          </a:xfrm>
          <a:custGeom>
            <a:avLst/>
            <a:gdLst/>
            <a:ahLst/>
            <a:cxnLst>
              <a:cxn ang="0">
                <a:pos x="wd2" y="hd2"/>
              </a:cxn>
              <a:cxn ang="5400000">
                <a:pos x="wd2" y="hd2"/>
              </a:cxn>
              <a:cxn ang="10800000">
                <a:pos x="wd2" y="hd2"/>
              </a:cxn>
              <a:cxn ang="16200000">
                <a:pos x="wd2" y="hd2"/>
              </a:cxn>
            </a:cxnLst>
            <a:rect l="0" t="0" r="r" b="b"/>
            <a:pathLst>
              <a:path w="21600" h="21600" extrusionOk="0">
                <a:moveTo>
                  <a:pt x="7149" y="4700"/>
                </a:moveTo>
                <a:lnTo>
                  <a:pt x="0" y="0"/>
                </a:lnTo>
                <a:lnTo>
                  <a:pt x="17327" y="21600"/>
                </a:lnTo>
                <a:lnTo>
                  <a:pt x="21600" y="16877"/>
                </a:lnTo>
                <a:lnTo>
                  <a:pt x="7149" y="4700"/>
                </a:lnTo>
                <a:close/>
              </a:path>
            </a:pathLst>
          </a:custGeom>
          <a:solidFill>
            <a:srgbClr val="64CCC9">
              <a:alpha val="41376"/>
            </a:srgbClr>
          </a:soli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05" name="Shape 1373"/>
          <p:cNvSpPr/>
          <p:nvPr/>
        </p:nvSpPr>
        <p:spPr>
          <a:xfrm flipH="1">
            <a:off x="2908411" y="1367806"/>
            <a:ext cx="647335" cy="199191"/>
          </a:xfrm>
          <a:custGeom>
            <a:avLst/>
            <a:gdLst/>
            <a:ahLst/>
            <a:cxnLst>
              <a:cxn ang="0">
                <a:pos x="wd2" y="hd2"/>
              </a:cxn>
              <a:cxn ang="5400000">
                <a:pos x="wd2" y="hd2"/>
              </a:cxn>
              <a:cxn ang="10800000">
                <a:pos x="wd2" y="hd2"/>
              </a:cxn>
              <a:cxn ang="16200000">
                <a:pos x="wd2" y="hd2"/>
              </a:cxn>
            </a:cxnLst>
            <a:rect l="0" t="0" r="r" b="b"/>
            <a:pathLst>
              <a:path w="21600" h="21600" extrusionOk="0">
                <a:moveTo>
                  <a:pt x="1834" y="0"/>
                </a:moveTo>
                <a:lnTo>
                  <a:pt x="0" y="1017"/>
                </a:lnTo>
                <a:lnTo>
                  <a:pt x="13466" y="21600"/>
                </a:lnTo>
                <a:lnTo>
                  <a:pt x="21600" y="14060"/>
                </a:lnTo>
                <a:lnTo>
                  <a:pt x="1834" y="0"/>
                </a:lnTo>
                <a:close/>
              </a:path>
            </a:pathLst>
          </a:custGeom>
          <a:solidFill>
            <a:srgbClr val="64CCC9">
              <a:alpha val="41376"/>
            </a:srgbClr>
          </a:soli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06" name="Shape 1374"/>
          <p:cNvSpPr/>
          <p:nvPr/>
        </p:nvSpPr>
        <p:spPr>
          <a:xfrm flipH="1">
            <a:off x="3232015" y="1464073"/>
            <a:ext cx="1172490" cy="196410"/>
          </a:xfrm>
          <a:custGeom>
            <a:avLst/>
            <a:gdLst/>
            <a:ahLst/>
            <a:cxnLst>
              <a:cxn ang="0">
                <a:pos x="wd2" y="hd2"/>
              </a:cxn>
              <a:cxn ang="5400000">
                <a:pos x="wd2" y="hd2"/>
              </a:cxn>
              <a:cxn ang="10800000">
                <a:pos x="wd2" y="hd2"/>
              </a:cxn>
              <a:cxn ang="16200000">
                <a:pos x="wd2" y="hd2"/>
              </a:cxn>
            </a:cxnLst>
            <a:rect l="0" t="0" r="r" b="b"/>
            <a:pathLst>
              <a:path w="21600" h="21600" extrusionOk="0">
                <a:moveTo>
                  <a:pt x="8806" y="0"/>
                </a:moveTo>
                <a:lnTo>
                  <a:pt x="0" y="8417"/>
                </a:lnTo>
                <a:lnTo>
                  <a:pt x="17109" y="21600"/>
                </a:lnTo>
                <a:lnTo>
                  <a:pt x="21600" y="13953"/>
                </a:lnTo>
                <a:lnTo>
                  <a:pt x="8806" y="0"/>
                </a:lnTo>
                <a:close/>
              </a:path>
            </a:pathLst>
          </a:custGeom>
          <a:solidFill>
            <a:srgbClr val="64CCC9">
              <a:alpha val="41376"/>
            </a:srgbClr>
          </a:soli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07" name="Shape 1375"/>
          <p:cNvSpPr/>
          <p:nvPr/>
        </p:nvSpPr>
        <p:spPr>
          <a:xfrm>
            <a:off x="10686" y="2424590"/>
            <a:ext cx="12678310" cy="4468104"/>
          </a:xfrm>
          <a:prstGeom prst="rect">
            <a:avLst/>
          </a:prstGeom>
          <a:gradFill>
            <a:gsLst>
              <a:gs pos="0">
                <a:srgbClr val="B2CCA1"/>
              </a:gs>
              <a:gs pos="100000">
                <a:srgbClr val="E3E9CD"/>
              </a:gs>
            </a:gsLst>
            <a:lin ang="5400000"/>
          </a:gradFill>
          <a:ln w="12700">
            <a:miter lim="400000"/>
          </a:ln>
          <a:extLst>
            <a:ext uri="{C572A759-6A51-4108-AA02-DFA0A04FC94B}">
              <ma14:wrappingTextBoxFlag xmlns:ma14="http://schemas.microsoft.com/office/mac/drawingml/2011/main" xmlns="" val="1"/>
            </a:ext>
          </a:extLst>
        </p:spPr>
        <p:txBody>
          <a:bodyPr lIns="22854" rIns="22854"/>
          <a:lstStyle>
            <a:lvl1pPr algn="l" defTabSz="914400">
              <a:lnSpc>
                <a:spcPct val="100000"/>
              </a:lnSpc>
              <a:spcBef>
                <a:spcPts val="0"/>
              </a:spcBef>
              <a:defRPr sz="1800">
                <a:solidFill>
                  <a:srgbClr val="000000"/>
                </a:solidFill>
                <a:latin typeface="Calibri"/>
                <a:ea typeface="Calibri"/>
                <a:cs typeface="Calibri"/>
                <a:sym typeface="Calibri"/>
              </a:defRPr>
            </a:lvl1pPr>
          </a:lstStyle>
          <a:p>
            <a:r>
              <a:rPr sz="900"/>
              <a:t> </a:t>
            </a:r>
          </a:p>
        </p:txBody>
      </p:sp>
      <p:sp>
        <p:nvSpPr>
          <p:cNvPr id="208" name="Shape 1376"/>
          <p:cNvSpPr/>
          <p:nvPr/>
        </p:nvSpPr>
        <p:spPr>
          <a:xfrm>
            <a:off x="8126525" y="1455106"/>
            <a:ext cx="2489643" cy="1083533"/>
          </a:xfrm>
          <a:custGeom>
            <a:avLst/>
            <a:gdLst/>
            <a:ahLst/>
            <a:cxnLst>
              <a:cxn ang="0">
                <a:pos x="wd2" y="hd2"/>
              </a:cxn>
              <a:cxn ang="5400000">
                <a:pos x="wd2" y="hd2"/>
              </a:cxn>
              <a:cxn ang="10800000">
                <a:pos x="wd2" y="hd2"/>
              </a:cxn>
              <a:cxn ang="16200000">
                <a:pos x="wd2" y="hd2"/>
              </a:cxn>
            </a:cxnLst>
            <a:rect l="0" t="0" r="r" b="b"/>
            <a:pathLst>
              <a:path w="21600" h="21600" extrusionOk="0">
                <a:moveTo>
                  <a:pt x="126" y="9769"/>
                </a:moveTo>
                <a:lnTo>
                  <a:pt x="10477" y="4740"/>
                </a:lnTo>
                <a:lnTo>
                  <a:pt x="17926" y="6827"/>
                </a:lnTo>
                <a:lnTo>
                  <a:pt x="21600" y="0"/>
                </a:lnTo>
                <a:lnTo>
                  <a:pt x="14478" y="21600"/>
                </a:lnTo>
                <a:lnTo>
                  <a:pt x="0" y="10099"/>
                </a:lnTo>
                <a:lnTo>
                  <a:pt x="126" y="9769"/>
                </a:lnTo>
                <a:close/>
              </a:path>
            </a:pathLst>
          </a:custGeom>
          <a:gradFill>
            <a:gsLst>
              <a:gs pos="0">
                <a:srgbClr val="00A1E0"/>
              </a:gs>
              <a:gs pos="41658">
                <a:srgbClr val="18A0F0"/>
              </a:gs>
              <a:gs pos="100000">
                <a:srgbClr val="309FFF"/>
              </a:gs>
            </a:gsLst>
            <a:path>
              <a:fillToRect l="35278" t="-633" r="64721" b="100633"/>
            </a:path>
          </a:gra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09" name="Shape 1377"/>
          <p:cNvSpPr/>
          <p:nvPr/>
        </p:nvSpPr>
        <p:spPr>
          <a:xfrm>
            <a:off x="8294536" y="1693763"/>
            <a:ext cx="1213804" cy="462332"/>
          </a:xfrm>
          <a:custGeom>
            <a:avLst/>
            <a:gdLst/>
            <a:ahLst/>
            <a:cxnLst>
              <a:cxn ang="0">
                <a:pos x="wd2" y="hd2"/>
              </a:cxn>
              <a:cxn ang="5400000">
                <a:pos x="wd2" y="hd2"/>
              </a:cxn>
              <a:cxn ang="10800000">
                <a:pos x="wd2" y="hd2"/>
              </a:cxn>
              <a:cxn ang="16200000">
                <a:pos x="wd2" y="hd2"/>
              </a:cxn>
            </a:cxnLst>
            <a:rect l="0" t="0" r="r" b="b"/>
            <a:pathLst>
              <a:path w="21600" h="21089" extrusionOk="0">
                <a:moveTo>
                  <a:pt x="17888" y="37"/>
                </a:moveTo>
                <a:cubicBezTo>
                  <a:pt x="17767" y="-511"/>
                  <a:pt x="21600" y="5202"/>
                  <a:pt x="21600" y="5202"/>
                </a:cubicBezTo>
                <a:cubicBezTo>
                  <a:pt x="7940" y="21089"/>
                  <a:pt x="7940" y="21089"/>
                  <a:pt x="7940" y="21089"/>
                </a:cubicBezTo>
                <a:cubicBezTo>
                  <a:pt x="0" y="18350"/>
                  <a:pt x="0" y="18350"/>
                  <a:pt x="0" y="18350"/>
                </a:cubicBezTo>
                <a:cubicBezTo>
                  <a:pt x="9096" y="8567"/>
                  <a:pt x="9096" y="8567"/>
                  <a:pt x="9096" y="8567"/>
                </a:cubicBezTo>
                <a:cubicBezTo>
                  <a:pt x="10617" y="10211"/>
                  <a:pt x="10617" y="10211"/>
                  <a:pt x="10617" y="10211"/>
                </a:cubicBezTo>
                <a:lnTo>
                  <a:pt x="17888" y="37"/>
                </a:lnTo>
                <a:close/>
              </a:path>
            </a:pathLst>
          </a:custGeom>
          <a:solidFill>
            <a:srgbClr val="3BB3DF"/>
          </a:soli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10" name="Shape 1378"/>
          <p:cNvSpPr/>
          <p:nvPr/>
        </p:nvSpPr>
        <p:spPr>
          <a:xfrm>
            <a:off x="9993756" y="1457173"/>
            <a:ext cx="1430925" cy="467325"/>
          </a:xfrm>
          <a:custGeom>
            <a:avLst/>
            <a:gdLst/>
            <a:ahLst/>
            <a:cxnLst>
              <a:cxn ang="0">
                <a:pos x="wd2" y="hd2"/>
              </a:cxn>
              <a:cxn ang="5400000">
                <a:pos x="wd2" y="hd2"/>
              </a:cxn>
              <a:cxn ang="10800000">
                <a:pos x="wd2" y="hd2"/>
              </a:cxn>
              <a:cxn ang="16200000">
                <a:pos x="wd2" y="hd2"/>
              </a:cxn>
            </a:cxnLst>
            <a:rect l="0" t="0" r="r" b="b"/>
            <a:pathLst>
              <a:path w="21600" h="21600" extrusionOk="0">
                <a:moveTo>
                  <a:pt x="9333" y="0"/>
                </a:moveTo>
                <a:lnTo>
                  <a:pt x="17449" y="10227"/>
                </a:lnTo>
                <a:lnTo>
                  <a:pt x="21600" y="12998"/>
                </a:lnTo>
                <a:lnTo>
                  <a:pt x="16231" y="18350"/>
                </a:lnTo>
                <a:lnTo>
                  <a:pt x="0" y="21600"/>
                </a:lnTo>
                <a:lnTo>
                  <a:pt x="7273" y="7359"/>
                </a:lnTo>
                <a:lnTo>
                  <a:pt x="9333" y="0"/>
                </a:lnTo>
                <a:close/>
              </a:path>
            </a:pathLst>
          </a:custGeom>
          <a:gradFill>
            <a:gsLst>
              <a:gs pos="0">
                <a:srgbClr val="00A1E0"/>
              </a:gs>
              <a:gs pos="41658">
                <a:srgbClr val="18A0F0"/>
              </a:gs>
              <a:gs pos="100000">
                <a:srgbClr val="309FFF"/>
              </a:gs>
            </a:gsLst>
            <a:path>
              <a:fillToRect l="35278" t="-633" r="64721" b="100633"/>
            </a:path>
          </a:gra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11" name="Shape 1379"/>
          <p:cNvSpPr/>
          <p:nvPr/>
        </p:nvSpPr>
        <p:spPr>
          <a:xfrm>
            <a:off x="9147967" y="1465509"/>
            <a:ext cx="1675170" cy="1005023"/>
          </a:xfrm>
          <a:custGeom>
            <a:avLst/>
            <a:gdLst/>
            <a:ahLst/>
            <a:cxnLst>
              <a:cxn ang="0">
                <a:pos x="wd2" y="hd2"/>
              </a:cxn>
              <a:cxn ang="5400000">
                <a:pos x="wd2" y="hd2"/>
              </a:cxn>
              <a:cxn ang="10800000">
                <a:pos x="wd2" y="hd2"/>
              </a:cxn>
              <a:cxn ang="16200000">
                <a:pos x="wd2" y="hd2"/>
              </a:cxn>
            </a:cxnLst>
            <a:rect l="0" t="0" r="r" b="b"/>
            <a:pathLst>
              <a:path w="21600" h="21600" extrusionOk="0">
                <a:moveTo>
                  <a:pt x="18878" y="0"/>
                </a:moveTo>
                <a:lnTo>
                  <a:pt x="13281" y="7112"/>
                </a:lnTo>
                <a:lnTo>
                  <a:pt x="10989" y="7734"/>
                </a:lnTo>
                <a:lnTo>
                  <a:pt x="6366" y="8286"/>
                </a:lnTo>
                <a:lnTo>
                  <a:pt x="0" y="16074"/>
                </a:lnTo>
                <a:lnTo>
                  <a:pt x="10524" y="21600"/>
                </a:lnTo>
                <a:cubicBezTo>
                  <a:pt x="10524" y="21600"/>
                  <a:pt x="10525" y="21600"/>
                  <a:pt x="11736" y="20665"/>
                </a:cubicBezTo>
                <a:cubicBezTo>
                  <a:pt x="12948" y="19731"/>
                  <a:pt x="15371" y="17861"/>
                  <a:pt x="20214" y="14121"/>
                </a:cubicBezTo>
                <a:cubicBezTo>
                  <a:pt x="20214" y="14121"/>
                  <a:pt x="20213" y="14119"/>
                  <a:pt x="18734" y="14302"/>
                </a:cubicBezTo>
                <a:cubicBezTo>
                  <a:pt x="17255" y="14484"/>
                  <a:pt x="14298" y="14851"/>
                  <a:pt x="8385" y="15588"/>
                </a:cubicBezTo>
                <a:cubicBezTo>
                  <a:pt x="8385" y="15588"/>
                  <a:pt x="10681" y="13904"/>
                  <a:pt x="12997" y="12213"/>
                </a:cubicBezTo>
                <a:cubicBezTo>
                  <a:pt x="15313" y="10523"/>
                  <a:pt x="17648" y="8826"/>
                  <a:pt x="17727" y="8800"/>
                </a:cubicBezTo>
                <a:lnTo>
                  <a:pt x="17758" y="8800"/>
                </a:lnTo>
                <a:lnTo>
                  <a:pt x="21600" y="5330"/>
                </a:lnTo>
                <a:lnTo>
                  <a:pt x="18878" y="0"/>
                </a:lnTo>
                <a:close/>
              </a:path>
            </a:pathLst>
          </a:custGeom>
          <a:solidFill>
            <a:srgbClr val="3BB3DF"/>
          </a:soli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12" name="Shape 1380"/>
          <p:cNvSpPr/>
          <p:nvPr/>
        </p:nvSpPr>
        <p:spPr>
          <a:xfrm>
            <a:off x="10817129" y="1713988"/>
            <a:ext cx="1708720" cy="9921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680" y="531"/>
                </a:lnTo>
                <a:lnTo>
                  <a:pt x="10817" y="2467"/>
                </a:lnTo>
                <a:lnTo>
                  <a:pt x="21014" y="7246"/>
                </a:lnTo>
                <a:lnTo>
                  <a:pt x="21600" y="21600"/>
                </a:lnTo>
                <a:lnTo>
                  <a:pt x="916" y="13047"/>
                </a:lnTo>
                <a:lnTo>
                  <a:pt x="10712" y="4718"/>
                </a:lnTo>
                <a:lnTo>
                  <a:pt x="0" y="0"/>
                </a:lnTo>
                <a:close/>
              </a:path>
            </a:pathLst>
          </a:custGeom>
          <a:solidFill>
            <a:srgbClr val="3BB3DF"/>
          </a:soli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13" name="Shape 1381"/>
          <p:cNvSpPr/>
          <p:nvPr/>
        </p:nvSpPr>
        <p:spPr>
          <a:xfrm>
            <a:off x="-673590" y="1717052"/>
            <a:ext cx="1945809" cy="906783"/>
          </a:xfrm>
          <a:custGeom>
            <a:avLst/>
            <a:gdLst/>
            <a:ahLst/>
            <a:cxnLst>
              <a:cxn ang="0">
                <a:pos x="wd2" y="hd2"/>
              </a:cxn>
              <a:cxn ang="5400000">
                <a:pos x="wd2" y="hd2"/>
              </a:cxn>
              <a:cxn ang="10800000">
                <a:pos x="wd2" y="hd2"/>
              </a:cxn>
              <a:cxn ang="16200000">
                <a:pos x="wd2" y="hd2"/>
              </a:cxn>
            </a:cxnLst>
            <a:rect l="0" t="0" r="r" b="b"/>
            <a:pathLst>
              <a:path w="21600" h="21600" extrusionOk="0">
                <a:moveTo>
                  <a:pt x="19511" y="4433"/>
                </a:moveTo>
                <a:lnTo>
                  <a:pt x="21600" y="0"/>
                </a:lnTo>
                <a:lnTo>
                  <a:pt x="0" y="9506"/>
                </a:lnTo>
                <a:lnTo>
                  <a:pt x="620" y="21600"/>
                </a:lnTo>
                <a:lnTo>
                  <a:pt x="19511" y="4433"/>
                </a:lnTo>
                <a:close/>
              </a:path>
            </a:pathLst>
          </a:custGeom>
          <a:gradFill>
            <a:gsLst>
              <a:gs pos="0">
                <a:srgbClr val="1B6524"/>
              </a:gs>
              <a:gs pos="26867">
                <a:srgbClr val="1B6823"/>
              </a:gs>
              <a:gs pos="100000">
                <a:srgbClr val="1B6B22"/>
              </a:gs>
            </a:gsLst>
            <a:path>
              <a:fillToRect l="41743" t="17871" r="58256" b="82128"/>
            </a:path>
          </a:gra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14" name="Shape 1382"/>
          <p:cNvSpPr/>
          <p:nvPr/>
        </p:nvSpPr>
        <p:spPr>
          <a:xfrm>
            <a:off x="9709864" y="2095590"/>
            <a:ext cx="1044028" cy="446492"/>
          </a:xfrm>
          <a:custGeom>
            <a:avLst/>
            <a:gdLst/>
            <a:ahLst/>
            <a:cxnLst>
              <a:cxn ang="0">
                <a:pos x="wd2" y="hd2"/>
              </a:cxn>
              <a:cxn ang="5400000">
                <a:pos x="wd2" y="hd2"/>
              </a:cxn>
              <a:cxn ang="10800000">
                <a:pos x="wd2" y="hd2"/>
              </a:cxn>
              <a:cxn ang="16200000">
                <a:pos x="wd2" y="hd2"/>
              </a:cxn>
            </a:cxnLst>
            <a:rect l="0" t="0" r="r" b="b"/>
            <a:pathLst>
              <a:path w="21600" h="21600" extrusionOk="0">
                <a:moveTo>
                  <a:pt x="19439" y="12390"/>
                </a:moveTo>
                <a:lnTo>
                  <a:pt x="17754" y="6615"/>
                </a:lnTo>
                <a:lnTo>
                  <a:pt x="21600" y="0"/>
                </a:lnTo>
                <a:lnTo>
                  <a:pt x="9913" y="6001"/>
                </a:lnTo>
                <a:lnTo>
                  <a:pt x="0" y="15987"/>
                </a:lnTo>
                <a:lnTo>
                  <a:pt x="12106" y="21600"/>
                </a:lnTo>
                <a:lnTo>
                  <a:pt x="19439" y="12390"/>
                </a:lnTo>
                <a:close/>
              </a:path>
            </a:pathLst>
          </a:custGeom>
          <a:solidFill>
            <a:srgbClr val="3BB3DF"/>
          </a:soli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15" name="Shape 1383"/>
          <p:cNvSpPr/>
          <p:nvPr/>
        </p:nvSpPr>
        <p:spPr>
          <a:xfrm>
            <a:off x="9543813" y="2114883"/>
            <a:ext cx="3479682" cy="702874"/>
          </a:xfrm>
          <a:custGeom>
            <a:avLst/>
            <a:gdLst/>
            <a:ahLst/>
            <a:cxnLst>
              <a:cxn ang="0">
                <a:pos x="wd2" y="hd2"/>
              </a:cxn>
              <a:cxn ang="5400000">
                <a:pos x="wd2" y="hd2"/>
              </a:cxn>
              <a:cxn ang="10800000">
                <a:pos x="wd2" y="hd2"/>
              </a:cxn>
              <a:cxn ang="16200000">
                <a:pos x="wd2" y="hd2"/>
              </a:cxn>
            </a:cxnLst>
            <a:rect l="0" t="0" r="r" b="b"/>
            <a:pathLst>
              <a:path w="21600" h="21600" extrusionOk="0">
                <a:moveTo>
                  <a:pt x="0" y="20859"/>
                </a:moveTo>
                <a:lnTo>
                  <a:pt x="7087" y="19482"/>
                </a:lnTo>
                <a:lnTo>
                  <a:pt x="21600" y="21600"/>
                </a:lnTo>
                <a:lnTo>
                  <a:pt x="7358" y="0"/>
                </a:lnTo>
                <a:lnTo>
                  <a:pt x="3388" y="7412"/>
                </a:lnTo>
                <a:lnTo>
                  <a:pt x="0" y="20859"/>
                </a:lnTo>
                <a:close/>
              </a:path>
            </a:pathLst>
          </a:custGeom>
          <a:gradFill>
            <a:gsLst>
              <a:gs pos="0">
                <a:srgbClr val="00A1E0"/>
              </a:gs>
              <a:gs pos="41658">
                <a:srgbClr val="18A0F0"/>
              </a:gs>
              <a:gs pos="100000">
                <a:srgbClr val="309FFF"/>
              </a:gs>
            </a:gsLst>
            <a:path>
              <a:fillToRect l="35278" t="-633" r="64721" b="100633"/>
            </a:path>
          </a:gra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16" name="Shape 1384"/>
          <p:cNvSpPr/>
          <p:nvPr/>
        </p:nvSpPr>
        <p:spPr>
          <a:xfrm>
            <a:off x="950863" y="1287557"/>
            <a:ext cx="10641019" cy="1768610"/>
          </a:xfrm>
          <a:custGeom>
            <a:avLst/>
            <a:gdLst/>
            <a:ahLst/>
            <a:cxnLst>
              <a:cxn ang="0">
                <a:pos x="wd2" y="hd2"/>
              </a:cxn>
              <a:cxn ang="5400000">
                <a:pos x="wd2" y="hd2"/>
              </a:cxn>
              <a:cxn ang="10800000">
                <a:pos x="wd2" y="hd2"/>
              </a:cxn>
              <a:cxn ang="16200000">
                <a:pos x="wd2" y="hd2"/>
              </a:cxn>
            </a:cxnLst>
            <a:rect l="0" t="0" r="r" b="b"/>
            <a:pathLst>
              <a:path w="21600" h="21600" extrusionOk="0">
                <a:moveTo>
                  <a:pt x="7373" y="0"/>
                </a:moveTo>
                <a:lnTo>
                  <a:pt x="5387" y="6278"/>
                </a:lnTo>
                <a:lnTo>
                  <a:pt x="4514" y="5078"/>
                </a:lnTo>
                <a:lnTo>
                  <a:pt x="2905" y="5112"/>
                </a:lnTo>
                <a:lnTo>
                  <a:pt x="0" y="10884"/>
                </a:lnTo>
                <a:lnTo>
                  <a:pt x="869" y="16282"/>
                </a:lnTo>
                <a:lnTo>
                  <a:pt x="5583" y="15366"/>
                </a:lnTo>
                <a:lnTo>
                  <a:pt x="6783" y="16333"/>
                </a:lnTo>
                <a:lnTo>
                  <a:pt x="9745" y="15269"/>
                </a:lnTo>
                <a:lnTo>
                  <a:pt x="11367" y="16262"/>
                </a:lnTo>
                <a:lnTo>
                  <a:pt x="11129" y="18651"/>
                </a:lnTo>
                <a:lnTo>
                  <a:pt x="13021" y="18315"/>
                </a:lnTo>
                <a:lnTo>
                  <a:pt x="12985" y="15989"/>
                </a:lnTo>
                <a:lnTo>
                  <a:pt x="18895" y="21600"/>
                </a:lnTo>
                <a:lnTo>
                  <a:pt x="20116" y="18586"/>
                </a:lnTo>
                <a:lnTo>
                  <a:pt x="21600" y="17929"/>
                </a:lnTo>
                <a:lnTo>
                  <a:pt x="18724" y="13701"/>
                </a:lnTo>
                <a:lnTo>
                  <a:pt x="18720" y="13697"/>
                </a:lnTo>
                <a:lnTo>
                  <a:pt x="18735" y="13488"/>
                </a:lnTo>
                <a:lnTo>
                  <a:pt x="18181" y="13101"/>
                </a:lnTo>
                <a:lnTo>
                  <a:pt x="17920" y="12812"/>
                </a:lnTo>
                <a:lnTo>
                  <a:pt x="17704" y="11797"/>
                </a:lnTo>
                <a:lnTo>
                  <a:pt x="16986" y="11458"/>
                </a:lnTo>
                <a:lnTo>
                  <a:pt x="16592" y="10271"/>
                </a:lnTo>
                <a:lnTo>
                  <a:pt x="14087" y="6188"/>
                </a:lnTo>
                <a:lnTo>
                  <a:pt x="13365" y="8596"/>
                </a:lnTo>
                <a:lnTo>
                  <a:pt x="12259" y="7148"/>
                </a:lnTo>
                <a:lnTo>
                  <a:pt x="12238" y="7492"/>
                </a:lnTo>
                <a:lnTo>
                  <a:pt x="11633" y="13585"/>
                </a:lnTo>
                <a:lnTo>
                  <a:pt x="9245" y="6164"/>
                </a:lnTo>
                <a:lnTo>
                  <a:pt x="8887" y="6503"/>
                </a:lnTo>
                <a:lnTo>
                  <a:pt x="7373" y="0"/>
                </a:lnTo>
                <a:close/>
              </a:path>
            </a:pathLst>
          </a:custGeom>
          <a:gradFill>
            <a:gsLst>
              <a:gs pos="0">
                <a:srgbClr val="83BF00"/>
              </a:gs>
              <a:gs pos="100000">
                <a:srgbClr val="83BF00"/>
              </a:gs>
            </a:gsLst>
            <a:path>
              <a:fillToRect l="35076" t="-969" r="64923" b="100969"/>
            </a:path>
          </a:gra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pic>
        <p:nvPicPr>
          <p:cNvPr id="217" name="pasted-image.pdf"/>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950862" y="1287557"/>
            <a:ext cx="10641020" cy="1768610"/>
          </a:xfrm>
          <a:custGeom>
            <a:avLst/>
            <a:gdLst/>
            <a:ahLst/>
            <a:cxnLst>
              <a:cxn ang="0">
                <a:pos x="wd2" y="hd2"/>
              </a:cxn>
              <a:cxn ang="5400000">
                <a:pos x="wd2" y="hd2"/>
              </a:cxn>
              <a:cxn ang="10800000">
                <a:pos x="wd2" y="hd2"/>
              </a:cxn>
              <a:cxn ang="16200000">
                <a:pos x="wd2" y="hd2"/>
              </a:cxn>
            </a:cxnLst>
            <a:rect l="0" t="0" r="r" b="b"/>
            <a:pathLst>
              <a:path w="21600" h="21600" extrusionOk="0">
                <a:moveTo>
                  <a:pt x="7373" y="0"/>
                </a:moveTo>
                <a:lnTo>
                  <a:pt x="5387" y="6278"/>
                </a:lnTo>
                <a:lnTo>
                  <a:pt x="4514" y="5078"/>
                </a:lnTo>
                <a:lnTo>
                  <a:pt x="2905" y="5112"/>
                </a:lnTo>
                <a:lnTo>
                  <a:pt x="0" y="10884"/>
                </a:lnTo>
                <a:lnTo>
                  <a:pt x="869" y="16282"/>
                </a:lnTo>
                <a:lnTo>
                  <a:pt x="5583" y="15366"/>
                </a:lnTo>
                <a:lnTo>
                  <a:pt x="6783" y="16333"/>
                </a:lnTo>
                <a:lnTo>
                  <a:pt x="9745" y="15269"/>
                </a:lnTo>
                <a:lnTo>
                  <a:pt x="11367" y="16262"/>
                </a:lnTo>
                <a:lnTo>
                  <a:pt x="11129" y="18651"/>
                </a:lnTo>
                <a:lnTo>
                  <a:pt x="13021" y="18315"/>
                </a:lnTo>
                <a:lnTo>
                  <a:pt x="12985" y="15989"/>
                </a:lnTo>
                <a:lnTo>
                  <a:pt x="18895" y="21600"/>
                </a:lnTo>
                <a:lnTo>
                  <a:pt x="20116" y="18586"/>
                </a:lnTo>
                <a:lnTo>
                  <a:pt x="21600" y="17929"/>
                </a:lnTo>
                <a:lnTo>
                  <a:pt x="18724" y="13701"/>
                </a:lnTo>
                <a:lnTo>
                  <a:pt x="18720" y="13697"/>
                </a:lnTo>
                <a:lnTo>
                  <a:pt x="18735" y="13488"/>
                </a:lnTo>
                <a:lnTo>
                  <a:pt x="18181" y="13101"/>
                </a:lnTo>
                <a:lnTo>
                  <a:pt x="17920" y="12812"/>
                </a:lnTo>
                <a:lnTo>
                  <a:pt x="17704" y="11797"/>
                </a:lnTo>
                <a:lnTo>
                  <a:pt x="16986" y="11458"/>
                </a:lnTo>
                <a:lnTo>
                  <a:pt x="16592" y="10271"/>
                </a:lnTo>
                <a:lnTo>
                  <a:pt x="14087" y="6188"/>
                </a:lnTo>
                <a:lnTo>
                  <a:pt x="13365" y="8596"/>
                </a:lnTo>
                <a:lnTo>
                  <a:pt x="12259" y="7148"/>
                </a:lnTo>
                <a:lnTo>
                  <a:pt x="12238" y="7492"/>
                </a:lnTo>
                <a:lnTo>
                  <a:pt x="11633" y="13585"/>
                </a:lnTo>
                <a:lnTo>
                  <a:pt x="9245" y="6164"/>
                </a:lnTo>
                <a:lnTo>
                  <a:pt x="8887" y="6503"/>
                </a:lnTo>
                <a:lnTo>
                  <a:pt x="7373" y="0"/>
                </a:lnTo>
                <a:close/>
              </a:path>
            </a:pathLst>
          </a:custGeom>
          <a:ln w="12700">
            <a:miter lim="400000"/>
          </a:ln>
        </p:spPr>
      </p:pic>
      <p:sp>
        <p:nvSpPr>
          <p:cNvPr id="218" name="Shape 1386"/>
          <p:cNvSpPr/>
          <p:nvPr/>
        </p:nvSpPr>
        <p:spPr>
          <a:xfrm>
            <a:off x="1518065" y="1703292"/>
            <a:ext cx="1655809" cy="462930"/>
          </a:xfrm>
          <a:custGeom>
            <a:avLst/>
            <a:gdLst/>
            <a:ahLst/>
            <a:cxnLst>
              <a:cxn ang="0">
                <a:pos x="wd2" y="hd2"/>
              </a:cxn>
              <a:cxn ang="5400000">
                <a:pos x="wd2" y="hd2"/>
              </a:cxn>
              <a:cxn ang="10800000">
                <a:pos x="wd2" y="hd2"/>
              </a:cxn>
              <a:cxn ang="16200000">
                <a:pos x="wd2" y="hd2"/>
              </a:cxn>
            </a:cxnLst>
            <a:rect l="0" t="0" r="r" b="b"/>
            <a:pathLst>
              <a:path w="21600" h="21600" extrusionOk="0">
                <a:moveTo>
                  <a:pt x="14583" y="9656"/>
                </a:moveTo>
                <a:lnTo>
                  <a:pt x="18510" y="6684"/>
                </a:lnTo>
                <a:lnTo>
                  <a:pt x="21600" y="58"/>
                </a:lnTo>
                <a:lnTo>
                  <a:pt x="11028" y="0"/>
                </a:lnTo>
                <a:lnTo>
                  <a:pt x="0" y="13830"/>
                </a:lnTo>
                <a:lnTo>
                  <a:pt x="1904" y="21600"/>
                </a:lnTo>
                <a:lnTo>
                  <a:pt x="14583" y="9656"/>
                </a:lnTo>
                <a:close/>
              </a:path>
            </a:pathLst>
          </a:custGeom>
          <a:solidFill>
            <a:srgbClr val="9CD036"/>
          </a:soli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19" name="Shape 1387"/>
          <p:cNvSpPr/>
          <p:nvPr/>
        </p:nvSpPr>
        <p:spPr>
          <a:xfrm rot="21592048">
            <a:off x="-619366" y="1463947"/>
            <a:ext cx="1836644" cy="740044"/>
          </a:xfrm>
          <a:custGeom>
            <a:avLst/>
            <a:gdLst/>
            <a:ahLst/>
            <a:cxnLst>
              <a:cxn ang="0">
                <a:pos x="wd2" y="hd2"/>
              </a:cxn>
              <a:cxn ang="5400000">
                <a:pos x="wd2" y="hd2"/>
              </a:cxn>
              <a:cxn ang="10800000">
                <a:pos x="wd2" y="hd2"/>
              </a:cxn>
              <a:cxn ang="16200000">
                <a:pos x="wd2" y="hd2"/>
              </a:cxn>
            </a:cxnLst>
            <a:rect l="0" t="0" r="r" b="b"/>
            <a:pathLst>
              <a:path w="21574" h="21592" extrusionOk="0">
                <a:moveTo>
                  <a:pt x="19679" y="0"/>
                </a:moveTo>
                <a:cubicBezTo>
                  <a:pt x="19653" y="-8"/>
                  <a:pt x="15040" y="525"/>
                  <a:pt x="10556" y="4073"/>
                </a:cubicBezTo>
                <a:cubicBezTo>
                  <a:pt x="5952" y="7717"/>
                  <a:pt x="1774" y="14401"/>
                  <a:pt x="621" y="16463"/>
                </a:cubicBezTo>
                <a:cubicBezTo>
                  <a:pt x="344" y="17529"/>
                  <a:pt x="155" y="18720"/>
                  <a:pt x="65" y="19968"/>
                </a:cubicBezTo>
                <a:cubicBezTo>
                  <a:pt x="-26" y="21222"/>
                  <a:pt x="5" y="21412"/>
                  <a:pt x="4" y="21592"/>
                </a:cubicBezTo>
                <a:lnTo>
                  <a:pt x="21574" y="9324"/>
                </a:lnTo>
                <a:lnTo>
                  <a:pt x="19679" y="0"/>
                </a:lnTo>
                <a:close/>
              </a:path>
            </a:pathLst>
          </a:custGeom>
          <a:solidFill>
            <a:srgbClr val="64CCC9"/>
          </a:soli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20" name="Shape 1388"/>
          <p:cNvSpPr/>
          <p:nvPr/>
        </p:nvSpPr>
        <p:spPr>
          <a:xfrm>
            <a:off x="2463718" y="1289551"/>
            <a:ext cx="3044051" cy="1335568"/>
          </a:xfrm>
          <a:custGeom>
            <a:avLst/>
            <a:gdLst/>
            <a:ahLst/>
            <a:cxnLst>
              <a:cxn ang="0">
                <a:pos x="wd2" y="hd2"/>
              </a:cxn>
              <a:cxn ang="5400000">
                <a:pos x="wd2" y="hd2"/>
              </a:cxn>
              <a:cxn ang="10800000">
                <a:pos x="wd2" y="hd2"/>
              </a:cxn>
              <a:cxn ang="16200000">
                <a:pos x="wd2" y="hd2"/>
              </a:cxn>
            </a:cxnLst>
            <a:rect l="0" t="0" r="r" b="b"/>
            <a:pathLst>
              <a:path w="21600" h="21600" extrusionOk="0">
                <a:moveTo>
                  <a:pt x="7783" y="20154"/>
                </a:moveTo>
                <a:lnTo>
                  <a:pt x="12599" y="21600"/>
                </a:lnTo>
                <a:lnTo>
                  <a:pt x="21600" y="8179"/>
                </a:lnTo>
                <a:lnTo>
                  <a:pt x="18188" y="9077"/>
                </a:lnTo>
                <a:lnTo>
                  <a:pt x="14795" y="0"/>
                </a:lnTo>
                <a:lnTo>
                  <a:pt x="0" y="17663"/>
                </a:lnTo>
                <a:lnTo>
                  <a:pt x="7783" y="20154"/>
                </a:lnTo>
                <a:close/>
              </a:path>
            </a:pathLst>
          </a:custGeom>
          <a:solidFill>
            <a:srgbClr val="9CD036"/>
          </a:soli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grpSp>
        <p:nvGrpSpPr>
          <p:cNvPr id="221" name="Group 1395"/>
          <p:cNvGrpSpPr/>
          <p:nvPr/>
        </p:nvGrpSpPr>
        <p:grpSpPr>
          <a:xfrm flipH="1">
            <a:off x="2977122" y="2061885"/>
            <a:ext cx="595240" cy="658650"/>
            <a:chOff x="0" y="0"/>
            <a:chExt cx="1190789" cy="1317643"/>
          </a:xfrm>
        </p:grpSpPr>
        <p:sp>
          <p:nvSpPr>
            <p:cNvPr id="222" name="Shape 1389"/>
            <p:cNvSpPr/>
            <p:nvPr/>
          </p:nvSpPr>
          <p:spPr>
            <a:xfrm>
              <a:off x="511507" y="1042657"/>
              <a:ext cx="157136" cy="274987"/>
            </a:xfrm>
            <a:prstGeom prst="rect">
              <a:avLst/>
            </a:prstGeom>
            <a:solidFill>
              <a:srgbClr val="5D3E16"/>
            </a:solidFill>
            <a:ln w="12700" cap="flat">
              <a:noFill/>
              <a:miter lim="400000"/>
            </a:ln>
            <a:effectLst>
              <a:outerShdw blurRad="711200" rotWithShape="0">
                <a:srgbClr val="000000">
                  <a:alpha val="75000"/>
                </a:srgbClr>
              </a:outerShdw>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23" name="Shape 1390"/>
            <p:cNvSpPr/>
            <p:nvPr/>
          </p:nvSpPr>
          <p:spPr>
            <a:xfrm>
              <a:off x="-1" y="-1"/>
              <a:ext cx="1190791" cy="1138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600" y="0"/>
                  </a:lnTo>
                  <a:lnTo>
                    <a:pt x="21600" y="2160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24" name="Shape 1391"/>
            <p:cNvSpPr/>
            <p:nvPr/>
          </p:nvSpPr>
          <p:spPr>
            <a:xfrm>
              <a:off x="584346" y="-1"/>
              <a:ext cx="606444" cy="1138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rgbClr val="76C05C"/>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25" name="Shape 1392"/>
            <p:cNvSpPr/>
            <p:nvPr/>
          </p:nvSpPr>
          <p:spPr>
            <a:xfrm>
              <a:off x="500050" y="-1"/>
              <a:ext cx="168593" cy="16204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lnTo>
                    <a:pt x="0" y="21600"/>
                  </a:lnTo>
                  <a:close/>
                </a:path>
              </a:pathLst>
            </a:custGeom>
            <a:solidFill>
              <a:srgbClr val="76C05C"/>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26" name="Shape 1393"/>
            <p:cNvSpPr/>
            <p:nvPr/>
          </p:nvSpPr>
          <p:spPr>
            <a:xfrm>
              <a:off x="584346" y="-1"/>
              <a:ext cx="84297" cy="16204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21600" y="21600"/>
                  </a:lnTo>
                  <a:close/>
                </a:path>
              </a:pathLst>
            </a:custGeom>
            <a:solidFill>
              <a:srgbClr val="91CD7D"/>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27" name="Shape 1394"/>
            <p:cNvSpPr/>
            <p:nvPr/>
          </p:nvSpPr>
          <p:spPr>
            <a:xfrm>
              <a:off x="584346" y="-1"/>
              <a:ext cx="84297" cy="1620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91CD7D"/>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grpSp>
      <p:sp>
        <p:nvSpPr>
          <p:cNvPr id="228" name="Shape 1396"/>
          <p:cNvSpPr/>
          <p:nvPr/>
        </p:nvSpPr>
        <p:spPr>
          <a:xfrm>
            <a:off x="-975656" y="1461496"/>
            <a:ext cx="5108328" cy="1644063"/>
          </a:xfrm>
          <a:custGeom>
            <a:avLst/>
            <a:gdLst/>
            <a:ahLst/>
            <a:cxnLst>
              <a:cxn ang="0">
                <a:pos x="wd2" y="hd2"/>
              </a:cxn>
              <a:cxn ang="5400000">
                <a:pos x="wd2" y="hd2"/>
              </a:cxn>
              <a:cxn ang="10800000">
                <a:pos x="wd2" y="hd2"/>
              </a:cxn>
              <a:cxn ang="16200000">
                <a:pos x="wd2" y="hd2"/>
              </a:cxn>
            </a:cxnLst>
            <a:rect l="0" t="0" r="r" b="b"/>
            <a:pathLst>
              <a:path w="21600" h="21600" extrusionOk="0">
                <a:moveTo>
                  <a:pt x="0" y="14235"/>
                </a:moveTo>
                <a:lnTo>
                  <a:pt x="8574" y="0"/>
                </a:lnTo>
                <a:lnTo>
                  <a:pt x="9671" y="3041"/>
                </a:lnTo>
                <a:lnTo>
                  <a:pt x="12450" y="11481"/>
                </a:lnTo>
                <a:lnTo>
                  <a:pt x="15795" y="11665"/>
                </a:lnTo>
                <a:lnTo>
                  <a:pt x="17023" y="17045"/>
                </a:lnTo>
                <a:lnTo>
                  <a:pt x="21600" y="19988"/>
                </a:lnTo>
                <a:lnTo>
                  <a:pt x="20537" y="21600"/>
                </a:lnTo>
                <a:lnTo>
                  <a:pt x="16318" y="19847"/>
                </a:lnTo>
                <a:lnTo>
                  <a:pt x="14291" y="20004"/>
                </a:lnTo>
                <a:lnTo>
                  <a:pt x="11980" y="18261"/>
                </a:lnTo>
                <a:lnTo>
                  <a:pt x="11922" y="18326"/>
                </a:lnTo>
                <a:lnTo>
                  <a:pt x="3419" y="17910"/>
                </a:lnTo>
                <a:lnTo>
                  <a:pt x="156" y="18748"/>
                </a:lnTo>
                <a:lnTo>
                  <a:pt x="0" y="14235"/>
                </a:lnTo>
                <a:close/>
              </a:path>
            </a:pathLst>
          </a:custGeom>
          <a:solidFill>
            <a:srgbClr val="00B2A9"/>
          </a:soli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29" name="Shape 1397"/>
          <p:cNvSpPr/>
          <p:nvPr/>
        </p:nvSpPr>
        <p:spPr>
          <a:xfrm>
            <a:off x="-370479" y="2043378"/>
            <a:ext cx="2039843" cy="653979"/>
          </a:xfrm>
          <a:custGeom>
            <a:avLst/>
            <a:gdLst/>
            <a:ahLst/>
            <a:cxnLst>
              <a:cxn ang="0">
                <a:pos x="wd2" y="hd2"/>
              </a:cxn>
              <a:cxn ang="5400000">
                <a:pos x="wd2" y="hd2"/>
              </a:cxn>
              <a:cxn ang="10800000">
                <a:pos x="wd2" y="hd2"/>
              </a:cxn>
              <a:cxn ang="16200000">
                <a:pos x="wd2" y="hd2"/>
              </a:cxn>
            </a:cxnLst>
            <a:rect l="0" t="0" r="r" b="b"/>
            <a:pathLst>
              <a:path w="21600" h="21600" extrusionOk="0">
                <a:moveTo>
                  <a:pt x="21600" y="3442"/>
                </a:moveTo>
                <a:lnTo>
                  <a:pt x="18827" y="0"/>
                </a:lnTo>
                <a:lnTo>
                  <a:pt x="0" y="5897"/>
                </a:lnTo>
                <a:lnTo>
                  <a:pt x="591" y="21600"/>
                </a:lnTo>
                <a:lnTo>
                  <a:pt x="21600" y="3442"/>
                </a:lnTo>
                <a:close/>
              </a:path>
            </a:pathLst>
          </a:custGeom>
          <a:solidFill>
            <a:srgbClr val="64CCC9"/>
          </a:soli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30" name="Shape 1398"/>
          <p:cNvSpPr/>
          <p:nvPr/>
        </p:nvSpPr>
        <p:spPr>
          <a:xfrm>
            <a:off x="5094984" y="1794226"/>
            <a:ext cx="5207580" cy="1276268"/>
          </a:xfrm>
          <a:custGeom>
            <a:avLst/>
            <a:gdLst/>
            <a:ahLst/>
            <a:cxnLst>
              <a:cxn ang="0">
                <a:pos x="wd2" y="hd2"/>
              </a:cxn>
              <a:cxn ang="5400000">
                <a:pos x="wd2" y="hd2"/>
              </a:cxn>
              <a:cxn ang="10800000">
                <a:pos x="wd2" y="hd2"/>
              </a:cxn>
              <a:cxn ang="16200000">
                <a:pos x="wd2" y="hd2"/>
              </a:cxn>
            </a:cxnLst>
            <a:rect l="0" t="0" r="r" b="b"/>
            <a:pathLst>
              <a:path w="21600" h="21600" extrusionOk="0">
                <a:moveTo>
                  <a:pt x="0" y="15195"/>
                </a:moveTo>
                <a:lnTo>
                  <a:pt x="5579" y="17216"/>
                </a:lnTo>
                <a:lnTo>
                  <a:pt x="9407" y="16755"/>
                </a:lnTo>
                <a:lnTo>
                  <a:pt x="21600" y="21600"/>
                </a:lnTo>
                <a:lnTo>
                  <a:pt x="20578" y="15005"/>
                </a:lnTo>
                <a:lnTo>
                  <a:pt x="17155" y="10701"/>
                </a:lnTo>
                <a:lnTo>
                  <a:pt x="17209" y="7436"/>
                </a:lnTo>
                <a:lnTo>
                  <a:pt x="14435" y="7066"/>
                </a:lnTo>
                <a:lnTo>
                  <a:pt x="10565" y="13041"/>
                </a:lnTo>
                <a:lnTo>
                  <a:pt x="12775" y="3174"/>
                </a:lnTo>
                <a:lnTo>
                  <a:pt x="11596" y="0"/>
                </a:lnTo>
                <a:lnTo>
                  <a:pt x="9120" y="5076"/>
                </a:lnTo>
                <a:lnTo>
                  <a:pt x="7866" y="1332"/>
                </a:lnTo>
                <a:lnTo>
                  <a:pt x="0" y="15195"/>
                </a:lnTo>
                <a:close/>
              </a:path>
            </a:pathLst>
          </a:custGeom>
          <a:solidFill>
            <a:srgbClr val="9CD036"/>
          </a:soli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31" name="Shape 1399"/>
          <p:cNvSpPr/>
          <p:nvPr/>
        </p:nvSpPr>
        <p:spPr>
          <a:xfrm>
            <a:off x="1592308" y="2338130"/>
            <a:ext cx="1207981" cy="519942"/>
          </a:xfrm>
          <a:custGeom>
            <a:avLst/>
            <a:gdLst/>
            <a:ahLst/>
            <a:cxnLst>
              <a:cxn ang="0">
                <a:pos x="wd2" y="hd2"/>
              </a:cxn>
              <a:cxn ang="5400000">
                <a:pos x="wd2" y="hd2"/>
              </a:cxn>
              <a:cxn ang="10800000">
                <a:pos x="wd2" y="hd2"/>
              </a:cxn>
              <a:cxn ang="16200000">
                <a:pos x="wd2" y="hd2"/>
              </a:cxn>
            </a:cxnLst>
            <a:rect l="0" t="0" r="r" b="b"/>
            <a:pathLst>
              <a:path w="21600" h="21600" extrusionOk="0">
                <a:moveTo>
                  <a:pt x="4779" y="21375"/>
                </a:moveTo>
                <a:lnTo>
                  <a:pt x="21600" y="9851"/>
                </a:lnTo>
                <a:lnTo>
                  <a:pt x="20807" y="335"/>
                </a:lnTo>
                <a:lnTo>
                  <a:pt x="6886" y="0"/>
                </a:lnTo>
                <a:lnTo>
                  <a:pt x="6428" y="6587"/>
                </a:lnTo>
                <a:lnTo>
                  <a:pt x="0" y="21600"/>
                </a:lnTo>
                <a:lnTo>
                  <a:pt x="4779" y="21375"/>
                </a:lnTo>
                <a:close/>
              </a:path>
            </a:pathLst>
          </a:custGeom>
          <a:solidFill>
            <a:srgbClr val="64CCC9">
              <a:alpha val="59959"/>
            </a:srgbClr>
          </a:soli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32" name="Shape 1400"/>
          <p:cNvSpPr/>
          <p:nvPr/>
        </p:nvSpPr>
        <p:spPr>
          <a:xfrm>
            <a:off x="2885762" y="2756244"/>
            <a:ext cx="1015870" cy="348334"/>
          </a:xfrm>
          <a:custGeom>
            <a:avLst/>
            <a:gdLst/>
            <a:ahLst/>
            <a:cxnLst>
              <a:cxn ang="0">
                <a:pos x="wd2" y="hd2"/>
              </a:cxn>
              <a:cxn ang="5400000">
                <a:pos x="wd2" y="hd2"/>
              </a:cxn>
              <a:cxn ang="10800000">
                <a:pos x="wd2" y="hd2"/>
              </a:cxn>
              <a:cxn ang="16200000">
                <a:pos x="wd2" y="hd2"/>
              </a:cxn>
            </a:cxnLst>
            <a:rect l="0" t="0" r="r" b="b"/>
            <a:pathLst>
              <a:path w="21600" h="21600" extrusionOk="0">
                <a:moveTo>
                  <a:pt x="21150" y="21600"/>
                </a:moveTo>
                <a:lnTo>
                  <a:pt x="21600" y="11132"/>
                </a:lnTo>
                <a:lnTo>
                  <a:pt x="3372" y="0"/>
                </a:lnTo>
                <a:lnTo>
                  <a:pt x="0" y="13883"/>
                </a:lnTo>
                <a:lnTo>
                  <a:pt x="21150" y="21600"/>
                </a:lnTo>
                <a:close/>
              </a:path>
            </a:pathLst>
          </a:custGeom>
          <a:solidFill>
            <a:srgbClr val="64CCC9">
              <a:alpha val="59959"/>
            </a:srgbClr>
          </a:soli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33" name="Shape 1401"/>
          <p:cNvSpPr/>
          <p:nvPr/>
        </p:nvSpPr>
        <p:spPr>
          <a:xfrm>
            <a:off x="5017835" y="1780723"/>
            <a:ext cx="603171" cy="708025"/>
          </a:xfrm>
          <a:custGeom>
            <a:avLst/>
            <a:gdLst/>
            <a:ahLst/>
            <a:cxnLst>
              <a:cxn ang="0">
                <a:pos x="wd2" y="hd2"/>
              </a:cxn>
              <a:cxn ang="5400000">
                <a:pos x="wd2" y="hd2"/>
              </a:cxn>
              <a:cxn ang="10800000">
                <a:pos x="wd2" y="hd2"/>
              </a:cxn>
              <a:cxn ang="16200000">
                <a:pos x="wd2" y="hd2"/>
              </a:cxn>
            </a:cxnLst>
            <a:rect l="0" t="0" r="r" b="b"/>
            <a:pathLst>
              <a:path w="21600" h="21600" extrusionOk="0">
                <a:moveTo>
                  <a:pt x="9891" y="19118"/>
                </a:moveTo>
                <a:lnTo>
                  <a:pt x="21600" y="7412"/>
                </a:lnTo>
                <a:lnTo>
                  <a:pt x="16796" y="0"/>
                </a:lnTo>
                <a:lnTo>
                  <a:pt x="0" y="21600"/>
                </a:lnTo>
                <a:lnTo>
                  <a:pt x="9891" y="19118"/>
                </a:lnTo>
                <a:close/>
              </a:path>
            </a:pathLst>
          </a:custGeom>
          <a:solidFill>
            <a:srgbClr val="9CD036"/>
          </a:soli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34" name="Shape 1402"/>
          <p:cNvSpPr/>
          <p:nvPr/>
        </p:nvSpPr>
        <p:spPr>
          <a:xfrm>
            <a:off x="2409781" y="2628643"/>
            <a:ext cx="496231" cy="366738"/>
          </a:xfrm>
          <a:custGeom>
            <a:avLst/>
            <a:gdLst/>
            <a:ahLst/>
            <a:cxnLst>
              <a:cxn ang="0">
                <a:pos x="wd2" y="hd2"/>
              </a:cxn>
              <a:cxn ang="5400000">
                <a:pos x="wd2" y="hd2"/>
              </a:cxn>
              <a:cxn ang="10800000">
                <a:pos x="wd2" y="hd2"/>
              </a:cxn>
              <a:cxn ang="16200000">
                <a:pos x="wd2" y="hd2"/>
              </a:cxn>
            </a:cxnLst>
            <a:rect l="0" t="0" r="r" b="b"/>
            <a:pathLst>
              <a:path w="21600" h="21600" extrusionOk="0">
                <a:moveTo>
                  <a:pt x="19808" y="20192"/>
                </a:moveTo>
                <a:lnTo>
                  <a:pt x="21600" y="7321"/>
                </a:lnTo>
                <a:lnTo>
                  <a:pt x="17559" y="0"/>
                </a:lnTo>
                <a:lnTo>
                  <a:pt x="0" y="21600"/>
                </a:lnTo>
                <a:lnTo>
                  <a:pt x="19808" y="20192"/>
                </a:lnTo>
                <a:close/>
              </a:path>
            </a:pathLst>
          </a:custGeom>
          <a:solidFill>
            <a:srgbClr val="64CCC9">
              <a:alpha val="59959"/>
            </a:srgbClr>
          </a:solidFill>
          <a:ln w="12700">
            <a:miter lim="400000"/>
          </a:ln>
        </p:spPr>
        <p:txBody>
          <a:bodyPr tIns="45708" bIns="45708"/>
          <a:lstStyle/>
          <a:p>
            <a:pPr algn="l" defTabSz="914217">
              <a:lnSpc>
                <a:spcPct val="100000"/>
              </a:lnSpc>
              <a:spcBef>
                <a:spcPts val="0"/>
              </a:spcBef>
              <a:defRPr sz="3600">
                <a:solidFill>
                  <a:srgbClr val="000000"/>
                </a:solidFill>
                <a:latin typeface="Calibri"/>
                <a:ea typeface="Calibri"/>
                <a:cs typeface="Calibri"/>
                <a:sym typeface="Calibri"/>
              </a:defRPr>
            </a:pPr>
            <a:endParaRPr sz="1800"/>
          </a:p>
        </p:txBody>
      </p:sp>
      <p:grpSp>
        <p:nvGrpSpPr>
          <p:cNvPr id="235" name="Group 1407"/>
          <p:cNvGrpSpPr/>
          <p:nvPr/>
        </p:nvGrpSpPr>
        <p:grpSpPr>
          <a:xfrm>
            <a:off x="1913493" y="2570050"/>
            <a:ext cx="468300" cy="708025"/>
            <a:chOff x="0" y="0"/>
            <a:chExt cx="936843" cy="1416418"/>
          </a:xfrm>
        </p:grpSpPr>
        <p:pic>
          <p:nvPicPr>
            <p:cNvPr id="236" name="image1.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0800000">
              <a:off x="392631" y="1212409"/>
              <a:ext cx="151582" cy="204010"/>
            </a:xfrm>
            <a:prstGeom prst="rect">
              <a:avLst/>
            </a:prstGeom>
            <a:ln w="12700" cap="flat">
              <a:noFill/>
              <a:miter lim="400000"/>
            </a:ln>
            <a:effectLst>
              <a:outerShdw blurRad="711200" rotWithShape="0">
                <a:srgbClr val="000000">
                  <a:alpha val="75000"/>
                </a:srgbClr>
              </a:outerShdw>
            </a:effectLst>
          </p:spPr>
        </p:pic>
        <p:grpSp>
          <p:nvGrpSpPr>
            <p:cNvPr id="237" name="Group 1406"/>
            <p:cNvGrpSpPr/>
            <p:nvPr/>
          </p:nvGrpSpPr>
          <p:grpSpPr>
            <a:xfrm>
              <a:off x="-1" y="0"/>
              <a:ext cx="936845" cy="1220633"/>
              <a:chOff x="0" y="0"/>
              <a:chExt cx="936843" cy="1220632"/>
            </a:xfrm>
          </p:grpSpPr>
          <p:sp>
            <p:nvSpPr>
              <p:cNvPr id="238" name="Shape 1404"/>
              <p:cNvSpPr/>
              <p:nvPr/>
            </p:nvSpPr>
            <p:spPr>
              <a:xfrm>
                <a:off x="-1" y="-1"/>
                <a:ext cx="468423" cy="122063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39" name="Shape 1405"/>
              <p:cNvSpPr/>
              <p:nvPr/>
            </p:nvSpPr>
            <p:spPr>
              <a:xfrm>
                <a:off x="468421" y="-1"/>
                <a:ext cx="468423" cy="12206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grpSp>
      </p:grpSp>
      <p:grpSp>
        <p:nvGrpSpPr>
          <p:cNvPr id="240" name="Group 1414"/>
          <p:cNvGrpSpPr/>
          <p:nvPr/>
        </p:nvGrpSpPr>
        <p:grpSpPr>
          <a:xfrm flipH="1">
            <a:off x="2755561" y="1742466"/>
            <a:ext cx="165725" cy="183380"/>
            <a:chOff x="0" y="0"/>
            <a:chExt cx="331535" cy="366854"/>
          </a:xfrm>
        </p:grpSpPr>
        <p:sp>
          <p:nvSpPr>
            <p:cNvPr id="241" name="Shape 1408"/>
            <p:cNvSpPr/>
            <p:nvPr/>
          </p:nvSpPr>
          <p:spPr>
            <a:xfrm>
              <a:off x="142412" y="290293"/>
              <a:ext cx="43750" cy="76562"/>
            </a:xfrm>
            <a:prstGeom prst="rect">
              <a:avLst/>
            </a:prstGeom>
            <a:solidFill>
              <a:srgbClr val="5D3E16"/>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42" name="Shape 1409"/>
            <p:cNvSpPr/>
            <p:nvPr/>
          </p:nvSpPr>
          <p:spPr>
            <a:xfrm>
              <a:off x="-1" y="-1"/>
              <a:ext cx="331537" cy="31695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600" y="0"/>
                  </a:lnTo>
                  <a:lnTo>
                    <a:pt x="21600" y="2160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43" name="Shape 1410"/>
            <p:cNvSpPr/>
            <p:nvPr/>
          </p:nvSpPr>
          <p:spPr>
            <a:xfrm>
              <a:off x="162691" y="-1"/>
              <a:ext cx="168845" cy="3169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rgbClr val="76C05C"/>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44" name="Shape 1411"/>
            <p:cNvSpPr/>
            <p:nvPr/>
          </p:nvSpPr>
          <p:spPr>
            <a:xfrm>
              <a:off x="139222" y="-1"/>
              <a:ext cx="46940" cy="45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lnTo>
                    <a:pt x="0" y="21600"/>
                  </a:lnTo>
                  <a:close/>
                </a:path>
              </a:pathLst>
            </a:custGeom>
            <a:solidFill>
              <a:srgbClr val="76C05C"/>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45" name="Shape 1412"/>
            <p:cNvSpPr/>
            <p:nvPr/>
          </p:nvSpPr>
          <p:spPr>
            <a:xfrm>
              <a:off x="162691" y="-1"/>
              <a:ext cx="23471" cy="451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21600" y="21600"/>
                  </a:lnTo>
                  <a:close/>
                </a:path>
              </a:pathLst>
            </a:custGeom>
            <a:solidFill>
              <a:srgbClr val="91CD7D"/>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46" name="Shape 1413"/>
            <p:cNvSpPr/>
            <p:nvPr/>
          </p:nvSpPr>
          <p:spPr>
            <a:xfrm>
              <a:off x="162691" y="-1"/>
              <a:ext cx="23471" cy="451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91CD7D"/>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grpSp>
      <p:grpSp>
        <p:nvGrpSpPr>
          <p:cNvPr id="247" name="Group 1419"/>
          <p:cNvGrpSpPr/>
          <p:nvPr/>
        </p:nvGrpSpPr>
        <p:grpSpPr>
          <a:xfrm>
            <a:off x="1016471" y="2628280"/>
            <a:ext cx="393052" cy="594256"/>
            <a:chOff x="0" y="0"/>
            <a:chExt cx="786306" cy="1188820"/>
          </a:xfrm>
        </p:grpSpPr>
        <p:pic>
          <p:nvPicPr>
            <p:cNvPr id="248" name="image1.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10800000">
              <a:off x="329541" y="1017593"/>
              <a:ext cx="127225" cy="171228"/>
            </a:xfrm>
            <a:prstGeom prst="rect">
              <a:avLst/>
            </a:prstGeom>
            <a:ln w="12700" cap="flat">
              <a:noFill/>
              <a:miter lim="400000"/>
            </a:ln>
            <a:effectLst/>
          </p:spPr>
        </p:pic>
        <p:grpSp>
          <p:nvGrpSpPr>
            <p:cNvPr id="249" name="Group 1418"/>
            <p:cNvGrpSpPr/>
            <p:nvPr/>
          </p:nvGrpSpPr>
          <p:grpSpPr>
            <a:xfrm>
              <a:off x="-1" y="0"/>
              <a:ext cx="786308" cy="1024495"/>
              <a:chOff x="0" y="0"/>
              <a:chExt cx="786306" cy="1024494"/>
            </a:xfrm>
          </p:grpSpPr>
          <p:sp>
            <p:nvSpPr>
              <p:cNvPr id="250" name="Shape 1416"/>
              <p:cNvSpPr/>
              <p:nvPr/>
            </p:nvSpPr>
            <p:spPr>
              <a:xfrm>
                <a:off x="-1" y="-1"/>
                <a:ext cx="393155" cy="102449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51" name="Shape 1417"/>
              <p:cNvSpPr/>
              <p:nvPr/>
            </p:nvSpPr>
            <p:spPr>
              <a:xfrm>
                <a:off x="393153" y="-1"/>
                <a:ext cx="393154" cy="10244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grpSp>
      </p:grpSp>
      <p:grpSp>
        <p:nvGrpSpPr>
          <p:cNvPr id="252" name="Group 1424"/>
          <p:cNvGrpSpPr/>
          <p:nvPr/>
        </p:nvGrpSpPr>
        <p:grpSpPr>
          <a:xfrm>
            <a:off x="11364806" y="1984209"/>
            <a:ext cx="766294" cy="1158565"/>
            <a:chOff x="0" y="0"/>
            <a:chExt cx="865330" cy="1308297"/>
          </a:xfrm>
        </p:grpSpPr>
        <p:pic>
          <p:nvPicPr>
            <p:cNvPr id="253" name="image1.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rot="10800000">
              <a:off x="362660" y="1119861"/>
              <a:ext cx="140011" cy="188437"/>
            </a:xfrm>
            <a:prstGeom prst="rect">
              <a:avLst/>
            </a:prstGeom>
            <a:ln w="12700" cap="flat">
              <a:noFill/>
              <a:miter lim="400000"/>
            </a:ln>
            <a:effectLst>
              <a:outerShdw blurRad="711200" rotWithShape="0">
                <a:srgbClr val="000000">
                  <a:alpha val="75000"/>
                </a:srgbClr>
              </a:outerShdw>
            </a:effectLst>
          </p:spPr>
        </p:pic>
        <p:grpSp>
          <p:nvGrpSpPr>
            <p:cNvPr id="254" name="Group 1423"/>
            <p:cNvGrpSpPr/>
            <p:nvPr/>
          </p:nvGrpSpPr>
          <p:grpSpPr>
            <a:xfrm>
              <a:off x="-1" y="0"/>
              <a:ext cx="865332" cy="1127457"/>
              <a:chOff x="0" y="0"/>
              <a:chExt cx="865330" cy="1127456"/>
            </a:xfrm>
          </p:grpSpPr>
          <p:sp>
            <p:nvSpPr>
              <p:cNvPr id="255" name="Shape 1421"/>
              <p:cNvSpPr/>
              <p:nvPr/>
            </p:nvSpPr>
            <p:spPr>
              <a:xfrm>
                <a:off x="-1" y="-1"/>
                <a:ext cx="432667" cy="112745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56" name="Shape 1422"/>
              <p:cNvSpPr/>
              <p:nvPr/>
            </p:nvSpPr>
            <p:spPr>
              <a:xfrm>
                <a:off x="432665" y="-1"/>
                <a:ext cx="432666" cy="11274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grpSp>
      </p:grpSp>
      <p:grpSp>
        <p:nvGrpSpPr>
          <p:cNvPr id="257" name="Group 1436"/>
          <p:cNvGrpSpPr/>
          <p:nvPr/>
        </p:nvGrpSpPr>
        <p:grpSpPr>
          <a:xfrm>
            <a:off x="3518360" y="1700079"/>
            <a:ext cx="6357761" cy="4449427"/>
            <a:chOff x="-1201834" y="5330"/>
            <a:chExt cx="12718833" cy="8901170"/>
          </a:xfrm>
        </p:grpSpPr>
        <p:sp>
          <p:nvSpPr>
            <p:cNvPr id="258" name="Shape 1430"/>
            <p:cNvSpPr/>
            <p:nvPr/>
          </p:nvSpPr>
          <p:spPr>
            <a:xfrm>
              <a:off x="7530654" y="7172186"/>
              <a:ext cx="729581" cy="16678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4A3116"/>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59" name="Shape 1431"/>
            <p:cNvSpPr/>
            <p:nvPr/>
          </p:nvSpPr>
          <p:spPr>
            <a:xfrm>
              <a:off x="2076631" y="7202844"/>
              <a:ext cx="747741" cy="1637238"/>
            </a:xfrm>
            <a:custGeom>
              <a:avLst/>
              <a:gdLst/>
              <a:ahLst/>
              <a:cxnLst>
                <a:cxn ang="0">
                  <a:pos x="wd2" y="hd2"/>
                </a:cxn>
                <a:cxn ang="5400000">
                  <a:pos x="wd2" y="hd2"/>
                </a:cxn>
                <a:cxn ang="10800000">
                  <a:pos x="wd2" y="hd2"/>
                </a:cxn>
                <a:cxn ang="16200000">
                  <a:pos x="wd2" y="hd2"/>
                </a:cxn>
              </a:cxnLst>
              <a:rect l="0" t="0" r="r" b="b"/>
              <a:pathLst>
                <a:path w="21600" h="21600" extrusionOk="0">
                  <a:moveTo>
                    <a:pt x="21589" y="0"/>
                  </a:moveTo>
                  <a:lnTo>
                    <a:pt x="0" y="887"/>
                  </a:lnTo>
                  <a:lnTo>
                    <a:pt x="525" y="1379"/>
                  </a:lnTo>
                  <a:lnTo>
                    <a:pt x="525" y="21600"/>
                  </a:lnTo>
                  <a:lnTo>
                    <a:pt x="21600" y="21600"/>
                  </a:lnTo>
                  <a:lnTo>
                    <a:pt x="21600" y="0"/>
                  </a:lnTo>
                  <a:cubicBezTo>
                    <a:pt x="21600" y="0"/>
                    <a:pt x="21589" y="0"/>
                    <a:pt x="21589" y="0"/>
                  </a:cubicBezTo>
                  <a:close/>
                </a:path>
              </a:pathLst>
            </a:custGeom>
            <a:solidFill>
              <a:srgbClr val="4A3116"/>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60" name="Shape 1432"/>
            <p:cNvSpPr/>
            <p:nvPr/>
          </p:nvSpPr>
          <p:spPr>
            <a:xfrm>
              <a:off x="-1201835" y="5330"/>
              <a:ext cx="12718835" cy="5657016"/>
            </a:xfrm>
            <a:custGeom>
              <a:avLst/>
              <a:gdLst/>
              <a:ahLst/>
              <a:cxnLst>
                <a:cxn ang="0">
                  <a:pos x="wd2" y="hd2"/>
                </a:cxn>
                <a:cxn ang="5400000">
                  <a:pos x="wd2" y="hd2"/>
                </a:cxn>
                <a:cxn ang="10800000">
                  <a:pos x="wd2" y="hd2"/>
                </a:cxn>
                <a:cxn ang="16200000">
                  <a:pos x="wd2" y="hd2"/>
                </a:cxn>
              </a:cxnLst>
              <a:rect l="0" t="0" r="r" b="b"/>
              <a:pathLst>
                <a:path w="21339" h="21070" extrusionOk="0">
                  <a:moveTo>
                    <a:pt x="21322" y="8870"/>
                  </a:moveTo>
                  <a:cubicBezTo>
                    <a:pt x="21393" y="6965"/>
                    <a:pt x="21344" y="3888"/>
                    <a:pt x="19046" y="3134"/>
                  </a:cubicBezTo>
                  <a:cubicBezTo>
                    <a:pt x="13946" y="1461"/>
                    <a:pt x="7446" y="767"/>
                    <a:pt x="2299" y="67"/>
                  </a:cubicBezTo>
                  <a:cubicBezTo>
                    <a:pt x="1593" y="-29"/>
                    <a:pt x="-207" y="-530"/>
                    <a:pt x="19" y="3782"/>
                  </a:cubicBezTo>
                  <a:cubicBezTo>
                    <a:pt x="373" y="10526"/>
                    <a:pt x="1972" y="21055"/>
                    <a:pt x="1988" y="21070"/>
                  </a:cubicBezTo>
                  <a:lnTo>
                    <a:pt x="20321" y="21070"/>
                  </a:lnTo>
                  <a:lnTo>
                    <a:pt x="21322" y="8870"/>
                  </a:lnTo>
                  <a:close/>
                </a:path>
              </a:pathLst>
            </a:custGeom>
            <a:solidFill>
              <a:srgbClr val="4A3116"/>
            </a:solidFill>
            <a:ln w="12700" cap="flat">
              <a:noFill/>
              <a:miter lim="400000"/>
            </a:ln>
            <a:effectLst/>
          </p:spPr>
          <p:txBody>
            <a:bodyPr wrap="square" lIns="19045" tIns="19045" rIns="19045" bIns="19045" numCol="1" anchor="ctr">
              <a:noAutofit/>
            </a:bodyPr>
            <a:lstStyle/>
            <a:p>
              <a:pPr>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61" name="Shape 1433"/>
            <p:cNvSpPr/>
            <p:nvPr/>
          </p:nvSpPr>
          <p:spPr>
            <a:xfrm>
              <a:off x="-17247" y="5658488"/>
              <a:ext cx="10931229" cy="2121841"/>
            </a:xfrm>
            <a:custGeom>
              <a:avLst/>
              <a:gdLst/>
              <a:ahLst/>
              <a:cxnLst>
                <a:cxn ang="0">
                  <a:pos x="wd2" y="hd2"/>
                </a:cxn>
                <a:cxn ang="5400000">
                  <a:pos x="wd2" y="hd2"/>
                </a:cxn>
                <a:cxn ang="10800000">
                  <a:pos x="wd2" y="hd2"/>
                </a:cxn>
                <a:cxn ang="16200000">
                  <a:pos x="wd2" y="hd2"/>
                </a:cxn>
              </a:cxnLst>
              <a:rect l="0" t="0" r="r" b="b"/>
              <a:pathLst>
                <a:path w="21600" h="21327" extrusionOk="0">
                  <a:moveTo>
                    <a:pt x="21600" y="0"/>
                  </a:moveTo>
                  <a:lnTo>
                    <a:pt x="0" y="0"/>
                  </a:lnTo>
                  <a:cubicBezTo>
                    <a:pt x="361" y="5218"/>
                    <a:pt x="585" y="7925"/>
                    <a:pt x="919" y="12458"/>
                  </a:cubicBezTo>
                  <a:cubicBezTo>
                    <a:pt x="1200" y="16267"/>
                    <a:pt x="1527" y="21065"/>
                    <a:pt x="3172" y="20701"/>
                  </a:cubicBezTo>
                  <a:cubicBezTo>
                    <a:pt x="3376" y="21557"/>
                    <a:pt x="16716" y="21600"/>
                    <a:pt x="19150" y="20422"/>
                  </a:cubicBezTo>
                  <a:cubicBezTo>
                    <a:pt x="20313" y="19859"/>
                    <a:pt x="21317" y="14543"/>
                    <a:pt x="21600" y="0"/>
                  </a:cubicBezTo>
                </a:path>
              </a:pathLst>
            </a:custGeom>
            <a:solidFill>
              <a:srgbClr val="E1C276"/>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62" name="Shape 1434"/>
            <p:cNvSpPr/>
            <p:nvPr/>
          </p:nvSpPr>
          <p:spPr>
            <a:xfrm>
              <a:off x="7108387" y="8253604"/>
              <a:ext cx="1484774" cy="652897"/>
            </a:xfrm>
            <a:custGeom>
              <a:avLst/>
              <a:gdLst/>
              <a:ahLst/>
              <a:cxnLst>
                <a:cxn ang="0">
                  <a:pos x="wd2" y="hd2"/>
                </a:cxn>
                <a:cxn ang="5400000">
                  <a:pos x="wd2" y="hd2"/>
                </a:cxn>
                <a:cxn ang="10800000">
                  <a:pos x="wd2" y="hd2"/>
                </a:cxn>
                <a:cxn ang="16200000">
                  <a:pos x="wd2" y="hd2"/>
                </a:cxn>
              </a:cxnLst>
              <a:rect l="0" t="0" r="r" b="b"/>
              <a:pathLst>
                <a:path w="21348" h="21600" extrusionOk="0">
                  <a:moveTo>
                    <a:pt x="9637" y="12777"/>
                  </a:moveTo>
                  <a:cubicBezTo>
                    <a:pt x="9637" y="12777"/>
                    <a:pt x="4898" y="3854"/>
                    <a:pt x="8" y="3854"/>
                  </a:cubicBezTo>
                  <a:cubicBezTo>
                    <a:pt x="-252" y="3854"/>
                    <a:pt x="5994" y="15211"/>
                    <a:pt x="5994" y="15211"/>
                  </a:cubicBezTo>
                  <a:lnTo>
                    <a:pt x="5083" y="20687"/>
                  </a:lnTo>
                  <a:lnTo>
                    <a:pt x="10678" y="20079"/>
                  </a:lnTo>
                  <a:lnTo>
                    <a:pt x="15915" y="21600"/>
                  </a:lnTo>
                  <a:lnTo>
                    <a:pt x="21348" y="7098"/>
                  </a:lnTo>
                  <a:cubicBezTo>
                    <a:pt x="21348" y="7098"/>
                    <a:pt x="16283" y="8519"/>
                    <a:pt x="15112" y="12169"/>
                  </a:cubicBezTo>
                  <a:cubicBezTo>
                    <a:pt x="13941" y="15819"/>
                    <a:pt x="16849" y="0"/>
                    <a:pt x="16849" y="0"/>
                  </a:cubicBezTo>
                  <a:cubicBezTo>
                    <a:pt x="16849" y="0"/>
                    <a:pt x="9637" y="12777"/>
                    <a:pt x="9637" y="12777"/>
                  </a:cubicBezTo>
                  <a:close/>
                </a:path>
              </a:pathLst>
            </a:custGeom>
            <a:solidFill>
              <a:srgbClr val="76C05C"/>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63" name="Shape 1435"/>
            <p:cNvSpPr/>
            <p:nvPr/>
          </p:nvSpPr>
          <p:spPr>
            <a:xfrm>
              <a:off x="1675972" y="8253604"/>
              <a:ext cx="1485050" cy="652897"/>
            </a:xfrm>
            <a:custGeom>
              <a:avLst/>
              <a:gdLst/>
              <a:ahLst/>
              <a:cxnLst>
                <a:cxn ang="0">
                  <a:pos x="wd2" y="hd2"/>
                </a:cxn>
                <a:cxn ang="5400000">
                  <a:pos x="wd2" y="hd2"/>
                </a:cxn>
                <a:cxn ang="10800000">
                  <a:pos x="wd2" y="hd2"/>
                </a:cxn>
                <a:cxn ang="16200000">
                  <a:pos x="wd2" y="hd2"/>
                </a:cxn>
              </a:cxnLst>
              <a:rect l="0" t="0" r="r" b="b"/>
              <a:pathLst>
                <a:path w="21348" h="21600" extrusionOk="0">
                  <a:moveTo>
                    <a:pt x="9637" y="12777"/>
                  </a:moveTo>
                  <a:cubicBezTo>
                    <a:pt x="9637" y="12777"/>
                    <a:pt x="4898" y="3854"/>
                    <a:pt x="8" y="3854"/>
                  </a:cubicBezTo>
                  <a:cubicBezTo>
                    <a:pt x="-252" y="3854"/>
                    <a:pt x="5994" y="15211"/>
                    <a:pt x="5994" y="15211"/>
                  </a:cubicBezTo>
                  <a:lnTo>
                    <a:pt x="5083" y="20687"/>
                  </a:lnTo>
                  <a:lnTo>
                    <a:pt x="10678" y="20079"/>
                  </a:lnTo>
                  <a:lnTo>
                    <a:pt x="15915" y="21600"/>
                  </a:lnTo>
                  <a:lnTo>
                    <a:pt x="21348" y="7098"/>
                  </a:lnTo>
                  <a:cubicBezTo>
                    <a:pt x="21348" y="7098"/>
                    <a:pt x="16283" y="8519"/>
                    <a:pt x="15112" y="12169"/>
                  </a:cubicBezTo>
                  <a:cubicBezTo>
                    <a:pt x="13941" y="15819"/>
                    <a:pt x="16849" y="0"/>
                    <a:pt x="16849" y="0"/>
                  </a:cubicBezTo>
                  <a:cubicBezTo>
                    <a:pt x="16849" y="0"/>
                    <a:pt x="9637" y="12777"/>
                    <a:pt x="9637" y="12777"/>
                  </a:cubicBezTo>
                  <a:close/>
                </a:path>
              </a:pathLst>
            </a:custGeom>
            <a:solidFill>
              <a:srgbClr val="76C05C"/>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pic>
        <p:nvPicPr>
          <p:cNvPr id="265" name="pasted-image.pdf"/>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462497" y="274635"/>
            <a:ext cx="997114" cy="1456488"/>
          </a:xfrm>
          <a:prstGeom prst="rect">
            <a:avLst/>
          </a:prstGeom>
          <a:ln w="12700">
            <a:miter lim="400000"/>
          </a:ln>
        </p:spPr>
      </p:pic>
      <p:grpSp>
        <p:nvGrpSpPr>
          <p:cNvPr id="266" name="Group 265"/>
          <p:cNvGrpSpPr/>
          <p:nvPr/>
        </p:nvGrpSpPr>
        <p:grpSpPr>
          <a:xfrm>
            <a:off x="9740809" y="2570610"/>
            <a:ext cx="2067553" cy="3247630"/>
            <a:chOff x="9914517" y="2523683"/>
            <a:chExt cx="2274308" cy="3572393"/>
          </a:xfrm>
        </p:grpSpPr>
        <p:pic>
          <p:nvPicPr>
            <p:cNvPr id="267" name="Picture 266"/>
            <p:cNvPicPr>
              <a:picLocks noChangeAspect="1"/>
            </p:cNvPicPr>
            <p:nvPr userDrawn="1"/>
          </p:nvPicPr>
          <p:blipFill>
            <a:blip r:embed="rId8" cstate="email">
              <a:alphaModFix amt="37000"/>
              <a:extLst>
                <a:ext uri="{28A0092B-C50C-407E-A947-70E740481C1C}">
                  <a14:useLocalDpi xmlns:a14="http://schemas.microsoft.com/office/drawing/2010/main"/>
                </a:ext>
              </a:extLst>
            </a:blip>
            <a:stretch>
              <a:fillRect/>
            </a:stretch>
          </p:blipFill>
          <p:spPr>
            <a:xfrm>
              <a:off x="10304904" y="5785297"/>
              <a:ext cx="1575931" cy="310779"/>
            </a:xfrm>
            <a:prstGeom prst="rect">
              <a:avLst/>
            </a:prstGeom>
            <a:noFill/>
            <a:ln>
              <a:noFill/>
            </a:ln>
          </p:spPr>
        </p:pic>
        <p:grpSp>
          <p:nvGrpSpPr>
            <p:cNvPr id="268" name="Group 1449"/>
            <p:cNvGrpSpPr/>
            <p:nvPr userDrawn="1"/>
          </p:nvGrpSpPr>
          <p:grpSpPr>
            <a:xfrm>
              <a:off x="9914517" y="2523683"/>
              <a:ext cx="2274308" cy="3438540"/>
              <a:chOff x="-635178" y="3810989"/>
              <a:chExt cx="3418334" cy="5168193"/>
            </a:xfrm>
          </p:grpSpPr>
          <p:pic>
            <p:nvPicPr>
              <p:cNvPr id="269" name="image1.png"/>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rot="10800000">
                <a:off x="797445" y="8234801"/>
                <a:ext cx="553088" cy="744381"/>
              </a:xfrm>
              <a:prstGeom prst="rect">
                <a:avLst/>
              </a:prstGeom>
              <a:ln w="12700" cap="flat">
                <a:noFill/>
                <a:miter lim="400000"/>
              </a:ln>
              <a:effectLst/>
            </p:spPr>
          </p:pic>
          <p:grpSp>
            <p:nvGrpSpPr>
              <p:cNvPr id="270" name="Group 1448"/>
              <p:cNvGrpSpPr/>
              <p:nvPr userDrawn="1"/>
            </p:nvGrpSpPr>
            <p:grpSpPr>
              <a:xfrm>
                <a:off x="-635178" y="3810989"/>
                <a:ext cx="3418334" cy="4453813"/>
                <a:chOff x="-635178" y="3810989"/>
                <a:chExt cx="3418334" cy="4453813"/>
              </a:xfrm>
            </p:grpSpPr>
            <p:sp>
              <p:nvSpPr>
                <p:cNvPr id="271" name="Shape 1446"/>
                <p:cNvSpPr/>
                <p:nvPr userDrawn="1"/>
              </p:nvSpPr>
              <p:spPr>
                <a:xfrm>
                  <a:off x="-635178" y="3810989"/>
                  <a:ext cx="1709165" cy="44538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72" name="Shape 1447"/>
                <p:cNvSpPr/>
                <p:nvPr userDrawn="1"/>
              </p:nvSpPr>
              <p:spPr>
                <a:xfrm>
                  <a:off x="1073989" y="3810989"/>
                  <a:ext cx="1709167" cy="44538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129948"/>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grpSp>
        </p:grpSp>
      </p:grpSp>
      <p:grpSp>
        <p:nvGrpSpPr>
          <p:cNvPr id="273" name="Group 272"/>
          <p:cNvGrpSpPr/>
          <p:nvPr/>
        </p:nvGrpSpPr>
        <p:grpSpPr>
          <a:xfrm>
            <a:off x="2538173" y="4428544"/>
            <a:ext cx="1583389" cy="2164144"/>
            <a:chOff x="1720835" y="4124431"/>
            <a:chExt cx="1423029" cy="1944967"/>
          </a:xfrm>
        </p:grpSpPr>
        <p:pic>
          <p:nvPicPr>
            <p:cNvPr id="274" name="Picture 273"/>
            <p:cNvPicPr>
              <a:picLocks noChangeAspect="1"/>
            </p:cNvPicPr>
            <p:nvPr userDrawn="1"/>
          </p:nvPicPr>
          <p:blipFill>
            <a:blip r:embed="rId10" cstate="email">
              <a:alphaModFix amt="61000"/>
              <a:extLst>
                <a:ext uri="{28A0092B-C50C-407E-A947-70E740481C1C}">
                  <a14:useLocalDpi xmlns:a14="http://schemas.microsoft.com/office/drawing/2010/main"/>
                </a:ext>
              </a:extLst>
            </a:blip>
            <a:stretch>
              <a:fillRect/>
            </a:stretch>
          </p:blipFill>
          <p:spPr>
            <a:xfrm>
              <a:off x="1860768" y="5681489"/>
              <a:ext cx="766684" cy="376043"/>
            </a:xfrm>
            <a:prstGeom prst="rect">
              <a:avLst/>
            </a:prstGeom>
            <a:noFill/>
            <a:ln>
              <a:noFill/>
            </a:ln>
          </p:spPr>
        </p:pic>
        <p:pic>
          <p:nvPicPr>
            <p:cNvPr id="275" name="Picture 274"/>
            <p:cNvPicPr>
              <a:picLocks noChangeAspect="1"/>
            </p:cNvPicPr>
            <p:nvPr userDrawn="1"/>
          </p:nvPicPr>
          <p:blipFill>
            <a:blip r:embed="rId10" cstate="email">
              <a:alphaModFix amt="61000"/>
              <a:extLst>
                <a:ext uri="{28A0092B-C50C-407E-A947-70E740481C1C}">
                  <a14:useLocalDpi xmlns:a14="http://schemas.microsoft.com/office/drawing/2010/main"/>
                </a:ext>
              </a:extLst>
            </a:blip>
            <a:stretch>
              <a:fillRect/>
            </a:stretch>
          </p:blipFill>
          <p:spPr>
            <a:xfrm>
              <a:off x="2369827" y="5693355"/>
              <a:ext cx="766684" cy="376043"/>
            </a:xfrm>
            <a:prstGeom prst="rect">
              <a:avLst/>
            </a:prstGeom>
            <a:noFill/>
            <a:ln>
              <a:noFill/>
            </a:ln>
          </p:spPr>
        </p:pic>
        <p:pic>
          <p:nvPicPr>
            <p:cNvPr id="276" name="pasted-image.pdf"/>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1720835" y="4124431"/>
              <a:ext cx="1423029" cy="1831050"/>
            </a:xfrm>
            <a:prstGeom prst="rect">
              <a:avLst/>
            </a:prstGeom>
            <a:ln w="12700">
              <a:miter lim="400000"/>
            </a:ln>
            <a:effectLst/>
          </p:spPr>
        </p:pic>
      </p:grpSp>
      <p:pic>
        <p:nvPicPr>
          <p:cNvPr id="277" name="Picture 276"/>
          <p:cNvPicPr>
            <a:picLocks noChangeAspect="1"/>
          </p:cNvPicPr>
          <p:nvPr/>
        </p:nvPicPr>
        <p:blipFill>
          <a:blip r:embed="rId12" cstate="email">
            <a:alphaModFix amt="61000"/>
            <a:extLst>
              <a:ext uri="{28A0092B-C50C-407E-A947-70E740481C1C}">
                <a14:useLocalDpi xmlns:a14="http://schemas.microsoft.com/office/drawing/2010/main"/>
              </a:ext>
            </a:extLst>
          </a:blip>
          <a:stretch>
            <a:fillRect/>
          </a:stretch>
        </p:blipFill>
        <p:spPr>
          <a:xfrm>
            <a:off x="-138694" y="5426918"/>
            <a:ext cx="1906876" cy="376043"/>
          </a:xfrm>
          <a:prstGeom prst="rect">
            <a:avLst/>
          </a:prstGeom>
          <a:noFill/>
          <a:ln>
            <a:noFill/>
          </a:ln>
        </p:spPr>
      </p:pic>
      <p:grpSp>
        <p:nvGrpSpPr>
          <p:cNvPr id="278" name="Group 1429"/>
          <p:cNvGrpSpPr/>
          <p:nvPr/>
        </p:nvGrpSpPr>
        <p:grpSpPr>
          <a:xfrm>
            <a:off x="-916624" y="427527"/>
            <a:ext cx="3436430" cy="5195555"/>
            <a:chOff x="0" y="0"/>
            <a:chExt cx="6874650" cy="10393815"/>
          </a:xfrm>
        </p:grpSpPr>
        <p:pic>
          <p:nvPicPr>
            <p:cNvPr id="279" name="image1.png"/>
            <p:cNvPicPr>
              <a:picLocks noChangeAspect="1"/>
            </p:cNvPicPr>
            <p:nvPr/>
          </p:nvPicPr>
          <p:blipFill>
            <a:blip r:embed="rId13">
              <a:extLst/>
            </a:blip>
            <a:stretch>
              <a:fillRect/>
            </a:stretch>
          </p:blipFill>
          <p:spPr>
            <a:xfrm rot="10800000">
              <a:off x="2881165" y="8896780"/>
              <a:ext cx="1112323" cy="1497036"/>
            </a:xfrm>
            <a:prstGeom prst="rect">
              <a:avLst/>
            </a:prstGeom>
            <a:ln w="12700" cap="flat">
              <a:noFill/>
              <a:miter lim="400000"/>
            </a:ln>
            <a:effectLst/>
          </p:spPr>
        </p:pic>
        <p:grpSp>
          <p:nvGrpSpPr>
            <p:cNvPr id="280" name="Group 1428"/>
            <p:cNvGrpSpPr/>
            <p:nvPr/>
          </p:nvGrpSpPr>
          <p:grpSpPr>
            <a:xfrm>
              <a:off x="-1" y="-1"/>
              <a:ext cx="6874652" cy="8957119"/>
              <a:chOff x="0" y="0"/>
              <a:chExt cx="6874650" cy="8957117"/>
            </a:xfrm>
          </p:grpSpPr>
          <p:sp>
            <p:nvSpPr>
              <p:cNvPr id="281" name="Shape 1426"/>
              <p:cNvSpPr/>
              <p:nvPr/>
            </p:nvSpPr>
            <p:spPr>
              <a:xfrm>
                <a:off x="-1" y="-1"/>
                <a:ext cx="3437326" cy="89571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302" y="7966"/>
                    </a:lnTo>
                    <a:lnTo>
                      <a:pt x="15083" y="7966"/>
                    </a:lnTo>
                    <a:lnTo>
                      <a:pt x="5282" y="14208"/>
                    </a:lnTo>
                    <a:lnTo>
                      <a:pt x="11299" y="14208"/>
                    </a:lnTo>
                    <a:lnTo>
                      <a:pt x="0" y="21600"/>
                    </a:lnTo>
                    <a:lnTo>
                      <a:pt x="21600" y="21600"/>
                    </a:lnTo>
                    <a:lnTo>
                      <a:pt x="21600" y="0"/>
                    </a:lnTo>
                    <a:close/>
                  </a:path>
                </a:pathLst>
              </a:custGeom>
              <a:solidFill>
                <a:srgbClr val="76C05C"/>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82" name="Shape 1427"/>
              <p:cNvSpPr/>
              <p:nvPr/>
            </p:nvSpPr>
            <p:spPr>
              <a:xfrm>
                <a:off x="3437325" y="-1"/>
                <a:ext cx="3437326" cy="895711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301" y="14208"/>
                    </a:lnTo>
                    <a:lnTo>
                      <a:pt x="16318" y="14208"/>
                    </a:lnTo>
                    <a:lnTo>
                      <a:pt x="6780" y="7966"/>
                    </a:lnTo>
                    <a:lnTo>
                      <a:pt x="12298" y="7966"/>
                    </a:lnTo>
                    <a:lnTo>
                      <a:pt x="0" y="0"/>
                    </a:lnTo>
                    <a:lnTo>
                      <a:pt x="0" y="21600"/>
                    </a:lnTo>
                    <a:close/>
                  </a:path>
                </a:pathLst>
              </a:custGeom>
              <a:solidFill>
                <a:srgbClr val="0F9948"/>
              </a:solidFill>
              <a:ln w="12700" cap="flat">
                <a:noFill/>
                <a:miter lim="400000"/>
              </a:ln>
              <a:effectLst/>
            </p:spPr>
            <p:txBody>
              <a:bodyPr wrap="square" lIns="22854" tIns="22854" rIns="22854" bIns="22854"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grpSp>
      </p:grpSp>
      <p:sp>
        <p:nvSpPr>
          <p:cNvPr id="3" name="Subtitle 2"/>
          <p:cNvSpPr>
            <a:spLocks noGrp="1"/>
          </p:cNvSpPr>
          <p:nvPr>
            <p:ph type="subTitle" idx="1"/>
          </p:nvPr>
        </p:nvSpPr>
        <p:spPr>
          <a:xfrm>
            <a:off x="4099093" y="3732838"/>
            <a:ext cx="5422392" cy="795528"/>
          </a:xfrm>
          <a:prstGeom prst="rect">
            <a:avLst/>
          </a:prstGeom>
        </p:spPr>
        <p:txBody>
          <a:bodyPr>
            <a:noAutofit/>
          </a:bodyPr>
          <a:lstStyle>
            <a:lvl1pPr marL="342900" indent="-342900" algn="ctr">
              <a:spcBef>
                <a:spcPts val="0"/>
              </a:spcBef>
              <a:spcAft>
                <a:spcPts val="0"/>
              </a:spcAft>
              <a:buNone/>
              <a:defRPr lang="en-US" sz="2400" kern="1200" spc="0" baseline="0" dirty="0">
                <a:solidFill>
                  <a:srgbClr val="AA8D54"/>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11" name="Text Placeholder 6"/>
          <p:cNvSpPr>
            <a:spLocks noGrp="1"/>
          </p:cNvSpPr>
          <p:nvPr>
            <p:ph type="body" sz="quarter" idx="16" hasCustomPrompt="1"/>
          </p:nvPr>
        </p:nvSpPr>
        <p:spPr bwMode="invGray">
          <a:xfrm>
            <a:off x="5689454" y="5708557"/>
            <a:ext cx="2052206" cy="377826"/>
          </a:xfrm>
          <a:prstGeom prst="rect">
            <a:avLst/>
          </a:prstGeom>
        </p:spPr>
        <p:txBody>
          <a:bodyPr/>
          <a:lstStyle>
            <a:lvl1pPr marL="0" indent="0" algn="ctr">
              <a:spcBef>
                <a:spcPts val="0"/>
              </a:spcBef>
              <a:spcAft>
                <a:spcPts val="0"/>
              </a:spcAft>
              <a:buFontTx/>
              <a:buNone/>
              <a:defRPr lang="en-US" sz="1400" kern="1200" spc="0" baseline="0" dirty="0" smtClean="0">
                <a:solidFill>
                  <a:srgbClr val="4A3116"/>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a:t>Twitter and Email</a:t>
            </a:r>
          </a:p>
        </p:txBody>
      </p:sp>
      <p:sp>
        <p:nvSpPr>
          <p:cNvPr id="6" name="Text Placeholder 5"/>
          <p:cNvSpPr>
            <a:spLocks noGrp="1"/>
          </p:cNvSpPr>
          <p:nvPr>
            <p:ph type="body" sz="quarter" idx="17" hasCustomPrompt="1"/>
          </p:nvPr>
        </p:nvSpPr>
        <p:spPr>
          <a:xfrm>
            <a:off x="4729869" y="4682216"/>
            <a:ext cx="4233588" cy="801511"/>
          </a:xfrm>
        </p:spPr>
        <p:txBody>
          <a:bodyPr/>
          <a:lstStyle>
            <a:lvl1pPr algn="ctr">
              <a:spcBef>
                <a:spcPts val="0"/>
              </a:spcBef>
              <a:defRPr>
                <a:solidFill>
                  <a:srgbClr val="5B4127"/>
                </a:solidFill>
              </a:defRPr>
            </a:lvl1pPr>
          </a:lstStyle>
          <a:p>
            <a:r>
              <a:rPr lang="en-US" dirty="0"/>
              <a:t>Name of Presenter</a:t>
            </a:r>
            <a:r>
              <a:rPr lang="en-US" baseline="0" dirty="0"/>
              <a:t> </a:t>
            </a:r>
          </a:p>
          <a:p>
            <a:r>
              <a:rPr lang="en-US" baseline="0" dirty="0"/>
              <a:t>Title</a:t>
            </a:r>
          </a:p>
        </p:txBody>
      </p:sp>
      <p:sp>
        <p:nvSpPr>
          <p:cNvPr id="2" name="Title 1"/>
          <p:cNvSpPr>
            <a:spLocks noGrp="1"/>
          </p:cNvSpPr>
          <p:nvPr>
            <p:ph type="ctrTitle"/>
          </p:nvPr>
        </p:nvSpPr>
        <p:spPr>
          <a:xfrm>
            <a:off x="4117381" y="2342950"/>
            <a:ext cx="5394960" cy="1298448"/>
          </a:xfrm>
        </p:spPr>
        <p:txBody>
          <a:bodyPr>
            <a:noAutofit/>
          </a:bodyPr>
          <a:lstStyle>
            <a:lvl1pPr algn="ctr">
              <a:lnSpc>
                <a:spcPct val="90000"/>
              </a:lnSpc>
              <a:defRPr sz="3800" spc="0">
                <a:solidFill>
                  <a:srgbClr val="E1C276"/>
                </a:solidFill>
                <a:latin typeface="Salesforce Sans Light" panose="020B0305020202020203" pitchFamily="34" charset="0"/>
              </a:defRPr>
            </a:lvl1pPr>
          </a:lstStyle>
          <a:p>
            <a:r>
              <a:rPr lang="en-US" smtClean="0"/>
              <a:t>Click to edit Master title style</a:t>
            </a:r>
            <a:endParaRPr lang="en-US" dirty="0"/>
          </a:p>
        </p:txBody>
      </p:sp>
      <p:grpSp>
        <p:nvGrpSpPr>
          <p:cNvPr id="284" name="Group 283"/>
          <p:cNvGrpSpPr/>
          <p:nvPr/>
        </p:nvGrpSpPr>
        <p:grpSpPr>
          <a:xfrm>
            <a:off x="3789232" y="1984208"/>
            <a:ext cx="972173" cy="681850"/>
            <a:chOff x="3073406" y="1312864"/>
            <a:chExt cx="6038864" cy="4235448"/>
          </a:xfrm>
        </p:grpSpPr>
        <p:sp>
          <p:nvSpPr>
            <p:cNvPr id="285"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0812540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_C">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457136" y="457200"/>
            <a:ext cx="11274552" cy="5943600"/>
          </a:xfrm>
          <a:prstGeom prst="rect">
            <a:avLst/>
          </a:prstGeom>
          <a:solidFill>
            <a:schemeClr val="bg2">
              <a:alpha val="55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latin typeface="Salesforce Sans"/>
              <a:cs typeface="Salesforce Sans"/>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893"/>
            <a:ext cx="12188825" cy="6856214"/>
          </a:xfrm>
          <a:prstGeom prst="rect">
            <a:avLst/>
          </a:prstGeom>
        </p:spPr>
      </p:pic>
      <p:sp>
        <p:nvSpPr>
          <p:cNvPr id="12" name="Rectangle 11"/>
          <p:cNvSpPr/>
          <p:nvPr/>
        </p:nvSpPr>
        <p:spPr>
          <a:xfrm>
            <a:off x="457136" y="456306"/>
            <a:ext cx="11274552" cy="5943600"/>
          </a:xfrm>
          <a:prstGeom prst="rect">
            <a:avLst/>
          </a:prstGeom>
          <a:gradFill flip="none" rotWithShape="1">
            <a:gsLst>
              <a:gs pos="64000">
                <a:srgbClr val="E2E8EF">
                  <a:alpha val="50000"/>
                </a:srgbClr>
              </a:gs>
              <a:gs pos="100000">
                <a:srgbClr val="E2E8EF">
                  <a:alpha val="90000"/>
                </a:srgbClr>
              </a:gs>
              <a:gs pos="0">
                <a:srgbClr val="E2E8EF">
                  <a:alpha val="0"/>
                </a:srgb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latin typeface="Salesforce Sans"/>
              <a:cs typeface="Salesforce Sans"/>
            </a:endParaRPr>
          </a:p>
        </p:txBody>
      </p:sp>
      <p:sp>
        <p:nvSpPr>
          <p:cNvPr id="2" name="Title 1"/>
          <p:cNvSpPr>
            <a:spLocks noGrp="1"/>
          </p:cNvSpPr>
          <p:nvPr>
            <p:ph type="ctrTitle"/>
          </p:nvPr>
        </p:nvSpPr>
        <p:spPr>
          <a:xfrm>
            <a:off x="896112" y="1796716"/>
            <a:ext cx="6629400" cy="2208356"/>
          </a:xfrm>
        </p:spPr>
        <p:txBody>
          <a:bodyPr>
            <a:noAutofit/>
          </a:bodyPr>
          <a:lstStyle>
            <a:lvl1pPr algn="l">
              <a:lnSpc>
                <a:spcPct val="90000"/>
              </a:lnSpc>
              <a:defRPr sz="5400" spc="0">
                <a:solidFill>
                  <a:srgbClr val="0A3B61"/>
                </a:solidFill>
                <a:latin typeface="Salesforce Sans Light" panose="020B0305020202020203"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169664"/>
            <a:ext cx="6638544" cy="384048"/>
          </a:xfrm>
          <a:prstGeom prst="rect">
            <a:avLst/>
          </a:prstGeom>
        </p:spPr>
        <p:txBody>
          <a:bodyPr>
            <a:noAutofit/>
          </a:bodyPr>
          <a:lstStyle>
            <a:lvl1pPr marL="342900" indent="-342900" algn="l">
              <a:spcBef>
                <a:spcPts val="0"/>
              </a:spcBef>
              <a:spcAft>
                <a:spcPts val="0"/>
              </a:spcAft>
              <a:buNone/>
              <a:defRPr lang="en-US" sz="2400" kern="1200" spc="0" baseline="0" dirty="0">
                <a:solidFill>
                  <a:schemeClr val="bg2">
                    <a:lumMod val="50000"/>
                  </a:schemeClr>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55" name="Content Placeholder 7"/>
          <p:cNvSpPr>
            <a:spLocks noGrp="1"/>
          </p:cNvSpPr>
          <p:nvPr>
            <p:ph sz="quarter" idx="10" hasCustomPrompt="1"/>
          </p:nvPr>
        </p:nvSpPr>
        <p:spPr>
          <a:xfrm>
            <a:off x="914400" y="5047488"/>
            <a:ext cx="6638544" cy="611350"/>
          </a:xfrm>
          <a:prstGeom prst="rect">
            <a:avLst/>
          </a:prstGeom>
        </p:spPr>
        <p:txBody>
          <a:bodyPr/>
          <a:lstStyle>
            <a:lvl1pPr>
              <a:lnSpc>
                <a:spcPct val="100000"/>
              </a:lnSpc>
              <a:spcBef>
                <a:spcPts val="0"/>
              </a:spcBef>
              <a:spcAft>
                <a:spcPts val="0"/>
              </a:spcAft>
              <a:buNone/>
              <a:defRPr sz="1800" baseline="0">
                <a:solidFill>
                  <a:schemeClr val="bg2">
                    <a:lumMod val="50000"/>
                  </a:schemeClr>
                </a:solidFill>
              </a:defRPr>
            </a:lvl1pPr>
            <a:lvl2pPr marL="0" indent="0">
              <a:spcBef>
                <a:spcPts val="0"/>
              </a:spcBef>
              <a:spcAft>
                <a:spcPts val="0"/>
              </a:spcAft>
              <a:buNone/>
              <a:defRPr>
                <a:solidFill>
                  <a:schemeClr val="bg2">
                    <a:lumMod val="50000"/>
                  </a:schemeClr>
                </a:solidFill>
              </a:defRPr>
            </a:lvl2pPr>
          </a:lstStyle>
          <a:p>
            <a:pPr lvl="0"/>
            <a:r>
              <a:rPr lang="en-US" dirty="0"/>
              <a:t>Name and Title</a:t>
            </a:r>
          </a:p>
          <a:p>
            <a:pPr lvl="1"/>
            <a:r>
              <a:rPr lang="en-US" dirty="0"/>
              <a:t>Second level</a:t>
            </a:r>
          </a:p>
        </p:txBody>
      </p:sp>
      <p:sp>
        <p:nvSpPr>
          <p:cNvPr id="11" name="Text Placeholder 6"/>
          <p:cNvSpPr>
            <a:spLocks noGrp="1"/>
          </p:cNvSpPr>
          <p:nvPr>
            <p:ph type="body" sz="quarter" idx="16" hasCustomPrompt="1"/>
          </p:nvPr>
        </p:nvSpPr>
        <p:spPr bwMode="invGray">
          <a:xfrm>
            <a:off x="914400" y="5687568"/>
            <a:ext cx="6638544" cy="548640"/>
          </a:xfrm>
          <a:prstGeom prst="rect">
            <a:avLst/>
          </a:prstGeom>
        </p:spPr>
        <p:txBody>
          <a:bodyPr/>
          <a:lstStyle>
            <a:lvl1pPr marL="0" indent="0" algn="l">
              <a:spcBef>
                <a:spcPts val="0"/>
              </a:spcBef>
              <a:spcAft>
                <a:spcPts val="0"/>
              </a:spcAft>
              <a:buFontTx/>
              <a:buNone/>
              <a:defRPr lang="en-US" sz="1400" kern="1200" spc="0" baseline="0" dirty="0" smtClean="0">
                <a:solidFill>
                  <a:schemeClr val="bg2">
                    <a:lumMod val="50000"/>
                  </a:schemeClr>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a:t>Twitter and Email</a:t>
            </a:r>
          </a:p>
        </p:txBody>
      </p:sp>
      <p:sp>
        <p:nvSpPr>
          <p:cNvPr id="10" name="Picture Placeholder 7"/>
          <p:cNvSpPr>
            <a:spLocks noGrp="1"/>
          </p:cNvSpPr>
          <p:nvPr>
            <p:ph type="pic" sz="quarter" idx="17"/>
          </p:nvPr>
        </p:nvSpPr>
        <p:spPr>
          <a:xfrm>
            <a:off x="8078850" y="457200"/>
            <a:ext cx="3657600" cy="5943600"/>
          </a:xfrm>
          <a:prstGeom prst="rect">
            <a:avLst/>
          </a:prstGeom>
          <a:solidFill>
            <a:schemeClr val="bg1">
              <a:lumMod val="75000"/>
            </a:schemeClr>
          </a:solidFill>
          <a:ln>
            <a:noFill/>
          </a:ln>
        </p:spPr>
        <p:txBody>
          <a:bodyPr rtlCol="0" anchor="ctr">
            <a:noAutofit/>
          </a:bodyPr>
          <a:lstStyle>
            <a:lvl1pPr marL="0" indent="0" algn="ctr">
              <a:buNone/>
              <a:defRPr sz="1600" baseline="0">
                <a:solidFill>
                  <a:schemeClr val="bg1"/>
                </a:solidFill>
              </a:defRPr>
            </a:lvl1pPr>
          </a:lstStyle>
          <a:p>
            <a:pPr lvl="0"/>
            <a:r>
              <a:rPr lang="en-US" noProof="0" smtClean="0"/>
              <a:t>Click icon to add picture</a:t>
            </a:r>
            <a:endParaRPr lang="en-US" noProof="0" dirty="0"/>
          </a:p>
        </p:txBody>
      </p:sp>
      <p:grpSp>
        <p:nvGrpSpPr>
          <p:cNvPr id="14" name="Group 13"/>
          <p:cNvGrpSpPr/>
          <p:nvPr/>
        </p:nvGrpSpPr>
        <p:grpSpPr>
          <a:xfrm>
            <a:off x="896112" y="896688"/>
            <a:ext cx="1582227" cy="1109721"/>
            <a:chOff x="3073406" y="1312864"/>
            <a:chExt cx="6038864" cy="4235448"/>
          </a:xfrm>
        </p:grpSpPr>
        <p:sp>
          <p:nvSpPr>
            <p:cNvPr id="15"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7" name="Shape 180"/>
          <p:cNvSpPr>
            <a:spLocks/>
          </p:cNvSpPr>
          <p:nvPr userDrawn="1"/>
        </p:nvSpPr>
        <p:spPr bwMode="auto">
          <a:xfrm>
            <a:off x="-14112" y="0"/>
            <a:ext cx="3377357" cy="1952732"/>
          </a:xfrm>
          <a:custGeom>
            <a:avLst/>
            <a:gdLst>
              <a:gd name="T0" fmla="*/ 1271588 w 21600"/>
              <a:gd name="T1" fmla="*/ 735211 h 21600"/>
              <a:gd name="T2" fmla="*/ 1271588 w 21600"/>
              <a:gd name="T3" fmla="*/ 735211 h 21600"/>
              <a:gd name="T4" fmla="*/ 1271588 w 21600"/>
              <a:gd name="T5" fmla="*/ 735211 h 21600"/>
              <a:gd name="T6" fmla="*/ 1271588 w 21600"/>
              <a:gd name="T7" fmla="*/ 73521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437"/>
                </a:lnTo>
                <a:cubicBezTo>
                  <a:pt x="329" y="21536"/>
                  <a:pt x="666" y="21600"/>
                  <a:pt x="1011" y="21600"/>
                </a:cubicBezTo>
                <a:cubicBezTo>
                  <a:pt x="3444" y="21600"/>
                  <a:pt x="5524" y="19049"/>
                  <a:pt x="6418" y="15403"/>
                </a:cubicBezTo>
                <a:cubicBezTo>
                  <a:pt x="7097" y="15980"/>
                  <a:pt x="7865" y="16295"/>
                  <a:pt x="8673" y="16295"/>
                </a:cubicBezTo>
                <a:cubicBezTo>
                  <a:pt x="10606" y="16295"/>
                  <a:pt x="12285" y="14455"/>
                  <a:pt x="13170" y="11730"/>
                </a:cubicBezTo>
                <a:cubicBezTo>
                  <a:pt x="13623" y="11887"/>
                  <a:pt x="14086" y="11969"/>
                  <a:pt x="14562" y="11969"/>
                </a:cubicBezTo>
                <a:cubicBezTo>
                  <a:pt x="18392" y="11969"/>
                  <a:pt x="21501" y="6637"/>
                  <a:pt x="21600" y="0"/>
                </a:cubicBezTo>
                <a:lnTo>
                  <a:pt x="0" y="0"/>
                </a:lnTo>
                <a:close/>
              </a:path>
            </a:pathLst>
          </a:custGeom>
          <a:solidFill>
            <a:srgbClr val="FFFFFF">
              <a:alpha val="18039"/>
            </a:srgb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endParaRPr lang="en-US">
              <a:solidFill>
                <a:srgbClr val="1C1C1C"/>
              </a:solidFill>
              <a:latin typeface="Salesforce Sans"/>
            </a:endParaRPr>
          </a:p>
        </p:txBody>
      </p:sp>
      <p:pic>
        <p:nvPicPr>
          <p:cNvPr id="28" name="Picture 27" descr="Salesforce_Logo_RGB_8_13_14.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51594" y="195459"/>
            <a:ext cx="1332604" cy="933058"/>
          </a:xfrm>
          <a:prstGeom prst="rect">
            <a:avLst/>
          </a:prstGeom>
        </p:spPr>
      </p:pic>
    </p:spTree>
    <p:extLst>
      <p:ext uri="{BB962C8B-B14F-4D97-AF65-F5344CB8AC3E}">
        <p14:creationId xmlns:p14="http://schemas.microsoft.com/office/powerpoint/2010/main" val="701580372"/>
      </p:ext>
    </p:extLst>
  </p:cSld>
  <p:clrMapOvr>
    <a:masterClrMapping/>
  </p:clrMapOvr>
  <p:transition>
    <p:fade/>
  </p:transition>
  <p:hf sldNum="0" hdr="0" dt="0"/>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Slide_D">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a:xfrm>
            <a:off x="457136" y="457200"/>
            <a:ext cx="11274552" cy="5943600"/>
          </a:xfrm>
          <a:prstGeom prst="rect">
            <a:avLst/>
          </a:prstGeom>
          <a:solidFill>
            <a:schemeClr val="bg2">
              <a:alpha val="55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latin typeface="Salesforce Sans"/>
              <a:cs typeface="Salesforce Sans"/>
            </a:endParaRPr>
          </a:p>
        </p:txBody>
      </p:sp>
      <p:pic>
        <p:nvPicPr>
          <p:cNvPr id="17" name="Picture 16"/>
          <p:cNvPicPr>
            <a:picLocks noChangeAspect="1"/>
          </p:cNvPicPr>
          <p:nvPr/>
        </p:nvPicPr>
        <p:blipFill rotWithShape="1">
          <a:blip r:embed="rId2" cstate="email">
            <a:extLst>
              <a:ext uri="{28A0092B-C50C-407E-A947-70E740481C1C}">
                <a14:useLocalDpi xmlns:a14="http://schemas.microsoft.com/office/drawing/2010/main"/>
              </a:ext>
            </a:extLst>
          </a:blip>
          <a:srcRect b="-5801"/>
          <a:stretch/>
        </p:blipFill>
        <p:spPr>
          <a:xfrm>
            <a:off x="0" y="0"/>
            <a:ext cx="12188825" cy="6856214"/>
          </a:xfrm>
          <a:prstGeom prst="rect">
            <a:avLst/>
          </a:prstGeom>
        </p:spPr>
      </p:pic>
      <p:sp>
        <p:nvSpPr>
          <p:cNvPr id="14" name="Rectangle 13"/>
          <p:cNvSpPr/>
          <p:nvPr/>
        </p:nvSpPr>
        <p:spPr>
          <a:xfrm>
            <a:off x="457136" y="456306"/>
            <a:ext cx="11274552" cy="5943600"/>
          </a:xfrm>
          <a:prstGeom prst="rect">
            <a:avLst/>
          </a:prstGeom>
          <a:gradFill flip="none" rotWithShape="1">
            <a:gsLst>
              <a:gs pos="33000">
                <a:srgbClr val="E2E8EF">
                  <a:alpha val="50000"/>
                </a:srgbClr>
              </a:gs>
              <a:gs pos="100000">
                <a:srgbClr val="E2E8EF"/>
              </a:gs>
              <a:gs pos="0">
                <a:srgbClr val="E2E8EF">
                  <a:alpha val="0"/>
                </a:srgb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latin typeface="Salesforce Sans"/>
              <a:cs typeface="Salesforce Sans"/>
            </a:endParaRPr>
          </a:p>
        </p:txBody>
      </p:sp>
      <p:sp>
        <p:nvSpPr>
          <p:cNvPr id="2" name="Title 1"/>
          <p:cNvSpPr>
            <a:spLocks noGrp="1"/>
          </p:cNvSpPr>
          <p:nvPr>
            <p:ph type="ctrTitle"/>
          </p:nvPr>
        </p:nvSpPr>
        <p:spPr>
          <a:xfrm>
            <a:off x="896112" y="457199"/>
            <a:ext cx="10058400" cy="2750771"/>
          </a:xfrm>
        </p:spPr>
        <p:txBody>
          <a:bodyPr>
            <a:noAutofit/>
          </a:bodyPr>
          <a:lstStyle>
            <a:lvl1pPr algn="l">
              <a:lnSpc>
                <a:spcPct val="90000"/>
              </a:lnSpc>
              <a:defRPr sz="5400" spc="0">
                <a:solidFill>
                  <a:srgbClr val="0A3B61"/>
                </a:solidFill>
                <a:latin typeface="Salesforce Sans Light" panose="020B0305020202020203"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3145536"/>
            <a:ext cx="10021824" cy="384048"/>
          </a:xfrm>
          <a:prstGeom prst="rect">
            <a:avLst/>
          </a:prstGeom>
        </p:spPr>
        <p:txBody>
          <a:bodyPr>
            <a:noAutofit/>
          </a:bodyPr>
          <a:lstStyle>
            <a:lvl1pPr marL="342900" indent="-342900" algn="l">
              <a:spcBef>
                <a:spcPts val="0"/>
              </a:spcBef>
              <a:spcAft>
                <a:spcPts val="0"/>
              </a:spcAft>
              <a:buNone/>
              <a:defRPr lang="en-US" sz="2400" kern="1200" spc="0" baseline="0" dirty="0">
                <a:solidFill>
                  <a:schemeClr val="bg2">
                    <a:lumMod val="50000"/>
                  </a:schemeClr>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55" name="Content Placeholder 7"/>
          <p:cNvSpPr>
            <a:spLocks noGrp="1"/>
          </p:cNvSpPr>
          <p:nvPr>
            <p:ph sz="quarter" idx="10"/>
          </p:nvPr>
        </p:nvSpPr>
        <p:spPr>
          <a:xfrm>
            <a:off x="914400" y="4434840"/>
            <a:ext cx="7464056" cy="611350"/>
          </a:xfrm>
          <a:prstGeom prst="rect">
            <a:avLst/>
          </a:prstGeom>
        </p:spPr>
        <p:txBody>
          <a:bodyPr/>
          <a:lstStyle>
            <a:lvl1pPr>
              <a:lnSpc>
                <a:spcPct val="100000"/>
              </a:lnSpc>
              <a:spcBef>
                <a:spcPts val="0"/>
              </a:spcBef>
              <a:spcAft>
                <a:spcPts val="0"/>
              </a:spcAft>
              <a:buNone/>
              <a:defRPr sz="1800" baseline="0">
                <a:solidFill>
                  <a:schemeClr val="bg2">
                    <a:lumMod val="50000"/>
                  </a:schemeClr>
                </a:solidFill>
              </a:defRPr>
            </a:lvl1pPr>
            <a:lvl2pPr marL="0" indent="0">
              <a:spcBef>
                <a:spcPts val="0"/>
              </a:spcBef>
              <a:spcAft>
                <a:spcPts val="0"/>
              </a:spcAft>
              <a:buNone/>
              <a:defRPr>
                <a:solidFill>
                  <a:schemeClr val="bg2">
                    <a:lumMod val="50000"/>
                  </a:schemeClr>
                </a:solidFill>
              </a:defRPr>
            </a:lvl2pPr>
          </a:lstStyle>
          <a:p>
            <a:pPr lvl="0"/>
            <a:r>
              <a:rPr lang="en-US" smtClean="0"/>
              <a:t>Click to edit Master text styles</a:t>
            </a:r>
          </a:p>
          <a:p>
            <a:pPr lvl="1"/>
            <a:r>
              <a:rPr lang="en-US" smtClean="0"/>
              <a:t>Second level</a:t>
            </a:r>
          </a:p>
        </p:txBody>
      </p:sp>
      <p:sp>
        <p:nvSpPr>
          <p:cNvPr id="11" name="Text Placeholder 6"/>
          <p:cNvSpPr>
            <a:spLocks noGrp="1"/>
          </p:cNvSpPr>
          <p:nvPr>
            <p:ph type="body" sz="quarter" idx="16"/>
          </p:nvPr>
        </p:nvSpPr>
        <p:spPr bwMode="invGray">
          <a:xfrm>
            <a:off x="914400" y="5285232"/>
            <a:ext cx="7464056" cy="970824"/>
          </a:xfrm>
          <a:prstGeom prst="rect">
            <a:avLst/>
          </a:prstGeom>
        </p:spPr>
        <p:txBody>
          <a:bodyPr/>
          <a:lstStyle>
            <a:lvl1pPr marL="0" indent="0" algn="l">
              <a:spcBef>
                <a:spcPts val="0"/>
              </a:spcBef>
              <a:spcAft>
                <a:spcPts val="0"/>
              </a:spcAft>
              <a:buFontTx/>
              <a:buNone/>
              <a:defRPr lang="en-US" sz="1400" kern="1200" spc="0" baseline="0" dirty="0" smtClean="0">
                <a:solidFill>
                  <a:schemeClr val="bg2">
                    <a:lumMod val="50000"/>
                  </a:schemeClr>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smtClean="0"/>
              <a:t>Click to edit Master text styles</a:t>
            </a:r>
          </a:p>
        </p:txBody>
      </p:sp>
      <p:grpSp>
        <p:nvGrpSpPr>
          <p:cNvPr id="15" name="Group 14"/>
          <p:cNvGrpSpPr/>
          <p:nvPr/>
        </p:nvGrpSpPr>
        <p:grpSpPr>
          <a:xfrm>
            <a:off x="9627393" y="4951868"/>
            <a:ext cx="1563939" cy="1096895"/>
            <a:chOff x="3073406" y="1312864"/>
            <a:chExt cx="6038864" cy="4235448"/>
          </a:xfrm>
        </p:grpSpPr>
        <p:sp>
          <p:nvSpPr>
            <p:cNvPr id="16"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80498376"/>
      </p:ext>
    </p:extLst>
  </p:cSld>
  <p:clrMapOvr>
    <a:masterClrMapping/>
  </p:clrMapOvr>
  <p:transition>
    <p:fade/>
  </p:transition>
  <p:hf sldNum="0" hd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Slide_E">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a:xfrm>
            <a:off x="457136" y="457200"/>
            <a:ext cx="11274552" cy="5943600"/>
          </a:xfrm>
          <a:prstGeom prst="rect">
            <a:avLst/>
          </a:prstGeom>
          <a:solidFill>
            <a:schemeClr val="bg2">
              <a:alpha val="55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latin typeface="Salesforce Sans"/>
              <a:cs typeface="Salesforce Sans"/>
            </a:endParaRPr>
          </a:p>
        </p:txBody>
      </p:sp>
      <p:pic>
        <p:nvPicPr>
          <p:cNvPr id="14" name="Picture 13"/>
          <p:cNvPicPr>
            <a:picLocks noChangeAspect="1"/>
          </p:cNvPicPr>
          <p:nvPr/>
        </p:nvPicPr>
        <p:blipFill>
          <a:blip r:embed="rId2" cstate="email">
            <a:alphaModFix amt="60000"/>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9" name="Rectangle 8"/>
          <p:cNvSpPr/>
          <p:nvPr/>
        </p:nvSpPr>
        <p:spPr>
          <a:xfrm>
            <a:off x="457136" y="2648339"/>
            <a:ext cx="11274552" cy="3752461"/>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latin typeface="Salesforce Sans"/>
              <a:cs typeface="Salesforce Sans"/>
            </a:endParaRPr>
          </a:p>
        </p:txBody>
      </p:sp>
      <p:sp>
        <p:nvSpPr>
          <p:cNvPr id="2" name="Title 1"/>
          <p:cNvSpPr>
            <a:spLocks noGrp="1"/>
          </p:cNvSpPr>
          <p:nvPr>
            <p:ph type="ctrTitle"/>
          </p:nvPr>
        </p:nvSpPr>
        <p:spPr>
          <a:xfrm>
            <a:off x="896112" y="535616"/>
            <a:ext cx="8183720" cy="2026591"/>
          </a:xfrm>
        </p:spPr>
        <p:txBody>
          <a:bodyPr anchor="b">
            <a:noAutofit/>
          </a:bodyPr>
          <a:lstStyle>
            <a:lvl1pPr algn="l">
              <a:lnSpc>
                <a:spcPct val="90000"/>
              </a:lnSpc>
              <a:defRPr sz="4800" spc="0">
                <a:solidFill>
                  <a:srgbClr val="0A3B61"/>
                </a:solidFill>
                <a:latin typeface="Salesforce Sans Light" panose="020B0305020202020203"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2696772"/>
            <a:ext cx="7464056" cy="431439"/>
          </a:xfrm>
          <a:prstGeom prst="rect">
            <a:avLst/>
          </a:prstGeom>
        </p:spPr>
        <p:txBody>
          <a:bodyPr anchor="b">
            <a:noAutofit/>
          </a:bodyPr>
          <a:lstStyle>
            <a:lvl1pPr marL="342900" indent="-342900" algn="l">
              <a:spcBef>
                <a:spcPts val="0"/>
              </a:spcBef>
              <a:spcAft>
                <a:spcPts val="0"/>
              </a:spcAft>
              <a:buNone/>
              <a:defRPr lang="en-US" sz="2400" kern="1200" spc="0" baseline="0" dirty="0">
                <a:solidFill>
                  <a:schemeClr val="bg1"/>
                </a:solidFill>
                <a:latin typeface="Salesforce Sans" panose="020B0505020202020203"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55" name="Content Placeholder 7"/>
          <p:cNvSpPr>
            <a:spLocks noGrp="1"/>
          </p:cNvSpPr>
          <p:nvPr>
            <p:ph sz="quarter" idx="10"/>
          </p:nvPr>
        </p:nvSpPr>
        <p:spPr>
          <a:xfrm>
            <a:off x="914400" y="5032698"/>
            <a:ext cx="7464056" cy="607851"/>
          </a:xfrm>
          <a:prstGeom prst="rect">
            <a:avLst/>
          </a:prstGeom>
        </p:spPr>
        <p:txBody>
          <a:bodyPr/>
          <a:lstStyle>
            <a:lvl1pPr>
              <a:lnSpc>
                <a:spcPct val="100000"/>
              </a:lnSpc>
              <a:spcBef>
                <a:spcPts val="0"/>
              </a:spcBef>
              <a:spcAft>
                <a:spcPts val="0"/>
              </a:spcAft>
              <a:buNone/>
              <a:defRPr sz="1800" baseline="0">
                <a:solidFill>
                  <a:schemeClr val="bg1"/>
                </a:solidFill>
              </a:defRPr>
            </a:lvl1pPr>
            <a:lvl2pPr marL="0" indent="0">
              <a:spcBef>
                <a:spcPts val="0"/>
              </a:spcBef>
              <a:spcAft>
                <a:spcPts val="0"/>
              </a:spcAft>
              <a:buNone/>
              <a:defRPr>
                <a:solidFill>
                  <a:schemeClr val="bg1"/>
                </a:solidFill>
              </a:defRPr>
            </a:lvl2pPr>
          </a:lstStyle>
          <a:p>
            <a:pPr lvl="0"/>
            <a:r>
              <a:rPr lang="en-US" smtClean="0"/>
              <a:t>Click to edit Master text styles</a:t>
            </a:r>
          </a:p>
          <a:p>
            <a:pPr lvl="1"/>
            <a:r>
              <a:rPr lang="en-US" smtClean="0"/>
              <a:t>Second level</a:t>
            </a:r>
          </a:p>
        </p:txBody>
      </p:sp>
      <p:sp>
        <p:nvSpPr>
          <p:cNvPr id="11" name="Text Placeholder 6"/>
          <p:cNvSpPr>
            <a:spLocks noGrp="1"/>
          </p:cNvSpPr>
          <p:nvPr>
            <p:ph type="body" sz="quarter" idx="16"/>
          </p:nvPr>
        </p:nvSpPr>
        <p:spPr bwMode="invGray">
          <a:xfrm>
            <a:off x="914400" y="5645856"/>
            <a:ext cx="7464056" cy="610200"/>
          </a:xfrm>
          <a:prstGeom prst="rect">
            <a:avLst/>
          </a:prstGeom>
        </p:spPr>
        <p:txBody>
          <a:bodyPr/>
          <a:lstStyle>
            <a:lvl1pPr marL="0" indent="0" algn="l">
              <a:spcBef>
                <a:spcPts val="0"/>
              </a:spcBef>
              <a:spcAft>
                <a:spcPts val="0"/>
              </a:spcAft>
              <a:buFontTx/>
              <a:buNone/>
              <a:defRPr lang="en-US" sz="1400" kern="1200" spc="0" baseline="0" dirty="0" smtClean="0">
                <a:solidFill>
                  <a:schemeClr val="bg1"/>
                </a:solidFill>
                <a:latin typeface="+mn-lt"/>
                <a:ea typeface="+mn-ea"/>
                <a:cs typeface="+mn-cs"/>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smtClean="0"/>
              <a:t>Click to edit Master text styles</a:t>
            </a:r>
          </a:p>
        </p:txBody>
      </p:sp>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21285" y="1639753"/>
            <a:ext cx="2688020" cy="2926199"/>
          </a:xfrm>
          <a:prstGeom prst="rect">
            <a:avLst/>
          </a:prstGeom>
        </p:spPr>
      </p:pic>
    </p:spTree>
    <p:extLst>
      <p:ext uri="{BB962C8B-B14F-4D97-AF65-F5344CB8AC3E}">
        <p14:creationId xmlns:p14="http://schemas.microsoft.com/office/powerpoint/2010/main" val="2480237554"/>
      </p:ext>
    </p:extLst>
  </p:cSld>
  <p:clrMapOvr>
    <a:masterClrMapping/>
  </p:clrMapOvr>
  <p:transition>
    <p:fade/>
  </p:transition>
  <p:hf sldNum="0" hd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asic">
    <p:spTree>
      <p:nvGrpSpPr>
        <p:cNvPr id="1" name=""/>
        <p:cNvGrpSpPr/>
        <p:nvPr/>
      </p:nvGrpSpPr>
      <p:grpSpPr>
        <a:xfrm>
          <a:off x="0" y="0"/>
          <a:ext cx="0" cy="0"/>
          <a:chOff x="0" y="0"/>
          <a:chExt cx="0" cy="0"/>
        </a:xfrm>
      </p:grpSpPr>
      <p:grpSp>
        <p:nvGrpSpPr>
          <p:cNvPr id="5" name="GRID" hidden="1"/>
          <p:cNvGrpSpPr>
            <a:grpSpLocks/>
          </p:cNvGrpSpPr>
          <p:nvPr/>
        </p:nvGrpSpPr>
        <p:grpSpPr bwMode="auto">
          <a:xfrm>
            <a:off x="0" y="0"/>
            <a:ext cx="12192000" cy="6858000"/>
            <a:chOff x="-326" y="-4"/>
            <a:chExt cx="12192006" cy="6858004"/>
          </a:xfrm>
        </p:grpSpPr>
        <p:pic>
          <p:nvPicPr>
            <p:cNvPr id="6" name="Picture 9"/>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6" y="-4"/>
              <a:ext cx="12192006" cy="68580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 name="Group 10"/>
            <p:cNvGrpSpPr>
              <a:grpSpLocks/>
            </p:cNvGrpSpPr>
            <p:nvPr/>
          </p:nvGrpSpPr>
          <p:grpSpPr bwMode="auto">
            <a:xfrm>
              <a:off x="575284" y="71336"/>
              <a:ext cx="11046027" cy="1828800"/>
              <a:chOff x="575284" y="71336"/>
              <a:chExt cx="11046027" cy="1828800"/>
            </a:xfrm>
          </p:grpSpPr>
          <p:cxnSp>
            <p:nvCxnSpPr>
              <p:cNvPr id="8" name="Straight Connector 7"/>
              <p:cNvCxnSpPr/>
              <p:nvPr/>
            </p:nvCxnSpPr>
            <p:spPr>
              <a:xfrm>
                <a:off x="575937" y="15954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5937" y="1747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5937" y="19002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5937" y="12906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5937" y="14430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5937" y="15954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5937" y="985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75937" y="11382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5937" y="12906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5937" y="6810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75937" y="8334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937" y="985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75937" y="3762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75937" y="5286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5937" y="6810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75937" y="714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5937" y="2238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5937" y="3762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33" name="Content Placeholder 32"/>
          <p:cNvSpPr>
            <a:spLocks noGrp="1"/>
          </p:cNvSpPr>
          <p:nvPr>
            <p:ph sz="quarter" idx="10"/>
          </p:nvPr>
        </p:nvSpPr>
        <p:spPr>
          <a:xfrm>
            <a:off x="571500" y="1764285"/>
            <a:ext cx="11045952"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grpSp>
        <p:nvGrpSpPr>
          <p:cNvPr id="27" name="GRID" hidden="1"/>
          <p:cNvGrpSpPr/>
          <p:nvPr/>
        </p:nvGrpSpPr>
        <p:grpSpPr>
          <a:xfrm>
            <a:off x="-326" y="-4"/>
            <a:ext cx="12192006" cy="6858004"/>
            <a:chOff x="-326" y="-4"/>
            <a:chExt cx="12192006" cy="6858004"/>
          </a:xfrm>
        </p:grpSpPr>
        <p:pic>
          <p:nvPicPr>
            <p:cNvPr id="30" name="Picture 2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6" y="-4"/>
              <a:ext cx="12192006" cy="6858004"/>
            </a:xfrm>
            <a:prstGeom prst="rect">
              <a:avLst/>
            </a:prstGeom>
          </p:spPr>
        </p:pic>
        <p:grpSp>
          <p:nvGrpSpPr>
            <p:cNvPr id="31" name="Group 30"/>
            <p:cNvGrpSpPr/>
            <p:nvPr userDrawn="1"/>
          </p:nvGrpSpPr>
          <p:grpSpPr>
            <a:xfrm>
              <a:off x="575284" y="71336"/>
              <a:ext cx="11046027" cy="1828800"/>
              <a:chOff x="575284" y="71336"/>
              <a:chExt cx="11046027" cy="1828800"/>
            </a:xfrm>
          </p:grpSpPr>
          <p:cxnSp>
            <p:nvCxnSpPr>
              <p:cNvPr id="32" name="Straight Connector 31"/>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575284" y="1747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575284" y="1900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575284" y="1442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575284" y="1138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575284" y="833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75284" y="528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75284" y="71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575284" y="223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51" name="Footer Placeholder 3"/>
          <p:cNvSpPr>
            <a:spLocks noGrp="1"/>
          </p:cNvSpPr>
          <p:nvPr>
            <p:ph type="ftr" sz="quarter" idx="3"/>
          </p:nvPr>
        </p:nvSpPr>
        <p:spPr>
          <a:xfrm>
            <a:off x="577851" y="6554117"/>
            <a:ext cx="10587082" cy="181067"/>
          </a:xfrm>
          <a:prstGeom prst="rect">
            <a:avLst/>
          </a:prstGeom>
        </p:spPr>
        <p:txBody>
          <a:bodyPr vert="horz" lIns="0" tIns="0" rIns="0" bIns="0" rtlCol="0" anchor="t"/>
          <a:lstStyle>
            <a:lvl1pPr algn="l" fontAlgn="auto">
              <a:spcBef>
                <a:spcPts val="0"/>
              </a:spcBef>
              <a:spcAft>
                <a:spcPts val="0"/>
              </a:spcAft>
              <a:defRPr sz="1000" spc="0" dirty="0">
                <a:solidFill>
                  <a:schemeClr val="accent2">
                    <a:lumMod val="60000"/>
                    <a:lumOff val="40000"/>
                  </a:schemeClr>
                </a:solidFill>
                <a:latin typeface="+mn-lt"/>
                <a:ea typeface="+mn-ea"/>
                <a:cs typeface="+mn-cs"/>
              </a:defRPr>
            </a:lvl1pPr>
          </a:lstStyle>
          <a:p>
            <a:endParaRPr lang="en-US" dirty="0"/>
          </a:p>
        </p:txBody>
      </p:sp>
      <p:grpSp>
        <p:nvGrpSpPr>
          <p:cNvPr id="52" name="GRID" hidden="1"/>
          <p:cNvGrpSpPr/>
          <p:nvPr userDrawn="1"/>
        </p:nvGrpSpPr>
        <p:grpSpPr>
          <a:xfrm>
            <a:off x="-326" y="-4"/>
            <a:ext cx="12192006" cy="6858004"/>
            <a:chOff x="-326" y="-4"/>
            <a:chExt cx="12192006" cy="6858004"/>
          </a:xfrm>
        </p:grpSpPr>
        <p:pic>
          <p:nvPicPr>
            <p:cNvPr id="53" name="Picture 5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6" y="-4"/>
              <a:ext cx="12192006" cy="6858004"/>
            </a:xfrm>
            <a:prstGeom prst="rect">
              <a:avLst/>
            </a:prstGeom>
          </p:spPr>
        </p:pic>
        <p:grpSp>
          <p:nvGrpSpPr>
            <p:cNvPr id="54" name="Group 53"/>
            <p:cNvGrpSpPr/>
            <p:nvPr userDrawn="1"/>
          </p:nvGrpSpPr>
          <p:grpSpPr>
            <a:xfrm>
              <a:off x="575284" y="71336"/>
              <a:ext cx="11046027" cy="1828800"/>
              <a:chOff x="575284" y="71336"/>
              <a:chExt cx="11046027" cy="1828800"/>
            </a:xfrm>
          </p:grpSpPr>
          <p:cxnSp>
            <p:nvCxnSpPr>
              <p:cNvPr id="55" name="Straight Connector 54"/>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575284" y="1747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575284" y="1900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575284" y="1442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575284" y="1138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575284" y="833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575284" y="528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575284" y="71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575284" y="223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8225595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asic_MtnFooter">
    <p:spTree>
      <p:nvGrpSpPr>
        <p:cNvPr id="1" name=""/>
        <p:cNvGrpSpPr/>
        <p:nvPr/>
      </p:nvGrpSpPr>
      <p:grpSpPr>
        <a:xfrm>
          <a:off x="0" y="0"/>
          <a:ext cx="0" cy="0"/>
          <a:chOff x="0" y="0"/>
          <a:chExt cx="0" cy="0"/>
        </a:xfrm>
      </p:grpSpPr>
      <p:grpSp>
        <p:nvGrpSpPr>
          <p:cNvPr id="104" name="Group 103"/>
          <p:cNvGrpSpPr/>
          <p:nvPr/>
        </p:nvGrpSpPr>
        <p:grpSpPr>
          <a:xfrm>
            <a:off x="389" y="6142153"/>
            <a:ext cx="12198206" cy="733518"/>
            <a:chOff x="389" y="6150391"/>
            <a:chExt cx="12198206" cy="733518"/>
          </a:xfrm>
        </p:grpSpPr>
        <p:sp>
          <p:nvSpPr>
            <p:cNvPr id="105" name="Shape 602"/>
            <p:cNvSpPr/>
            <p:nvPr userDrawn="1"/>
          </p:nvSpPr>
          <p:spPr>
            <a:xfrm>
              <a:off x="11917768" y="6405357"/>
              <a:ext cx="146727" cy="1992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6" name="Shape 602"/>
            <p:cNvSpPr/>
            <p:nvPr userDrawn="1"/>
          </p:nvSpPr>
          <p:spPr>
            <a:xfrm>
              <a:off x="11687027" y="6446518"/>
              <a:ext cx="100216"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7" name="Shape 575"/>
            <p:cNvSpPr/>
            <p:nvPr/>
          </p:nvSpPr>
          <p:spPr>
            <a:xfrm>
              <a:off x="5543882" y="6582796"/>
              <a:ext cx="1893429" cy="2996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50" y="5858"/>
                  </a:lnTo>
                  <a:lnTo>
                    <a:pt x="14853" y="10752"/>
                  </a:lnTo>
                  <a:lnTo>
                    <a:pt x="12240" y="3206"/>
                  </a:lnTo>
                  <a:lnTo>
                    <a:pt x="11698" y="4797"/>
                  </a:lnTo>
                  <a:lnTo>
                    <a:pt x="10039" y="0"/>
                  </a:lnTo>
                  <a:lnTo>
                    <a:pt x="7445" y="7473"/>
                  </a:lnTo>
                  <a:lnTo>
                    <a:pt x="5973" y="3206"/>
                  </a:lnTo>
                  <a:lnTo>
                    <a:pt x="5534"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8" name="Freeform 51"/>
            <p:cNvSpPr/>
            <p:nvPr/>
          </p:nvSpPr>
          <p:spPr>
            <a:xfrm>
              <a:off x="11193519" y="6495174"/>
              <a:ext cx="1005076" cy="387280"/>
            </a:xfrm>
            <a:custGeom>
              <a:avLst/>
              <a:gdLst>
                <a:gd name="connsiteX0" fmla="*/ 689783 w 1005076"/>
                <a:gd name="connsiteY0" fmla="*/ 0 h 387280"/>
                <a:gd name="connsiteX1" fmla="*/ 948796 w 1005076"/>
                <a:gd name="connsiteY1" fmla="*/ 158821 h 387280"/>
                <a:gd name="connsiteX2" fmla="*/ 1005076 w 1005076"/>
                <a:gd name="connsiteY2" fmla="*/ 144699 h 387280"/>
                <a:gd name="connsiteX3" fmla="*/ 1005076 w 1005076"/>
                <a:gd name="connsiteY3" fmla="*/ 387280 h 387280"/>
                <a:gd name="connsiteX4" fmla="*/ 0 w 1005076"/>
                <a:gd name="connsiteY4" fmla="*/ 387280 h 38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076" h="387280">
                  <a:moveTo>
                    <a:pt x="689783" y="0"/>
                  </a:moveTo>
                  <a:lnTo>
                    <a:pt x="948796" y="158821"/>
                  </a:lnTo>
                  <a:lnTo>
                    <a:pt x="1005076" y="144699"/>
                  </a:lnTo>
                  <a:lnTo>
                    <a:pt x="1005076" y="387280"/>
                  </a:lnTo>
                  <a:lnTo>
                    <a:pt x="0" y="38728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109" name="Freeform 88"/>
            <p:cNvSpPr/>
            <p:nvPr/>
          </p:nvSpPr>
          <p:spPr>
            <a:xfrm>
              <a:off x="11701720" y="6484998"/>
              <a:ext cx="487105" cy="387280"/>
            </a:xfrm>
            <a:custGeom>
              <a:avLst/>
              <a:gdLst>
                <a:gd name="connsiteX0" fmla="*/ 171795 w 487105"/>
                <a:gd name="connsiteY0" fmla="*/ 0 h 387280"/>
                <a:gd name="connsiteX1" fmla="*/ 430769 w 487105"/>
                <a:gd name="connsiteY1" fmla="*/ 158821 h 387280"/>
                <a:gd name="connsiteX2" fmla="*/ 487105 w 487105"/>
                <a:gd name="connsiteY2" fmla="*/ 219305 h 387280"/>
                <a:gd name="connsiteX3" fmla="*/ 487105 w 487105"/>
                <a:gd name="connsiteY3" fmla="*/ 387280 h 387280"/>
                <a:gd name="connsiteX4" fmla="*/ 61168 w 487105"/>
                <a:gd name="connsiteY4" fmla="*/ 387280 h 387280"/>
                <a:gd name="connsiteX5" fmla="*/ 137948 w 487105"/>
                <a:gd name="connsiteY5" fmla="*/ 237568 h 387280"/>
                <a:gd name="connsiteX6" fmla="*/ 0 w 487105"/>
                <a:gd name="connsiteY6" fmla="*/ 187455 h 38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105" h="387280">
                  <a:moveTo>
                    <a:pt x="171795" y="0"/>
                  </a:moveTo>
                  <a:lnTo>
                    <a:pt x="430769" y="158821"/>
                  </a:lnTo>
                  <a:lnTo>
                    <a:pt x="487105" y="219305"/>
                  </a:lnTo>
                  <a:lnTo>
                    <a:pt x="487105" y="387280"/>
                  </a:lnTo>
                  <a:lnTo>
                    <a:pt x="61168" y="387280"/>
                  </a:lnTo>
                  <a:lnTo>
                    <a:pt x="137948" y="237568"/>
                  </a:lnTo>
                  <a:lnTo>
                    <a:pt x="0" y="187455"/>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110" name="Shape 580"/>
            <p:cNvSpPr/>
            <p:nvPr/>
          </p:nvSpPr>
          <p:spPr>
            <a:xfrm>
              <a:off x="7511851" y="6443629"/>
              <a:ext cx="2772293" cy="4388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49" y="5858"/>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1" name="Shape 607"/>
            <p:cNvSpPr/>
            <p:nvPr/>
          </p:nvSpPr>
          <p:spPr>
            <a:xfrm>
              <a:off x="9223401" y="6438369"/>
              <a:ext cx="141919" cy="2119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2" name="Freeform 52"/>
            <p:cNvSpPr/>
            <p:nvPr/>
          </p:nvSpPr>
          <p:spPr>
            <a:xfrm flipH="1">
              <a:off x="389" y="6232426"/>
              <a:ext cx="2748616" cy="650028"/>
            </a:xfrm>
            <a:custGeom>
              <a:avLst/>
              <a:gdLst/>
              <a:ahLst/>
              <a:cxnLst/>
              <a:rect l="l" t="t" r="r" b="b"/>
              <a:pathLst>
                <a:path w="2748616" h="650028">
                  <a:moveTo>
                    <a:pt x="2442903" y="0"/>
                  </a:moveTo>
                  <a:lnTo>
                    <a:pt x="2076872" y="155317"/>
                  </a:lnTo>
                  <a:lnTo>
                    <a:pt x="1957289" y="103803"/>
                  </a:lnTo>
                  <a:lnTo>
                    <a:pt x="1380774" y="348126"/>
                  </a:lnTo>
                  <a:lnTo>
                    <a:pt x="1006359" y="189669"/>
                  </a:lnTo>
                  <a:lnTo>
                    <a:pt x="0" y="650028"/>
                  </a:lnTo>
                  <a:lnTo>
                    <a:pt x="2748616" y="650028"/>
                  </a:lnTo>
                  <a:lnTo>
                    <a:pt x="2748616" y="129245"/>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113" name="Shape 603"/>
            <p:cNvSpPr/>
            <p:nvPr/>
          </p:nvSpPr>
          <p:spPr>
            <a:xfrm>
              <a:off x="598305" y="6255249"/>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4" name="Shape 603"/>
            <p:cNvSpPr/>
            <p:nvPr userDrawn="1"/>
          </p:nvSpPr>
          <p:spPr>
            <a:xfrm>
              <a:off x="20339" y="6150391"/>
              <a:ext cx="173027" cy="23494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5" name="Shape 603"/>
            <p:cNvSpPr/>
            <p:nvPr/>
          </p:nvSpPr>
          <p:spPr>
            <a:xfrm>
              <a:off x="198743" y="6150807"/>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6" name="Shape 603"/>
            <p:cNvSpPr/>
            <p:nvPr/>
          </p:nvSpPr>
          <p:spPr>
            <a:xfrm>
              <a:off x="419843" y="6199611"/>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7" name="Shape 603"/>
            <p:cNvSpPr/>
            <p:nvPr/>
          </p:nvSpPr>
          <p:spPr>
            <a:xfrm>
              <a:off x="1000630" y="6336085"/>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8" name="Shape 594"/>
            <p:cNvSpPr/>
            <p:nvPr/>
          </p:nvSpPr>
          <p:spPr>
            <a:xfrm>
              <a:off x="726040" y="6351692"/>
              <a:ext cx="292751" cy="209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272"/>
                  </a:lnTo>
                  <a:lnTo>
                    <a:pt x="21600" y="21600"/>
                  </a:lnTo>
                  <a:lnTo>
                    <a:pt x="9000" y="10843"/>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9" name="Shape 597"/>
            <p:cNvSpPr/>
            <p:nvPr/>
          </p:nvSpPr>
          <p:spPr>
            <a:xfrm>
              <a:off x="244026" y="6239413"/>
              <a:ext cx="405153" cy="618588"/>
            </a:xfrm>
            <a:custGeom>
              <a:avLst/>
              <a:gdLst/>
              <a:ahLst/>
              <a:cxnLst>
                <a:cxn ang="0">
                  <a:pos x="wd2" y="hd2"/>
                </a:cxn>
                <a:cxn ang="5400000">
                  <a:pos x="wd2" y="hd2"/>
                </a:cxn>
                <a:cxn ang="10800000">
                  <a:pos x="wd2" y="hd2"/>
                </a:cxn>
                <a:cxn ang="16200000">
                  <a:pos x="wd2" y="hd2"/>
                </a:cxn>
              </a:cxnLst>
              <a:rect l="0" t="0" r="r" b="b"/>
              <a:pathLst>
                <a:path w="21600" h="21600" extrusionOk="0">
                  <a:moveTo>
                    <a:pt x="2944" y="0"/>
                  </a:moveTo>
                  <a:lnTo>
                    <a:pt x="4673" y="11330"/>
                  </a:lnTo>
                  <a:lnTo>
                    <a:pt x="0" y="19093"/>
                  </a:lnTo>
                  <a:lnTo>
                    <a:pt x="1693" y="20129"/>
                  </a:lnTo>
                  <a:lnTo>
                    <a:pt x="699" y="21600"/>
                  </a:lnTo>
                  <a:lnTo>
                    <a:pt x="4195" y="21600"/>
                  </a:lnTo>
                  <a:lnTo>
                    <a:pt x="15160" y="17550"/>
                  </a:lnTo>
                  <a:lnTo>
                    <a:pt x="21600" y="15212"/>
                  </a:lnTo>
                  <a:lnTo>
                    <a:pt x="12511" y="10800"/>
                  </a:lnTo>
                  <a:lnTo>
                    <a:pt x="2944"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lvl="0" defTabSz="457109"/>
              <a:endParaRPr sz="900" dirty="0">
                <a:solidFill>
                  <a:srgbClr val="000000"/>
                </a:solidFill>
                <a:latin typeface="Calibri"/>
                <a:ea typeface="Calibri"/>
                <a:cs typeface="Calibri"/>
              </a:endParaRPr>
            </a:p>
          </p:txBody>
        </p:sp>
        <p:sp>
          <p:nvSpPr>
            <p:cNvPr id="120" name="Shape 607"/>
            <p:cNvSpPr/>
            <p:nvPr/>
          </p:nvSpPr>
          <p:spPr>
            <a:xfrm>
              <a:off x="10265093" y="6422136"/>
              <a:ext cx="185385" cy="2517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1" name="Shape 609"/>
            <p:cNvSpPr/>
            <p:nvPr/>
          </p:nvSpPr>
          <p:spPr>
            <a:xfrm>
              <a:off x="9744615" y="6404616"/>
              <a:ext cx="191978" cy="2867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2" name="Shape 600"/>
            <p:cNvSpPr/>
            <p:nvPr/>
          </p:nvSpPr>
          <p:spPr>
            <a:xfrm>
              <a:off x="3029242" y="6246445"/>
              <a:ext cx="208529" cy="2831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3" name="Shape 601"/>
            <p:cNvSpPr/>
            <p:nvPr/>
          </p:nvSpPr>
          <p:spPr>
            <a:xfrm>
              <a:off x="6947500" y="6503669"/>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4" name="Shape 602"/>
            <p:cNvSpPr/>
            <p:nvPr/>
          </p:nvSpPr>
          <p:spPr>
            <a:xfrm>
              <a:off x="7786397" y="6508260"/>
              <a:ext cx="106381" cy="1589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125" name="Shape 604"/>
            <p:cNvSpPr/>
            <p:nvPr/>
          </p:nvSpPr>
          <p:spPr>
            <a:xfrm>
              <a:off x="7350855" y="6392419"/>
              <a:ext cx="163854" cy="2225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6" name="Shape 602"/>
            <p:cNvSpPr/>
            <p:nvPr/>
          </p:nvSpPr>
          <p:spPr>
            <a:xfrm>
              <a:off x="4285136" y="6438796"/>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7" name="Shape 604"/>
            <p:cNvSpPr/>
            <p:nvPr/>
          </p:nvSpPr>
          <p:spPr>
            <a:xfrm>
              <a:off x="6829402" y="6523070"/>
              <a:ext cx="127568" cy="1732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8" name="Shape 560"/>
            <p:cNvSpPr/>
            <p:nvPr/>
          </p:nvSpPr>
          <p:spPr>
            <a:xfrm>
              <a:off x="7827419" y="6588996"/>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129" name="Shape 598"/>
            <p:cNvSpPr/>
            <p:nvPr/>
          </p:nvSpPr>
          <p:spPr>
            <a:xfrm>
              <a:off x="8368772" y="6456447"/>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130" name="Shape 602"/>
            <p:cNvSpPr/>
            <p:nvPr/>
          </p:nvSpPr>
          <p:spPr>
            <a:xfrm>
              <a:off x="4077554" y="644886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1" name="Shape 602"/>
            <p:cNvSpPr/>
            <p:nvPr/>
          </p:nvSpPr>
          <p:spPr>
            <a:xfrm>
              <a:off x="3845313" y="6349879"/>
              <a:ext cx="133388" cy="1811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2" name="Shape 584"/>
            <p:cNvSpPr/>
            <p:nvPr/>
          </p:nvSpPr>
          <p:spPr>
            <a:xfrm>
              <a:off x="8202721" y="6501130"/>
              <a:ext cx="486205" cy="373688"/>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33" name="Shape 602"/>
            <p:cNvSpPr/>
            <p:nvPr/>
          </p:nvSpPr>
          <p:spPr>
            <a:xfrm>
              <a:off x="3317277" y="6236759"/>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4" name="Shape 601"/>
            <p:cNvSpPr/>
            <p:nvPr/>
          </p:nvSpPr>
          <p:spPr>
            <a:xfrm>
              <a:off x="10546185" y="6485755"/>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5" name="Shape 602"/>
            <p:cNvSpPr/>
            <p:nvPr/>
          </p:nvSpPr>
          <p:spPr>
            <a:xfrm>
              <a:off x="10768013" y="657994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6" name="Shape 562"/>
            <p:cNvSpPr/>
            <p:nvPr/>
          </p:nvSpPr>
          <p:spPr>
            <a:xfrm>
              <a:off x="1789741" y="6321924"/>
              <a:ext cx="3541170" cy="5605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703" y="4404"/>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7" name="Shape 565"/>
            <p:cNvSpPr/>
            <p:nvPr/>
          </p:nvSpPr>
          <p:spPr>
            <a:xfrm>
              <a:off x="6515274" y="6473943"/>
              <a:ext cx="2412273" cy="4085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8" name="Shape 566"/>
            <p:cNvSpPr/>
            <p:nvPr/>
          </p:nvSpPr>
          <p:spPr>
            <a:xfrm>
              <a:off x="3435240" y="6315639"/>
              <a:ext cx="292075" cy="2802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9" name="Shape 568"/>
            <p:cNvSpPr/>
            <p:nvPr/>
          </p:nvSpPr>
          <p:spPr>
            <a:xfrm>
              <a:off x="7644168" y="6583377"/>
              <a:ext cx="303332" cy="2996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40" name="Shape 569"/>
            <p:cNvSpPr/>
            <p:nvPr/>
          </p:nvSpPr>
          <p:spPr>
            <a:xfrm>
              <a:off x="8064206" y="6662842"/>
              <a:ext cx="210770" cy="158900"/>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41" name="Shape 570"/>
            <p:cNvSpPr/>
            <p:nvPr/>
          </p:nvSpPr>
          <p:spPr>
            <a:xfrm>
              <a:off x="7135696" y="6467657"/>
              <a:ext cx="340233" cy="40851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42" name="Shape 571"/>
            <p:cNvSpPr/>
            <p:nvPr/>
          </p:nvSpPr>
          <p:spPr>
            <a:xfrm>
              <a:off x="2672219" y="6398843"/>
              <a:ext cx="621050" cy="477327"/>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43" name="Shape 576"/>
            <p:cNvSpPr/>
            <p:nvPr/>
          </p:nvSpPr>
          <p:spPr>
            <a:xfrm>
              <a:off x="6094476" y="6673019"/>
              <a:ext cx="256981" cy="210890"/>
            </a:xfrm>
            <a:custGeom>
              <a:avLst/>
              <a:gdLst/>
              <a:ahLst/>
              <a:cxnLst>
                <a:cxn ang="0">
                  <a:pos x="wd2" y="hd2"/>
                </a:cxn>
                <a:cxn ang="5400000">
                  <a:pos x="wd2" y="hd2"/>
                </a:cxn>
                <a:cxn ang="10800000">
                  <a:pos x="wd2" y="hd2"/>
                </a:cxn>
                <a:cxn ang="16200000">
                  <a:pos x="wd2" y="hd2"/>
                </a:cxn>
              </a:cxnLst>
              <a:rect l="0" t="0" r="r" b="b"/>
              <a:pathLst>
                <a:path w="21600" h="21600" extrusionOk="0">
                  <a:moveTo>
                    <a:pt x="6225" y="0"/>
                  </a:moveTo>
                  <a:lnTo>
                    <a:pt x="697" y="8153"/>
                  </a:lnTo>
                  <a:lnTo>
                    <a:pt x="3832" y="11097"/>
                  </a:lnTo>
                  <a:lnTo>
                    <a:pt x="0" y="21600"/>
                  </a:lnTo>
                  <a:lnTo>
                    <a:pt x="21600" y="21600"/>
                  </a:lnTo>
                  <a:lnTo>
                    <a:pt x="15794" y="17410"/>
                  </a:lnTo>
                  <a:lnTo>
                    <a:pt x="15956" y="10814"/>
                  </a:lnTo>
                  <a:lnTo>
                    <a:pt x="11613" y="7559"/>
                  </a:lnTo>
                  <a:lnTo>
                    <a:pt x="6225"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4" name="Shape 581"/>
            <p:cNvSpPr/>
            <p:nvPr/>
          </p:nvSpPr>
          <p:spPr>
            <a:xfrm>
              <a:off x="9416040" y="6495175"/>
              <a:ext cx="2287276" cy="3872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5" name="Shape 583"/>
            <p:cNvSpPr/>
            <p:nvPr/>
          </p:nvSpPr>
          <p:spPr>
            <a:xfrm>
              <a:off x="9934011" y="6488307"/>
              <a:ext cx="643561" cy="387279"/>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46" name="Group 145"/>
            <p:cNvGrpSpPr/>
            <p:nvPr/>
          </p:nvGrpSpPr>
          <p:grpSpPr>
            <a:xfrm>
              <a:off x="730738" y="6295020"/>
              <a:ext cx="3468806" cy="587434"/>
              <a:chOff x="635957" y="6252598"/>
              <a:chExt cx="3682207" cy="623572"/>
            </a:xfrm>
          </p:grpSpPr>
          <p:sp>
            <p:nvSpPr>
              <p:cNvPr id="201" name="Shape 590"/>
              <p:cNvSpPr/>
              <p:nvPr/>
            </p:nvSpPr>
            <p:spPr>
              <a:xfrm>
                <a:off x="635957" y="6252598"/>
                <a:ext cx="3682207" cy="6235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202" name="Shape 591"/>
              <p:cNvSpPr/>
              <p:nvPr/>
            </p:nvSpPr>
            <p:spPr>
              <a:xfrm>
                <a:off x="2359156" y="6418757"/>
                <a:ext cx="463021" cy="457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03" name="Shape 592"/>
              <p:cNvSpPr/>
              <p:nvPr/>
            </p:nvSpPr>
            <p:spPr>
              <a:xfrm>
                <a:off x="3175409" y="6550536"/>
                <a:ext cx="321729" cy="242553"/>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04" name="Shape 593"/>
              <p:cNvSpPr/>
              <p:nvPr/>
            </p:nvSpPr>
            <p:spPr>
              <a:xfrm>
                <a:off x="1582999" y="6252598"/>
                <a:ext cx="519347" cy="62357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dirty="0"/>
              </a:p>
            </p:txBody>
          </p:sp>
        </p:grpSp>
        <p:sp>
          <p:nvSpPr>
            <p:cNvPr id="147" name="Shape 582"/>
            <p:cNvSpPr/>
            <p:nvPr/>
          </p:nvSpPr>
          <p:spPr>
            <a:xfrm rot="480000">
              <a:off x="8763397" y="6466590"/>
              <a:ext cx="334778" cy="219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48" name="Group 147"/>
            <p:cNvGrpSpPr/>
            <p:nvPr/>
          </p:nvGrpSpPr>
          <p:grpSpPr>
            <a:xfrm>
              <a:off x="4486591" y="6543404"/>
              <a:ext cx="2002435" cy="339050"/>
              <a:chOff x="4486591" y="6531402"/>
              <a:chExt cx="2002435" cy="339050"/>
            </a:xfrm>
          </p:grpSpPr>
          <p:sp>
            <p:nvSpPr>
              <p:cNvPr id="150" name="Shape 602"/>
              <p:cNvSpPr/>
              <p:nvPr/>
            </p:nvSpPr>
            <p:spPr>
              <a:xfrm>
                <a:off x="5776414" y="6578757"/>
                <a:ext cx="110238"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51" name="Shape 563"/>
              <p:cNvSpPr/>
              <p:nvPr/>
            </p:nvSpPr>
            <p:spPr>
              <a:xfrm>
                <a:off x="4486591" y="6531402"/>
                <a:ext cx="2002435" cy="3390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52" name="Shape 567"/>
              <p:cNvSpPr/>
              <p:nvPr/>
            </p:nvSpPr>
            <p:spPr>
              <a:xfrm>
                <a:off x="4936483" y="6531402"/>
                <a:ext cx="563416" cy="339050"/>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grpSp>
        <p:sp>
          <p:nvSpPr>
            <p:cNvPr id="149" name="Shape 572"/>
            <p:cNvSpPr/>
            <p:nvPr/>
          </p:nvSpPr>
          <p:spPr>
            <a:xfrm>
              <a:off x="5503225" y="6697346"/>
              <a:ext cx="208175" cy="1606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360" y="12237"/>
                  </a:lnTo>
                  <a:lnTo>
                    <a:pt x="21600" y="21600"/>
                  </a:lnTo>
                  <a:lnTo>
                    <a:pt x="7224" y="10754"/>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grpSp>
      <p:grpSp>
        <p:nvGrpSpPr>
          <p:cNvPr id="5" name="GRID" hidden="1"/>
          <p:cNvGrpSpPr>
            <a:grpSpLocks/>
          </p:cNvGrpSpPr>
          <p:nvPr/>
        </p:nvGrpSpPr>
        <p:grpSpPr bwMode="auto">
          <a:xfrm>
            <a:off x="0" y="0"/>
            <a:ext cx="12192000" cy="6858000"/>
            <a:chOff x="-326" y="-4"/>
            <a:chExt cx="12192006" cy="6858004"/>
          </a:xfrm>
        </p:grpSpPr>
        <p:pic>
          <p:nvPicPr>
            <p:cNvPr id="6" name="Picture 9"/>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6" y="-4"/>
              <a:ext cx="12192006" cy="68580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 name="Group 10"/>
            <p:cNvGrpSpPr>
              <a:grpSpLocks/>
            </p:cNvGrpSpPr>
            <p:nvPr/>
          </p:nvGrpSpPr>
          <p:grpSpPr bwMode="auto">
            <a:xfrm>
              <a:off x="575284" y="71336"/>
              <a:ext cx="11046027" cy="1828800"/>
              <a:chOff x="575284" y="71336"/>
              <a:chExt cx="11046027" cy="1828800"/>
            </a:xfrm>
          </p:grpSpPr>
          <p:cxnSp>
            <p:nvCxnSpPr>
              <p:cNvPr id="8" name="Straight Connector 7"/>
              <p:cNvCxnSpPr/>
              <p:nvPr/>
            </p:nvCxnSpPr>
            <p:spPr>
              <a:xfrm>
                <a:off x="575937" y="15954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5937" y="1747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5937" y="19002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5937" y="12906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5937" y="14430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5937" y="15954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5937" y="985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75937" y="11382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5937" y="12906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5937" y="6810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75937" y="8334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937" y="985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75937" y="3762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75937" y="5286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5937" y="6810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75937" y="714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5937" y="2238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5937" y="3762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33" name="Content Placeholder 32"/>
          <p:cNvSpPr>
            <a:spLocks noGrp="1"/>
          </p:cNvSpPr>
          <p:nvPr>
            <p:ph sz="quarter" idx="10"/>
          </p:nvPr>
        </p:nvSpPr>
        <p:spPr>
          <a:xfrm>
            <a:off x="571500" y="1764285"/>
            <a:ext cx="11045952"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grpSp>
        <p:nvGrpSpPr>
          <p:cNvPr id="27" name="GRID" hidden="1"/>
          <p:cNvGrpSpPr/>
          <p:nvPr/>
        </p:nvGrpSpPr>
        <p:grpSpPr>
          <a:xfrm>
            <a:off x="-326" y="-4"/>
            <a:ext cx="12192006" cy="6858004"/>
            <a:chOff x="-326" y="-4"/>
            <a:chExt cx="12192006" cy="6858004"/>
          </a:xfrm>
        </p:grpSpPr>
        <p:pic>
          <p:nvPicPr>
            <p:cNvPr id="30" name="Picture 2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6" y="-4"/>
              <a:ext cx="12192006" cy="6858004"/>
            </a:xfrm>
            <a:prstGeom prst="rect">
              <a:avLst/>
            </a:prstGeom>
          </p:spPr>
        </p:pic>
        <p:grpSp>
          <p:nvGrpSpPr>
            <p:cNvPr id="31" name="Group 30"/>
            <p:cNvGrpSpPr/>
            <p:nvPr userDrawn="1"/>
          </p:nvGrpSpPr>
          <p:grpSpPr>
            <a:xfrm>
              <a:off x="575284" y="71336"/>
              <a:ext cx="11046027" cy="1828800"/>
              <a:chOff x="575284" y="71336"/>
              <a:chExt cx="11046027" cy="1828800"/>
            </a:xfrm>
          </p:grpSpPr>
          <p:cxnSp>
            <p:nvCxnSpPr>
              <p:cNvPr id="32" name="Straight Connector 31"/>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575284" y="1747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575284" y="1900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575284" y="1442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575284" y="1138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575284" y="833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75284" y="528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75284" y="71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575284" y="223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303" name="Footer Placeholder 3"/>
          <p:cNvSpPr>
            <a:spLocks noGrp="1"/>
          </p:cNvSpPr>
          <p:nvPr>
            <p:ph type="ftr" sz="quarter" idx="3"/>
          </p:nvPr>
        </p:nvSpPr>
        <p:spPr>
          <a:xfrm>
            <a:off x="577851" y="6545879"/>
            <a:ext cx="10587082" cy="181067"/>
          </a:xfrm>
          <a:prstGeom prst="rect">
            <a:avLst/>
          </a:prstGeom>
        </p:spPr>
        <p:txBody>
          <a:bodyPr vert="horz" lIns="0" tIns="0" rIns="0" bIns="0" rtlCol="0" anchor="t"/>
          <a:lstStyle>
            <a:lvl1pPr algn="l" fontAlgn="auto">
              <a:spcBef>
                <a:spcPts val="0"/>
              </a:spcBef>
              <a:spcAft>
                <a:spcPts val="0"/>
              </a:spcAft>
              <a:defRPr sz="1000" spc="0" dirty="0">
                <a:solidFill>
                  <a:srgbClr val="FFFFFF"/>
                </a:solidFill>
                <a:latin typeface="+mn-lt"/>
                <a:ea typeface="+mn-ea"/>
                <a:cs typeface="+mn-cs"/>
              </a:defRPr>
            </a:lvl1pPr>
          </a:lstStyle>
          <a:p>
            <a:endParaRPr lang="en-US" dirty="0"/>
          </a:p>
        </p:txBody>
      </p:sp>
    </p:spTree>
    <p:extLst>
      <p:ext uri="{BB962C8B-B14F-4D97-AF65-F5344CB8AC3E}">
        <p14:creationId xmlns:p14="http://schemas.microsoft.com/office/powerpoint/2010/main" val="1824703638"/>
      </p:ext>
    </p:extLst>
  </p:cSld>
  <p:clrMapOvr>
    <a:masterClrMapping/>
  </p:clrMapOvr>
  <p:transition>
    <p:fade/>
  </p:transition>
  <p:hf sldNum="0" hdr="0" dt="0"/>
  <p:extLst mod="1">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asic 2">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7"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4" name="Footer Placeholder 3"/>
          <p:cNvSpPr>
            <a:spLocks noGrp="1"/>
          </p:cNvSpPr>
          <p:nvPr>
            <p:ph type="ftr" sz="quarter" idx="17"/>
          </p:nvPr>
        </p:nvSpPr>
        <p:spPr/>
        <p:txBody>
          <a:bodyPr/>
          <a:lstStyle>
            <a:lvl1pPr>
              <a:defRPr/>
            </a:lvl1pPr>
          </a:lstStyle>
          <a:p>
            <a:endParaRPr lang="en-US" dirty="0"/>
          </a:p>
        </p:txBody>
      </p:sp>
    </p:spTree>
    <p:extLst>
      <p:ext uri="{BB962C8B-B14F-4D97-AF65-F5344CB8AC3E}">
        <p14:creationId xmlns:p14="http://schemas.microsoft.com/office/powerpoint/2010/main" val="5777614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asic 2_MtnFooter">
    <p:spTree>
      <p:nvGrpSpPr>
        <p:cNvPr id="1" name=""/>
        <p:cNvGrpSpPr/>
        <p:nvPr/>
      </p:nvGrpSpPr>
      <p:grpSpPr>
        <a:xfrm>
          <a:off x="0" y="0"/>
          <a:ext cx="0" cy="0"/>
          <a:chOff x="0" y="0"/>
          <a:chExt cx="0" cy="0"/>
        </a:xfrm>
      </p:grpSpPr>
      <p:grpSp>
        <p:nvGrpSpPr>
          <p:cNvPr id="59" name="Group 58"/>
          <p:cNvGrpSpPr/>
          <p:nvPr/>
        </p:nvGrpSpPr>
        <p:grpSpPr>
          <a:xfrm>
            <a:off x="389" y="6142153"/>
            <a:ext cx="12198206" cy="733518"/>
            <a:chOff x="389" y="6150391"/>
            <a:chExt cx="12198206" cy="733518"/>
          </a:xfrm>
        </p:grpSpPr>
        <p:sp>
          <p:nvSpPr>
            <p:cNvPr id="60" name="Shape 602"/>
            <p:cNvSpPr/>
            <p:nvPr userDrawn="1"/>
          </p:nvSpPr>
          <p:spPr>
            <a:xfrm>
              <a:off x="11917768" y="6405357"/>
              <a:ext cx="146727" cy="1992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1" name="Shape 602"/>
            <p:cNvSpPr/>
            <p:nvPr userDrawn="1"/>
          </p:nvSpPr>
          <p:spPr>
            <a:xfrm>
              <a:off x="11687027" y="6446518"/>
              <a:ext cx="100216"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2" name="Shape 575"/>
            <p:cNvSpPr/>
            <p:nvPr/>
          </p:nvSpPr>
          <p:spPr>
            <a:xfrm>
              <a:off x="5543882" y="6582796"/>
              <a:ext cx="1893429" cy="2996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50" y="5858"/>
                  </a:lnTo>
                  <a:lnTo>
                    <a:pt x="14853" y="10752"/>
                  </a:lnTo>
                  <a:lnTo>
                    <a:pt x="12240" y="3206"/>
                  </a:lnTo>
                  <a:lnTo>
                    <a:pt x="11698" y="4797"/>
                  </a:lnTo>
                  <a:lnTo>
                    <a:pt x="10039" y="0"/>
                  </a:lnTo>
                  <a:lnTo>
                    <a:pt x="7445" y="7473"/>
                  </a:lnTo>
                  <a:lnTo>
                    <a:pt x="5973" y="3206"/>
                  </a:lnTo>
                  <a:lnTo>
                    <a:pt x="5534"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3" name="Freeform 51"/>
            <p:cNvSpPr/>
            <p:nvPr/>
          </p:nvSpPr>
          <p:spPr>
            <a:xfrm>
              <a:off x="11193519" y="6495174"/>
              <a:ext cx="1005076" cy="387280"/>
            </a:xfrm>
            <a:custGeom>
              <a:avLst/>
              <a:gdLst>
                <a:gd name="connsiteX0" fmla="*/ 689783 w 1005076"/>
                <a:gd name="connsiteY0" fmla="*/ 0 h 387280"/>
                <a:gd name="connsiteX1" fmla="*/ 948796 w 1005076"/>
                <a:gd name="connsiteY1" fmla="*/ 158821 h 387280"/>
                <a:gd name="connsiteX2" fmla="*/ 1005076 w 1005076"/>
                <a:gd name="connsiteY2" fmla="*/ 144699 h 387280"/>
                <a:gd name="connsiteX3" fmla="*/ 1005076 w 1005076"/>
                <a:gd name="connsiteY3" fmla="*/ 387280 h 387280"/>
                <a:gd name="connsiteX4" fmla="*/ 0 w 1005076"/>
                <a:gd name="connsiteY4" fmla="*/ 387280 h 38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076" h="387280">
                  <a:moveTo>
                    <a:pt x="689783" y="0"/>
                  </a:moveTo>
                  <a:lnTo>
                    <a:pt x="948796" y="158821"/>
                  </a:lnTo>
                  <a:lnTo>
                    <a:pt x="1005076" y="144699"/>
                  </a:lnTo>
                  <a:lnTo>
                    <a:pt x="1005076" y="387280"/>
                  </a:lnTo>
                  <a:lnTo>
                    <a:pt x="0" y="38728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64" name="Freeform 88"/>
            <p:cNvSpPr/>
            <p:nvPr/>
          </p:nvSpPr>
          <p:spPr>
            <a:xfrm>
              <a:off x="11701720" y="6484998"/>
              <a:ext cx="487105" cy="387280"/>
            </a:xfrm>
            <a:custGeom>
              <a:avLst/>
              <a:gdLst>
                <a:gd name="connsiteX0" fmla="*/ 171795 w 487105"/>
                <a:gd name="connsiteY0" fmla="*/ 0 h 387280"/>
                <a:gd name="connsiteX1" fmla="*/ 430769 w 487105"/>
                <a:gd name="connsiteY1" fmla="*/ 158821 h 387280"/>
                <a:gd name="connsiteX2" fmla="*/ 487105 w 487105"/>
                <a:gd name="connsiteY2" fmla="*/ 219305 h 387280"/>
                <a:gd name="connsiteX3" fmla="*/ 487105 w 487105"/>
                <a:gd name="connsiteY3" fmla="*/ 387280 h 387280"/>
                <a:gd name="connsiteX4" fmla="*/ 61168 w 487105"/>
                <a:gd name="connsiteY4" fmla="*/ 387280 h 387280"/>
                <a:gd name="connsiteX5" fmla="*/ 137948 w 487105"/>
                <a:gd name="connsiteY5" fmla="*/ 237568 h 387280"/>
                <a:gd name="connsiteX6" fmla="*/ 0 w 487105"/>
                <a:gd name="connsiteY6" fmla="*/ 187455 h 38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105" h="387280">
                  <a:moveTo>
                    <a:pt x="171795" y="0"/>
                  </a:moveTo>
                  <a:lnTo>
                    <a:pt x="430769" y="158821"/>
                  </a:lnTo>
                  <a:lnTo>
                    <a:pt x="487105" y="219305"/>
                  </a:lnTo>
                  <a:lnTo>
                    <a:pt x="487105" y="387280"/>
                  </a:lnTo>
                  <a:lnTo>
                    <a:pt x="61168" y="387280"/>
                  </a:lnTo>
                  <a:lnTo>
                    <a:pt x="137948" y="237568"/>
                  </a:lnTo>
                  <a:lnTo>
                    <a:pt x="0" y="187455"/>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65" name="Shape 580"/>
            <p:cNvSpPr/>
            <p:nvPr/>
          </p:nvSpPr>
          <p:spPr>
            <a:xfrm>
              <a:off x="7511851" y="6443629"/>
              <a:ext cx="2772293" cy="4388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49" y="5858"/>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7" name="Shape 607"/>
            <p:cNvSpPr/>
            <p:nvPr/>
          </p:nvSpPr>
          <p:spPr>
            <a:xfrm>
              <a:off x="9223401" y="6438369"/>
              <a:ext cx="141919" cy="2119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8" name="Freeform 52"/>
            <p:cNvSpPr/>
            <p:nvPr/>
          </p:nvSpPr>
          <p:spPr>
            <a:xfrm flipH="1">
              <a:off x="389" y="6232426"/>
              <a:ext cx="2748616" cy="650028"/>
            </a:xfrm>
            <a:custGeom>
              <a:avLst/>
              <a:gdLst/>
              <a:ahLst/>
              <a:cxnLst/>
              <a:rect l="l" t="t" r="r" b="b"/>
              <a:pathLst>
                <a:path w="2748616" h="650028">
                  <a:moveTo>
                    <a:pt x="2442903" y="0"/>
                  </a:moveTo>
                  <a:lnTo>
                    <a:pt x="2076872" y="155317"/>
                  </a:lnTo>
                  <a:lnTo>
                    <a:pt x="1957289" y="103803"/>
                  </a:lnTo>
                  <a:lnTo>
                    <a:pt x="1380774" y="348126"/>
                  </a:lnTo>
                  <a:lnTo>
                    <a:pt x="1006359" y="189669"/>
                  </a:lnTo>
                  <a:lnTo>
                    <a:pt x="0" y="650028"/>
                  </a:lnTo>
                  <a:lnTo>
                    <a:pt x="2748616" y="650028"/>
                  </a:lnTo>
                  <a:lnTo>
                    <a:pt x="2748616" y="129245"/>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69" name="Shape 603"/>
            <p:cNvSpPr/>
            <p:nvPr/>
          </p:nvSpPr>
          <p:spPr>
            <a:xfrm>
              <a:off x="598305" y="6255249"/>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0" name="Shape 603"/>
            <p:cNvSpPr/>
            <p:nvPr userDrawn="1"/>
          </p:nvSpPr>
          <p:spPr>
            <a:xfrm>
              <a:off x="20339" y="6150391"/>
              <a:ext cx="173027" cy="23494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1" name="Shape 603"/>
            <p:cNvSpPr/>
            <p:nvPr/>
          </p:nvSpPr>
          <p:spPr>
            <a:xfrm>
              <a:off x="198743" y="6150807"/>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2" name="Shape 603"/>
            <p:cNvSpPr/>
            <p:nvPr/>
          </p:nvSpPr>
          <p:spPr>
            <a:xfrm>
              <a:off x="419843" y="6199611"/>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3" name="Shape 603"/>
            <p:cNvSpPr/>
            <p:nvPr/>
          </p:nvSpPr>
          <p:spPr>
            <a:xfrm>
              <a:off x="1000630" y="6336085"/>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4" name="Shape 594"/>
            <p:cNvSpPr/>
            <p:nvPr/>
          </p:nvSpPr>
          <p:spPr>
            <a:xfrm>
              <a:off x="726040" y="6351692"/>
              <a:ext cx="292751" cy="209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272"/>
                  </a:lnTo>
                  <a:lnTo>
                    <a:pt x="21600" y="21600"/>
                  </a:lnTo>
                  <a:lnTo>
                    <a:pt x="9000" y="10843"/>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5" name="Shape 597"/>
            <p:cNvSpPr/>
            <p:nvPr/>
          </p:nvSpPr>
          <p:spPr>
            <a:xfrm>
              <a:off x="244026" y="6239413"/>
              <a:ext cx="405153" cy="618588"/>
            </a:xfrm>
            <a:custGeom>
              <a:avLst/>
              <a:gdLst/>
              <a:ahLst/>
              <a:cxnLst>
                <a:cxn ang="0">
                  <a:pos x="wd2" y="hd2"/>
                </a:cxn>
                <a:cxn ang="5400000">
                  <a:pos x="wd2" y="hd2"/>
                </a:cxn>
                <a:cxn ang="10800000">
                  <a:pos x="wd2" y="hd2"/>
                </a:cxn>
                <a:cxn ang="16200000">
                  <a:pos x="wd2" y="hd2"/>
                </a:cxn>
              </a:cxnLst>
              <a:rect l="0" t="0" r="r" b="b"/>
              <a:pathLst>
                <a:path w="21600" h="21600" extrusionOk="0">
                  <a:moveTo>
                    <a:pt x="2944" y="0"/>
                  </a:moveTo>
                  <a:lnTo>
                    <a:pt x="4673" y="11330"/>
                  </a:lnTo>
                  <a:lnTo>
                    <a:pt x="0" y="19093"/>
                  </a:lnTo>
                  <a:lnTo>
                    <a:pt x="1693" y="20129"/>
                  </a:lnTo>
                  <a:lnTo>
                    <a:pt x="699" y="21600"/>
                  </a:lnTo>
                  <a:lnTo>
                    <a:pt x="4195" y="21600"/>
                  </a:lnTo>
                  <a:lnTo>
                    <a:pt x="15160" y="17550"/>
                  </a:lnTo>
                  <a:lnTo>
                    <a:pt x="21600" y="15212"/>
                  </a:lnTo>
                  <a:lnTo>
                    <a:pt x="12511" y="10800"/>
                  </a:lnTo>
                  <a:lnTo>
                    <a:pt x="2944"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lvl="0" defTabSz="457109"/>
              <a:endParaRPr sz="900" dirty="0">
                <a:solidFill>
                  <a:srgbClr val="000000"/>
                </a:solidFill>
                <a:latin typeface="Calibri"/>
                <a:ea typeface="Calibri"/>
                <a:cs typeface="Calibri"/>
              </a:endParaRPr>
            </a:p>
          </p:txBody>
        </p:sp>
        <p:sp>
          <p:nvSpPr>
            <p:cNvPr id="76" name="Shape 607"/>
            <p:cNvSpPr/>
            <p:nvPr/>
          </p:nvSpPr>
          <p:spPr>
            <a:xfrm>
              <a:off x="10265093" y="6422136"/>
              <a:ext cx="185385" cy="2517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7" name="Shape 609"/>
            <p:cNvSpPr/>
            <p:nvPr/>
          </p:nvSpPr>
          <p:spPr>
            <a:xfrm>
              <a:off x="9744615" y="6404616"/>
              <a:ext cx="191978" cy="2867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8" name="Shape 600"/>
            <p:cNvSpPr/>
            <p:nvPr/>
          </p:nvSpPr>
          <p:spPr>
            <a:xfrm>
              <a:off x="3029242" y="6246445"/>
              <a:ext cx="208529" cy="2831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9" name="Shape 601"/>
            <p:cNvSpPr/>
            <p:nvPr/>
          </p:nvSpPr>
          <p:spPr>
            <a:xfrm>
              <a:off x="6947500" y="6503669"/>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0" name="Shape 602"/>
            <p:cNvSpPr/>
            <p:nvPr/>
          </p:nvSpPr>
          <p:spPr>
            <a:xfrm>
              <a:off x="7786397" y="6508260"/>
              <a:ext cx="106381" cy="1589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81" name="Shape 604"/>
            <p:cNvSpPr/>
            <p:nvPr/>
          </p:nvSpPr>
          <p:spPr>
            <a:xfrm>
              <a:off x="7350855" y="6392419"/>
              <a:ext cx="163854" cy="2225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2" name="Shape 602"/>
            <p:cNvSpPr/>
            <p:nvPr/>
          </p:nvSpPr>
          <p:spPr>
            <a:xfrm>
              <a:off x="4285136" y="6438796"/>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3" name="Shape 604"/>
            <p:cNvSpPr/>
            <p:nvPr/>
          </p:nvSpPr>
          <p:spPr>
            <a:xfrm>
              <a:off x="6829402" y="6523070"/>
              <a:ext cx="127568" cy="1732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4" name="Shape 560"/>
            <p:cNvSpPr/>
            <p:nvPr/>
          </p:nvSpPr>
          <p:spPr>
            <a:xfrm>
              <a:off x="7827419" y="6588996"/>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85" name="Shape 598"/>
            <p:cNvSpPr/>
            <p:nvPr/>
          </p:nvSpPr>
          <p:spPr>
            <a:xfrm>
              <a:off x="8368772" y="6456447"/>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86" name="Shape 602"/>
            <p:cNvSpPr/>
            <p:nvPr/>
          </p:nvSpPr>
          <p:spPr>
            <a:xfrm>
              <a:off x="4077554" y="644886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7" name="Shape 602"/>
            <p:cNvSpPr/>
            <p:nvPr/>
          </p:nvSpPr>
          <p:spPr>
            <a:xfrm>
              <a:off x="3845313" y="6349879"/>
              <a:ext cx="133388" cy="1811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8" name="Shape 584"/>
            <p:cNvSpPr/>
            <p:nvPr/>
          </p:nvSpPr>
          <p:spPr>
            <a:xfrm>
              <a:off x="8202721" y="6501130"/>
              <a:ext cx="486205" cy="373688"/>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89" name="Shape 602"/>
            <p:cNvSpPr/>
            <p:nvPr/>
          </p:nvSpPr>
          <p:spPr>
            <a:xfrm>
              <a:off x="3317277" y="6236759"/>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0" name="Shape 601"/>
            <p:cNvSpPr/>
            <p:nvPr/>
          </p:nvSpPr>
          <p:spPr>
            <a:xfrm>
              <a:off x="10546185" y="6485755"/>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1" name="Shape 602"/>
            <p:cNvSpPr/>
            <p:nvPr/>
          </p:nvSpPr>
          <p:spPr>
            <a:xfrm>
              <a:off x="10768013" y="657994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2" name="Shape 562"/>
            <p:cNvSpPr/>
            <p:nvPr/>
          </p:nvSpPr>
          <p:spPr>
            <a:xfrm>
              <a:off x="1789741" y="6321924"/>
              <a:ext cx="3541170" cy="5605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703" y="4404"/>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3" name="Shape 565"/>
            <p:cNvSpPr/>
            <p:nvPr/>
          </p:nvSpPr>
          <p:spPr>
            <a:xfrm>
              <a:off x="6515274" y="6473943"/>
              <a:ext cx="2412273" cy="4085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4" name="Shape 566"/>
            <p:cNvSpPr/>
            <p:nvPr/>
          </p:nvSpPr>
          <p:spPr>
            <a:xfrm>
              <a:off x="3435240" y="6315639"/>
              <a:ext cx="292075" cy="2802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5" name="Shape 568"/>
            <p:cNvSpPr/>
            <p:nvPr/>
          </p:nvSpPr>
          <p:spPr>
            <a:xfrm>
              <a:off x="7644168" y="6583377"/>
              <a:ext cx="303332" cy="2996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96" name="Shape 569"/>
            <p:cNvSpPr/>
            <p:nvPr/>
          </p:nvSpPr>
          <p:spPr>
            <a:xfrm>
              <a:off x="8064206" y="6662842"/>
              <a:ext cx="210770" cy="158900"/>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97" name="Shape 570"/>
            <p:cNvSpPr/>
            <p:nvPr/>
          </p:nvSpPr>
          <p:spPr>
            <a:xfrm>
              <a:off x="7135696" y="6467657"/>
              <a:ext cx="340233" cy="40851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98" name="Shape 571"/>
            <p:cNvSpPr/>
            <p:nvPr/>
          </p:nvSpPr>
          <p:spPr>
            <a:xfrm>
              <a:off x="2672219" y="6398843"/>
              <a:ext cx="621050" cy="477327"/>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99" name="Shape 576"/>
            <p:cNvSpPr/>
            <p:nvPr/>
          </p:nvSpPr>
          <p:spPr>
            <a:xfrm>
              <a:off x="6094476" y="6673019"/>
              <a:ext cx="256981" cy="210890"/>
            </a:xfrm>
            <a:custGeom>
              <a:avLst/>
              <a:gdLst/>
              <a:ahLst/>
              <a:cxnLst>
                <a:cxn ang="0">
                  <a:pos x="wd2" y="hd2"/>
                </a:cxn>
                <a:cxn ang="5400000">
                  <a:pos x="wd2" y="hd2"/>
                </a:cxn>
                <a:cxn ang="10800000">
                  <a:pos x="wd2" y="hd2"/>
                </a:cxn>
                <a:cxn ang="16200000">
                  <a:pos x="wd2" y="hd2"/>
                </a:cxn>
              </a:cxnLst>
              <a:rect l="0" t="0" r="r" b="b"/>
              <a:pathLst>
                <a:path w="21600" h="21600" extrusionOk="0">
                  <a:moveTo>
                    <a:pt x="6225" y="0"/>
                  </a:moveTo>
                  <a:lnTo>
                    <a:pt x="697" y="8153"/>
                  </a:lnTo>
                  <a:lnTo>
                    <a:pt x="3832" y="11097"/>
                  </a:lnTo>
                  <a:lnTo>
                    <a:pt x="0" y="21600"/>
                  </a:lnTo>
                  <a:lnTo>
                    <a:pt x="21600" y="21600"/>
                  </a:lnTo>
                  <a:lnTo>
                    <a:pt x="15794" y="17410"/>
                  </a:lnTo>
                  <a:lnTo>
                    <a:pt x="15956" y="10814"/>
                  </a:lnTo>
                  <a:lnTo>
                    <a:pt x="11613" y="7559"/>
                  </a:lnTo>
                  <a:lnTo>
                    <a:pt x="6225"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0" name="Shape 581"/>
            <p:cNvSpPr/>
            <p:nvPr/>
          </p:nvSpPr>
          <p:spPr>
            <a:xfrm>
              <a:off x="9416040" y="6495175"/>
              <a:ext cx="2287276" cy="3872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1" name="Shape 583"/>
            <p:cNvSpPr/>
            <p:nvPr/>
          </p:nvSpPr>
          <p:spPr>
            <a:xfrm>
              <a:off x="9934011" y="6488307"/>
              <a:ext cx="643561" cy="387279"/>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02" name="Group 101"/>
            <p:cNvGrpSpPr/>
            <p:nvPr/>
          </p:nvGrpSpPr>
          <p:grpSpPr>
            <a:xfrm>
              <a:off x="730738" y="6295020"/>
              <a:ext cx="3468806" cy="587434"/>
              <a:chOff x="635957" y="6252598"/>
              <a:chExt cx="3682207" cy="623572"/>
            </a:xfrm>
          </p:grpSpPr>
          <p:sp>
            <p:nvSpPr>
              <p:cNvPr id="109" name="Shape 590"/>
              <p:cNvSpPr/>
              <p:nvPr/>
            </p:nvSpPr>
            <p:spPr>
              <a:xfrm>
                <a:off x="635957" y="6252598"/>
                <a:ext cx="3682207" cy="6235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0" name="Shape 591"/>
              <p:cNvSpPr/>
              <p:nvPr/>
            </p:nvSpPr>
            <p:spPr>
              <a:xfrm>
                <a:off x="2359156" y="6418757"/>
                <a:ext cx="463021" cy="457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58" name="Shape 592"/>
              <p:cNvSpPr/>
              <p:nvPr/>
            </p:nvSpPr>
            <p:spPr>
              <a:xfrm>
                <a:off x="3175409" y="6550536"/>
                <a:ext cx="321729" cy="242553"/>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59" name="Shape 593"/>
              <p:cNvSpPr/>
              <p:nvPr/>
            </p:nvSpPr>
            <p:spPr>
              <a:xfrm>
                <a:off x="1582999" y="6252598"/>
                <a:ext cx="519347" cy="62357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dirty="0"/>
              </a:p>
            </p:txBody>
          </p:sp>
        </p:grpSp>
        <p:sp>
          <p:nvSpPr>
            <p:cNvPr id="103" name="Shape 582"/>
            <p:cNvSpPr/>
            <p:nvPr/>
          </p:nvSpPr>
          <p:spPr>
            <a:xfrm rot="480000">
              <a:off x="8763397" y="6466590"/>
              <a:ext cx="334778" cy="219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04" name="Group 103"/>
            <p:cNvGrpSpPr/>
            <p:nvPr/>
          </p:nvGrpSpPr>
          <p:grpSpPr>
            <a:xfrm>
              <a:off x="4486591" y="6543404"/>
              <a:ext cx="2002435" cy="339050"/>
              <a:chOff x="4486591" y="6531402"/>
              <a:chExt cx="2002435" cy="339050"/>
            </a:xfrm>
          </p:grpSpPr>
          <p:sp>
            <p:nvSpPr>
              <p:cNvPr id="106" name="Shape 602"/>
              <p:cNvSpPr/>
              <p:nvPr/>
            </p:nvSpPr>
            <p:spPr>
              <a:xfrm>
                <a:off x="5776414" y="6578757"/>
                <a:ext cx="110238"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7" name="Shape 563"/>
              <p:cNvSpPr/>
              <p:nvPr/>
            </p:nvSpPr>
            <p:spPr>
              <a:xfrm>
                <a:off x="4486591" y="6531402"/>
                <a:ext cx="2002435" cy="3390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8" name="Shape 567"/>
              <p:cNvSpPr/>
              <p:nvPr/>
            </p:nvSpPr>
            <p:spPr>
              <a:xfrm>
                <a:off x="4936483" y="6531402"/>
                <a:ext cx="563416" cy="339050"/>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grpSp>
        <p:sp>
          <p:nvSpPr>
            <p:cNvPr id="105" name="Shape 572"/>
            <p:cNvSpPr/>
            <p:nvPr/>
          </p:nvSpPr>
          <p:spPr>
            <a:xfrm>
              <a:off x="5503225" y="6697346"/>
              <a:ext cx="208175" cy="1606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360" y="12237"/>
                  </a:lnTo>
                  <a:lnTo>
                    <a:pt x="21600" y="21600"/>
                  </a:lnTo>
                  <a:lnTo>
                    <a:pt x="7224" y="10754"/>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grpSp>
      <p:sp>
        <p:nvSpPr>
          <p:cNvPr id="6"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7"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64972789"/>
      </p:ext>
    </p:extLst>
  </p:cSld>
  <p:clrMapOvr>
    <a:masterClrMapping/>
  </p:clrMapOvr>
  <p:transition>
    <p:fade/>
  </p:transition>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colum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3" name="Content Placeholder 2"/>
          <p:cNvSpPr>
            <a:spLocks noGrp="1"/>
          </p:cNvSpPr>
          <p:nvPr>
            <p:ph sz="quarter" idx="11"/>
          </p:nvPr>
        </p:nvSpPr>
        <p:spPr>
          <a:xfrm>
            <a:off x="571500" y="1764285"/>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2"/>
          </p:nvPr>
        </p:nvSpPr>
        <p:spPr>
          <a:xfrm>
            <a:off x="6313932" y="1764285"/>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9" name="Footer Placeholder 3"/>
          <p:cNvSpPr>
            <a:spLocks noGrp="1"/>
          </p:cNvSpPr>
          <p:nvPr>
            <p:ph type="ftr" sz="quarter" idx="17"/>
          </p:nvPr>
        </p:nvSpPr>
        <p:spPr/>
        <p:txBody>
          <a:bodyPr/>
          <a:lstStyle>
            <a:lvl1pPr>
              <a:defRPr/>
            </a:lvl1pPr>
          </a:lstStyle>
          <a:p>
            <a:endParaRPr lang="en-US" dirty="0"/>
          </a:p>
        </p:txBody>
      </p:sp>
    </p:spTree>
    <p:extLst>
      <p:ext uri="{BB962C8B-B14F-4D97-AF65-F5344CB8AC3E}">
        <p14:creationId xmlns:p14="http://schemas.microsoft.com/office/powerpoint/2010/main" val="3411685728"/>
      </p:ext>
    </p:extLst>
  </p:cSld>
  <p:clrMapOvr>
    <a:masterClrMapping/>
  </p:clrMapOvr>
  <p:transition spd="med">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colum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3" name="Content Placeholder 2"/>
          <p:cNvSpPr>
            <a:spLocks noGrp="1"/>
          </p:cNvSpPr>
          <p:nvPr>
            <p:ph sz="quarter" idx="11"/>
          </p:nvPr>
        </p:nvSpPr>
        <p:spPr>
          <a:xfrm>
            <a:off x="571500" y="1764285"/>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2"/>
          </p:nvPr>
        </p:nvSpPr>
        <p:spPr>
          <a:xfrm>
            <a:off x="6313932" y="1764285"/>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9" name="Footer Placeholder 3"/>
          <p:cNvSpPr>
            <a:spLocks noGrp="1"/>
          </p:cNvSpPr>
          <p:nvPr>
            <p:ph type="ftr" sz="quarter" idx="17"/>
          </p:nvPr>
        </p:nvSpPr>
        <p:spPr/>
        <p:txBody>
          <a:bodyPr/>
          <a:lstStyle>
            <a:lvl1pPr>
              <a:defRPr/>
            </a:lvl1pPr>
          </a:lstStyle>
          <a:p>
            <a:endParaRPr lang="en-US" dirty="0"/>
          </a:p>
        </p:txBody>
      </p:sp>
    </p:spTree>
    <p:extLst>
      <p:ext uri="{BB962C8B-B14F-4D97-AF65-F5344CB8AC3E}">
        <p14:creationId xmlns:p14="http://schemas.microsoft.com/office/powerpoint/2010/main" val="3982538035"/>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2-column_MtnFooter">
    <p:spTree>
      <p:nvGrpSpPr>
        <p:cNvPr id="1" name=""/>
        <p:cNvGrpSpPr/>
        <p:nvPr/>
      </p:nvGrpSpPr>
      <p:grpSpPr>
        <a:xfrm>
          <a:off x="0" y="0"/>
          <a:ext cx="0" cy="0"/>
          <a:chOff x="0" y="0"/>
          <a:chExt cx="0" cy="0"/>
        </a:xfrm>
      </p:grpSpPr>
      <p:grpSp>
        <p:nvGrpSpPr>
          <p:cNvPr id="58" name="Group 57"/>
          <p:cNvGrpSpPr/>
          <p:nvPr/>
        </p:nvGrpSpPr>
        <p:grpSpPr>
          <a:xfrm>
            <a:off x="389" y="6142153"/>
            <a:ext cx="12198206" cy="733518"/>
            <a:chOff x="389" y="6150391"/>
            <a:chExt cx="12198206" cy="733518"/>
          </a:xfrm>
        </p:grpSpPr>
        <p:sp>
          <p:nvSpPr>
            <p:cNvPr id="59" name="Shape 602"/>
            <p:cNvSpPr/>
            <p:nvPr userDrawn="1"/>
          </p:nvSpPr>
          <p:spPr>
            <a:xfrm>
              <a:off x="11917768" y="6405357"/>
              <a:ext cx="146727" cy="1992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0" name="Shape 602"/>
            <p:cNvSpPr/>
            <p:nvPr userDrawn="1"/>
          </p:nvSpPr>
          <p:spPr>
            <a:xfrm>
              <a:off x="11687027" y="6446518"/>
              <a:ext cx="100216"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1" name="Shape 575"/>
            <p:cNvSpPr/>
            <p:nvPr/>
          </p:nvSpPr>
          <p:spPr>
            <a:xfrm>
              <a:off x="5543882" y="6582796"/>
              <a:ext cx="1893429" cy="2996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50" y="5858"/>
                  </a:lnTo>
                  <a:lnTo>
                    <a:pt x="14853" y="10752"/>
                  </a:lnTo>
                  <a:lnTo>
                    <a:pt x="12240" y="3206"/>
                  </a:lnTo>
                  <a:lnTo>
                    <a:pt x="11698" y="4797"/>
                  </a:lnTo>
                  <a:lnTo>
                    <a:pt x="10039" y="0"/>
                  </a:lnTo>
                  <a:lnTo>
                    <a:pt x="7445" y="7473"/>
                  </a:lnTo>
                  <a:lnTo>
                    <a:pt x="5973" y="3206"/>
                  </a:lnTo>
                  <a:lnTo>
                    <a:pt x="5534"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4" name="Freeform 51"/>
            <p:cNvSpPr/>
            <p:nvPr/>
          </p:nvSpPr>
          <p:spPr>
            <a:xfrm>
              <a:off x="11193519" y="6495174"/>
              <a:ext cx="1005076" cy="387280"/>
            </a:xfrm>
            <a:custGeom>
              <a:avLst/>
              <a:gdLst>
                <a:gd name="connsiteX0" fmla="*/ 689783 w 1005076"/>
                <a:gd name="connsiteY0" fmla="*/ 0 h 387280"/>
                <a:gd name="connsiteX1" fmla="*/ 948796 w 1005076"/>
                <a:gd name="connsiteY1" fmla="*/ 158821 h 387280"/>
                <a:gd name="connsiteX2" fmla="*/ 1005076 w 1005076"/>
                <a:gd name="connsiteY2" fmla="*/ 144699 h 387280"/>
                <a:gd name="connsiteX3" fmla="*/ 1005076 w 1005076"/>
                <a:gd name="connsiteY3" fmla="*/ 387280 h 387280"/>
                <a:gd name="connsiteX4" fmla="*/ 0 w 1005076"/>
                <a:gd name="connsiteY4" fmla="*/ 387280 h 38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076" h="387280">
                  <a:moveTo>
                    <a:pt x="689783" y="0"/>
                  </a:moveTo>
                  <a:lnTo>
                    <a:pt x="948796" y="158821"/>
                  </a:lnTo>
                  <a:lnTo>
                    <a:pt x="1005076" y="144699"/>
                  </a:lnTo>
                  <a:lnTo>
                    <a:pt x="1005076" y="387280"/>
                  </a:lnTo>
                  <a:lnTo>
                    <a:pt x="0" y="38728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65" name="Freeform 88"/>
            <p:cNvSpPr/>
            <p:nvPr/>
          </p:nvSpPr>
          <p:spPr>
            <a:xfrm>
              <a:off x="11701720" y="6484998"/>
              <a:ext cx="487105" cy="387280"/>
            </a:xfrm>
            <a:custGeom>
              <a:avLst/>
              <a:gdLst>
                <a:gd name="connsiteX0" fmla="*/ 171795 w 487105"/>
                <a:gd name="connsiteY0" fmla="*/ 0 h 387280"/>
                <a:gd name="connsiteX1" fmla="*/ 430769 w 487105"/>
                <a:gd name="connsiteY1" fmla="*/ 158821 h 387280"/>
                <a:gd name="connsiteX2" fmla="*/ 487105 w 487105"/>
                <a:gd name="connsiteY2" fmla="*/ 219305 h 387280"/>
                <a:gd name="connsiteX3" fmla="*/ 487105 w 487105"/>
                <a:gd name="connsiteY3" fmla="*/ 387280 h 387280"/>
                <a:gd name="connsiteX4" fmla="*/ 61168 w 487105"/>
                <a:gd name="connsiteY4" fmla="*/ 387280 h 387280"/>
                <a:gd name="connsiteX5" fmla="*/ 137948 w 487105"/>
                <a:gd name="connsiteY5" fmla="*/ 237568 h 387280"/>
                <a:gd name="connsiteX6" fmla="*/ 0 w 487105"/>
                <a:gd name="connsiteY6" fmla="*/ 187455 h 38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105" h="387280">
                  <a:moveTo>
                    <a:pt x="171795" y="0"/>
                  </a:moveTo>
                  <a:lnTo>
                    <a:pt x="430769" y="158821"/>
                  </a:lnTo>
                  <a:lnTo>
                    <a:pt x="487105" y="219305"/>
                  </a:lnTo>
                  <a:lnTo>
                    <a:pt x="487105" y="387280"/>
                  </a:lnTo>
                  <a:lnTo>
                    <a:pt x="61168" y="387280"/>
                  </a:lnTo>
                  <a:lnTo>
                    <a:pt x="137948" y="237568"/>
                  </a:lnTo>
                  <a:lnTo>
                    <a:pt x="0" y="187455"/>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66" name="Shape 580"/>
            <p:cNvSpPr/>
            <p:nvPr/>
          </p:nvSpPr>
          <p:spPr>
            <a:xfrm>
              <a:off x="7511851" y="6443629"/>
              <a:ext cx="2772293" cy="4388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49" y="5858"/>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7" name="Shape 607"/>
            <p:cNvSpPr/>
            <p:nvPr/>
          </p:nvSpPr>
          <p:spPr>
            <a:xfrm>
              <a:off x="9223401" y="6438369"/>
              <a:ext cx="141919" cy="2119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8" name="Freeform 52"/>
            <p:cNvSpPr/>
            <p:nvPr/>
          </p:nvSpPr>
          <p:spPr>
            <a:xfrm flipH="1">
              <a:off x="389" y="6232426"/>
              <a:ext cx="2748616" cy="650028"/>
            </a:xfrm>
            <a:custGeom>
              <a:avLst/>
              <a:gdLst/>
              <a:ahLst/>
              <a:cxnLst/>
              <a:rect l="l" t="t" r="r" b="b"/>
              <a:pathLst>
                <a:path w="2748616" h="650028">
                  <a:moveTo>
                    <a:pt x="2442903" y="0"/>
                  </a:moveTo>
                  <a:lnTo>
                    <a:pt x="2076872" y="155317"/>
                  </a:lnTo>
                  <a:lnTo>
                    <a:pt x="1957289" y="103803"/>
                  </a:lnTo>
                  <a:lnTo>
                    <a:pt x="1380774" y="348126"/>
                  </a:lnTo>
                  <a:lnTo>
                    <a:pt x="1006359" y="189669"/>
                  </a:lnTo>
                  <a:lnTo>
                    <a:pt x="0" y="650028"/>
                  </a:lnTo>
                  <a:lnTo>
                    <a:pt x="2748616" y="650028"/>
                  </a:lnTo>
                  <a:lnTo>
                    <a:pt x="2748616" y="129245"/>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69" name="Shape 603"/>
            <p:cNvSpPr/>
            <p:nvPr/>
          </p:nvSpPr>
          <p:spPr>
            <a:xfrm>
              <a:off x="598305" y="6255249"/>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0" name="Shape 603"/>
            <p:cNvSpPr/>
            <p:nvPr userDrawn="1"/>
          </p:nvSpPr>
          <p:spPr>
            <a:xfrm>
              <a:off x="20339" y="6150391"/>
              <a:ext cx="173027" cy="23494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1" name="Shape 603"/>
            <p:cNvSpPr/>
            <p:nvPr/>
          </p:nvSpPr>
          <p:spPr>
            <a:xfrm>
              <a:off x="198743" y="6150807"/>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2" name="Shape 603"/>
            <p:cNvSpPr/>
            <p:nvPr/>
          </p:nvSpPr>
          <p:spPr>
            <a:xfrm>
              <a:off x="419843" y="6199611"/>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3" name="Shape 603"/>
            <p:cNvSpPr/>
            <p:nvPr/>
          </p:nvSpPr>
          <p:spPr>
            <a:xfrm>
              <a:off x="1000630" y="6336085"/>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4" name="Shape 594"/>
            <p:cNvSpPr/>
            <p:nvPr/>
          </p:nvSpPr>
          <p:spPr>
            <a:xfrm>
              <a:off x="726040" y="6351692"/>
              <a:ext cx="292751" cy="209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272"/>
                  </a:lnTo>
                  <a:lnTo>
                    <a:pt x="21600" y="21600"/>
                  </a:lnTo>
                  <a:lnTo>
                    <a:pt x="9000" y="10843"/>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5" name="Shape 597"/>
            <p:cNvSpPr/>
            <p:nvPr/>
          </p:nvSpPr>
          <p:spPr>
            <a:xfrm>
              <a:off x="244026" y="6239413"/>
              <a:ext cx="405153" cy="618588"/>
            </a:xfrm>
            <a:custGeom>
              <a:avLst/>
              <a:gdLst/>
              <a:ahLst/>
              <a:cxnLst>
                <a:cxn ang="0">
                  <a:pos x="wd2" y="hd2"/>
                </a:cxn>
                <a:cxn ang="5400000">
                  <a:pos x="wd2" y="hd2"/>
                </a:cxn>
                <a:cxn ang="10800000">
                  <a:pos x="wd2" y="hd2"/>
                </a:cxn>
                <a:cxn ang="16200000">
                  <a:pos x="wd2" y="hd2"/>
                </a:cxn>
              </a:cxnLst>
              <a:rect l="0" t="0" r="r" b="b"/>
              <a:pathLst>
                <a:path w="21600" h="21600" extrusionOk="0">
                  <a:moveTo>
                    <a:pt x="2944" y="0"/>
                  </a:moveTo>
                  <a:lnTo>
                    <a:pt x="4673" y="11330"/>
                  </a:lnTo>
                  <a:lnTo>
                    <a:pt x="0" y="19093"/>
                  </a:lnTo>
                  <a:lnTo>
                    <a:pt x="1693" y="20129"/>
                  </a:lnTo>
                  <a:lnTo>
                    <a:pt x="699" y="21600"/>
                  </a:lnTo>
                  <a:lnTo>
                    <a:pt x="4195" y="21600"/>
                  </a:lnTo>
                  <a:lnTo>
                    <a:pt x="15160" y="17550"/>
                  </a:lnTo>
                  <a:lnTo>
                    <a:pt x="21600" y="15212"/>
                  </a:lnTo>
                  <a:lnTo>
                    <a:pt x="12511" y="10800"/>
                  </a:lnTo>
                  <a:lnTo>
                    <a:pt x="2944"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lvl="0" defTabSz="457109"/>
              <a:endParaRPr sz="900" dirty="0">
                <a:solidFill>
                  <a:srgbClr val="000000"/>
                </a:solidFill>
                <a:latin typeface="Calibri"/>
                <a:ea typeface="Calibri"/>
                <a:cs typeface="Calibri"/>
              </a:endParaRPr>
            </a:p>
          </p:txBody>
        </p:sp>
        <p:sp>
          <p:nvSpPr>
            <p:cNvPr id="76" name="Shape 607"/>
            <p:cNvSpPr/>
            <p:nvPr/>
          </p:nvSpPr>
          <p:spPr>
            <a:xfrm>
              <a:off x="10265093" y="6422136"/>
              <a:ext cx="185385" cy="2517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7" name="Shape 609"/>
            <p:cNvSpPr/>
            <p:nvPr/>
          </p:nvSpPr>
          <p:spPr>
            <a:xfrm>
              <a:off x="9744615" y="6404616"/>
              <a:ext cx="191978" cy="2867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8" name="Shape 600"/>
            <p:cNvSpPr/>
            <p:nvPr/>
          </p:nvSpPr>
          <p:spPr>
            <a:xfrm>
              <a:off x="3029242" y="6246445"/>
              <a:ext cx="208529" cy="2831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79" name="Shape 601"/>
            <p:cNvSpPr/>
            <p:nvPr/>
          </p:nvSpPr>
          <p:spPr>
            <a:xfrm>
              <a:off x="6947500" y="6503669"/>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0" name="Shape 602"/>
            <p:cNvSpPr/>
            <p:nvPr/>
          </p:nvSpPr>
          <p:spPr>
            <a:xfrm>
              <a:off x="7786397" y="6508260"/>
              <a:ext cx="106381" cy="1589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81" name="Shape 604"/>
            <p:cNvSpPr/>
            <p:nvPr/>
          </p:nvSpPr>
          <p:spPr>
            <a:xfrm>
              <a:off x="7350855" y="6392419"/>
              <a:ext cx="163854" cy="2225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2" name="Shape 602"/>
            <p:cNvSpPr/>
            <p:nvPr/>
          </p:nvSpPr>
          <p:spPr>
            <a:xfrm>
              <a:off x="4285136" y="6438796"/>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3" name="Shape 604"/>
            <p:cNvSpPr/>
            <p:nvPr/>
          </p:nvSpPr>
          <p:spPr>
            <a:xfrm>
              <a:off x="6829402" y="6523070"/>
              <a:ext cx="127568" cy="1732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4" name="Shape 560"/>
            <p:cNvSpPr/>
            <p:nvPr/>
          </p:nvSpPr>
          <p:spPr>
            <a:xfrm>
              <a:off x="7827419" y="6588996"/>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85" name="Shape 598"/>
            <p:cNvSpPr/>
            <p:nvPr/>
          </p:nvSpPr>
          <p:spPr>
            <a:xfrm>
              <a:off x="8368772" y="6456447"/>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86" name="Shape 602"/>
            <p:cNvSpPr/>
            <p:nvPr/>
          </p:nvSpPr>
          <p:spPr>
            <a:xfrm>
              <a:off x="4077554" y="644886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7" name="Shape 602"/>
            <p:cNvSpPr/>
            <p:nvPr/>
          </p:nvSpPr>
          <p:spPr>
            <a:xfrm>
              <a:off x="3845313" y="6349879"/>
              <a:ext cx="133388" cy="1811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88" name="Shape 584"/>
            <p:cNvSpPr/>
            <p:nvPr/>
          </p:nvSpPr>
          <p:spPr>
            <a:xfrm>
              <a:off x="8202721" y="6501130"/>
              <a:ext cx="486205" cy="373688"/>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89" name="Shape 602"/>
            <p:cNvSpPr/>
            <p:nvPr/>
          </p:nvSpPr>
          <p:spPr>
            <a:xfrm>
              <a:off x="3317277" y="6236759"/>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0" name="Shape 601"/>
            <p:cNvSpPr/>
            <p:nvPr/>
          </p:nvSpPr>
          <p:spPr>
            <a:xfrm>
              <a:off x="10546185" y="6485755"/>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1" name="Shape 602"/>
            <p:cNvSpPr/>
            <p:nvPr/>
          </p:nvSpPr>
          <p:spPr>
            <a:xfrm>
              <a:off x="10768013" y="657994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2" name="Shape 562"/>
            <p:cNvSpPr/>
            <p:nvPr/>
          </p:nvSpPr>
          <p:spPr>
            <a:xfrm>
              <a:off x="1789741" y="6321924"/>
              <a:ext cx="3541170" cy="5605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703" y="4404"/>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3" name="Shape 565"/>
            <p:cNvSpPr/>
            <p:nvPr/>
          </p:nvSpPr>
          <p:spPr>
            <a:xfrm>
              <a:off x="6515274" y="6473943"/>
              <a:ext cx="2412273" cy="4085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4" name="Shape 566"/>
            <p:cNvSpPr/>
            <p:nvPr/>
          </p:nvSpPr>
          <p:spPr>
            <a:xfrm>
              <a:off x="3435240" y="6315639"/>
              <a:ext cx="292075" cy="2802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95" name="Shape 568"/>
            <p:cNvSpPr/>
            <p:nvPr/>
          </p:nvSpPr>
          <p:spPr>
            <a:xfrm>
              <a:off x="7644168" y="6583377"/>
              <a:ext cx="303332" cy="2996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96" name="Shape 569"/>
            <p:cNvSpPr/>
            <p:nvPr/>
          </p:nvSpPr>
          <p:spPr>
            <a:xfrm>
              <a:off x="8064206" y="6662842"/>
              <a:ext cx="210770" cy="158900"/>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97" name="Shape 570"/>
            <p:cNvSpPr/>
            <p:nvPr/>
          </p:nvSpPr>
          <p:spPr>
            <a:xfrm>
              <a:off x="7135696" y="6467657"/>
              <a:ext cx="340233" cy="40851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98" name="Shape 571"/>
            <p:cNvSpPr/>
            <p:nvPr/>
          </p:nvSpPr>
          <p:spPr>
            <a:xfrm>
              <a:off x="2672219" y="6398843"/>
              <a:ext cx="621050" cy="477327"/>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99" name="Shape 576"/>
            <p:cNvSpPr/>
            <p:nvPr/>
          </p:nvSpPr>
          <p:spPr>
            <a:xfrm>
              <a:off x="6094476" y="6673019"/>
              <a:ext cx="256981" cy="210890"/>
            </a:xfrm>
            <a:custGeom>
              <a:avLst/>
              <a:gdLst/>
              <a:ahLst/>
              <a:cxnLst>
                <a:cxn ang="0">
                  <a:pos x="wd2" y="hd2"/>
                </a:cxn>
                <a:cxn ang="5400000">
                  <a:pos x="wd2" y="hd2"/>
                </a:cxn>
                <a:cxn ang="10800000">
                  <a:pos x="wd2" y="hd2"/>
                </a:cxn>
                <a:cxn ang="16200000">
                  <a:pos x="wd2" y="hd2"/>
                </a:cxn>
              </a:cxnLst>
              <a:rect l="0" t="0" r="r" b="b"/>
              <a:pathLst>
                <a:path w="21600" h="21600" extrusionOk="0">
                  <a:moveTo>
                    <a:pt x="6225" y="0"/>
                  </a:moveTo>
                  <a:lnTo>
                    <a:pt x="697" y="8153"/>
                  </a:lnTo>
                  <a:lnTo>
                    <a:pt x="3832" y="11097"/>
                  </a:lnTo>
                  <a:lnTo>
                    <a:pt x="0" y="21600"/>
                  </a:lnTo>
                  <a:lnTo>
                    <a:pt x="21600" y="21600"/>
                  </a:lnTo>
                  <a:lnTo>
                    <a:pt x="15794" y="17410"/>
                  </a:lnTo>
                  <a:lnTo>
                    <a:pt x="15956" y="10814"/>
                  </a:lnTo>
                  <a:lnTo>
                    <a:pt x="11613" y="7559"/>
                  </a:lnTo>
                  <a:lnTo>
                    <a:pt x="6225"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0" name="Shape 581"/>
            <p:cNvSpPr/>
            <p:nvPr/>
          </p:nvSpPr>
          <p:spPr>
            <a:xfrm>
              <a:off x="9416040" y="6495175"/>
              <a:ext cx="2287276" cy="3872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1" name="Shape 583"/>
            <p:cNvSpPr/>
            <p:nvPr/>
          </p:nvSpPr>
          <p:spPr>
            <a:xfrm>
              <a:off x="9934011" y="6488307"/>
              <a:ext cx="643561" cy="387279"/>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02" name="Group 101"/>
            <p:cNvGrpSpPr/>
            <p:nvPr/>
          </p:nvGrpSpPr>
          <p:grpSpPr>
            <a:xfrm>
              <a:off x="730738" y="6295020"/>
              <a:ext cx="3468806" cy="587434"/>
              <a:chOff x="635957" y="6252598"/>
              <a:chExt cx="3682207" cy="623572"/>
            </a:xfrm>
          </p:grpSpPr>
          <p:sp>
            <p:nvSpPr>
              <p:cNvPr id="109" name="Shape 590"/>
              <p:cNvSpPr/>
              <p:nvPr/>
            </p:nvSpPr>
            <p:spPr>
              <a:xfrm>
                <a:off x="635957" y="6252598"/>
                <a:ext cx="3682207" cy="6235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0" name="Shape 591"/>
              <p:cNvSpPr/>
              <p:nvPr/>
            </p:nvSpPr>
            <p:spPr>
              <a:xfrm>
                <a:off x="2359156" y="6418757"/>
                <a:ext cx="463021" cy="457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11" name="Shape 592"/>
              <p:cNvSpPr/>
              <p:nvPr/>
            </p:nvSpPr>
            <p:spPr>
              <a:xfrm>
                <a:off x="3175409" y="6550536"/>
                <a:ext cx="321729" cy="242553"/>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12" name="Shape 593"/>
              <p:cNvSpPr/>
              <p:nvPr/>
            </p:nvSpPr>
            <p:spPr>
              <a:xfrm>
                <a:off x="1582999" y="6252598"/>
                <a:ext cx="519347" cy="62357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dirty="0"/>
              </a:p>
            </p:txBody>
          </p:sp>
        </p:grpSp>
        <p:sp>
          <p:nvSpPr>
            <p:cNvPr id="103" name="Shape 582"/>
            <p:cNvSpPr/>
            <p:nvPr/>
          </p:nvSpPr>
          <p:spPr>
            <a:xfrm rot="480000">
              <a:off x="8763397" y="6466590"/>
              <a:ext cx="334778" cy="219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04" name="Group 103"/>
            <p:cNvGrpSpPr/>
            <p:nvPr/>
          </p:nvGrpSpPr>
          <p:grpSpPr>
            <a:xfrm>
              <a:off x="4486591" y="6543404"/>
              <a:ext cx="2002435" cy="339050"/>
              <a:chOff x="4486591" y="6531402"/>
              <a:chExt cx="2002435" cy="339050"/>
            </a:xfrm>
          </p:grpSpPr>
          <p:sp>
            <p:nvSpPr>
              <p:cNvPr id="106" name="Shape 602"/>
              <p:cNvSpPr/>
              <p:nvPr/>
            </p:nvSpPr>
            <p:spPr>
              <a:xfrm>
                <a:off x="5776414" y="6578757"/>
                <a:ext cx="110238"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7" name="Shape 563"/>
              <p:cNvSpPr/>
              <p:nvPr/>
            </p:nvSpPr>
            <p:spPr>
              <a:xfrm>
                <a:off x="4486591" y="6531402"/>
                <a:ext cx="2002435" cy="3390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08" name="Shape 567"/>
              <p:cNvSpPr/>
              <p:nvPr/>
            </p:nvSpPr>
            <p:spPr>
              <a:xfrm>
                <a:off x="4936483" y="6531402"/>
                <a:ext cx="563416" cy="339050"/>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grpSp>
        <p:sp>
          <p:nvSpPr>
            <p:cNvPr id="105" name="Shape 572"/>
            <p:cNvSpPr/>
            <p:nvPr/>
          </p:nvSpPr>
          <p:spPr>
            <a:xfrm>
              <a:off x="5503225" y="6697346"/>
              <a:ext cx="208175" cy="1606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360" y="12237"/>
                  </a:lnTo>
                  <a:lnTo>
                    <a:pt x="21600" y="21600"/>
                  </a:lnTo>
                  <a:lnTo>
                    <a:pt x="7224" y="10754"/>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grpSp>
      <p:sp>
        <p:nvSpPr>
          <p:cNvPr id="7"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3" name="Content Placeholder 2"/>
          <p:cNvSpPr>
            <a:spLocks noGrp="1"/>
          </p:cNvSpPr>
          <p:nvPr>
            <p:ph sz="quarter" idx="11"/>
          </p:nvPr>
        </p:nvSpPr>
        <p:spPr>
          <a:xfrm>
            <a:off x="571500" y="1764285"/>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2"/>
          </p:nvPr>
        </p:nvSpPr>
        <p:spPr>
          <a:xfrm>
            <a:off x="6313932" y="1764285"/>
            <a:ext cx="5303520"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9" name="Footer Placeholder 3"/>
          <p:cNvSpPr>
            <a:spLocks noGrp="1"/>
          </p:cNvSpPr>
          <p:nvPr>
            <p:ph type="ftr" sz="quarter" idx="17"/>
          </p:nvPr>
        </p:nvSpPr>
        <p:spPr>
          <a:xfrm>
            <a:off x="577851" y="6545047"/>
            <a:ext cx="10022416" cy="171410"/>
          </a:xfrm>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1129040665"/>
      </p:ext>
    </p:extLst>
  </p:cSld>
  <p:clrMapOvr>
    <a:masterClrMapping/>
  </p:clrMapOvr>
  <p:transition>
    <p:fade/>
  </p:transition>
  <p:hf sldNum="0" hd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3" name="Content Placeholder 2"/>
          <p:cNvSpPr>
            <a:spLocks noGrp="1"/>
          </p:cNvSpPr>
          <p:nvPr>
            <p:ph sz="quarter" idx="11"/>
          </p:nvPr>
        </p:nvSpPr>
        <p:spPr>
          <a:xfrm>
            <a:off x="571500" y="1764285"/>
            <a:ext cx="3429000" cy="422390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2"/>
          </p:nvPr>
        </p:nvSpPr>
        <p:spPr>
          <a:xfrm>
            <a:off x="4377367" y="1763999"/>
            <a:ext cx="3429000"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3"/>
          </p:nvPr>
        </p:nvSpPr>
        <p:spPr>
          <a:xfrm>
            <a:off x="8183233" y="1763713"/>
            <a:ext cx="3429000"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0" name="Footer Placeholder 3"/>
          <p:cNvSpPr>
            <a:spLocks noGrp="1"/>
          </p:cNvSpPr>
          <p:nvPr>
            <p:ph type="ftr" sz="quarter" idx="17"/>
          </p:nvPr>
        </p:nvSpPr>
        <p:spPr/>
        <p:txBody>
          <a:bodyPr/>
          <a:lstStyle>
            <a:lvl1pPr>
              <a:defRPr/>
            </a:lvl1pPr>
          </a:lstStyle>
          <a:p>
            <a:endParaRPr lang="en-US" dirty="0"/>
          </a:p>
        </p:txBody>
      </p:sp>
    </p:spTree>
    <p:extLst>
      <p:ext uri="{BB962C8B-B14F-4D97-AF65-F5344CB8AC3E}">
        <p14:creationId xmlns:p14="http://schemas.microsoft.com/office/powerpoint/2010/main" val="1112598578"/>
      </p:ext>
    </p:extLst>
  </p:cSld>
  <p:clrMapOvr>
    <a:masterClrMapping/>
  </p:clrMapOvr>
  <p:transition>
    <p:fade/>
  </p:transition>
  <p:hf sldNum="0" hd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3 Column_MtnFooter">
    <p:spTree>
      <p:nvGrpSpPr>
        <p:cNvPr id="1" name=""/>
        <p:cNvGrpSpPr/>
        <p:nvPr/>
      </p:nvGrpSpPr>
      <p:grpSpPr>
        <a:xfrm>
          <a:off x="0" y="0"/>
          <a:ext cx="0" cy="0"/>
          <a:chOff x="0" y="0"/>
          <a:chExt cx="0" cy="0"/>
        </a:xfrm>
      </p:grpSpPr>
      <p:grpSp>
        <p:nvGrpSpPr>
          <p:cNvPr id="62" name="Group 61"/>
          <p:cNvGrpSpPr/>
          <p:nvPr/>
        </p:nvGrpSpPr>
        <p:grpSpPr>
          <a:xfrm>
            <a:off x="389" y="6142153"/>
            <a:ext cx="12198206" cy="733518"/>
            <a:chOff x="389" y="6150391"/>
            <a:chExt cx="12198206" cy="733518"/>
          </a:xfrm>
        </p:grpSpPr>
        <p:sp>
          <p:nvSpPr>
            <p:cNvPr id="63" name="Shape 602"/>
            <p:cNvSpPr/>
            <p:nvPr userDrawn="1"/>
          </p:nvSpPr>
          <p:spPr>
            <a:xfrm>
              <a:off x="11917768" y="6405357"/>
              <a:ext cx="146727" cy="1992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64" name="Shape 602"/>
            <p:cNvSpPr/>
            <p:nvPr userDrawn="1"/>
          </p:nvSpPr>
          <p:spPr>
            <a:xfrm>
              <a:off x="11687027" y="6446518"/>
              <a:ext cx="100216"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3" name="Shape 575"/>
            <p:cNvSpPr/>
            <p:nvPr/>
          </p:nvSpPr>
          <p:spPr>
            <a:xfrm>
              <a:off x="5543882" y="6582796"/>
              <a:ext cx="1893429" cy="2996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50" y="5858"/>
                  </a:lnTo>
                  <a:lnTo>
                    <a:pt x="14853" y="10752"/>
                  </a:lnTo>
                  <a:lnTo>
                    <a:pt x="12240" y="3206"/>
                  </a:lnTo>
                  <a:lnTo>
                    <a:pt x="11698" y="4797"/>
                  </a:lnTo>
                  <a:lnTo>
                    <a:pt x="10039" y="0"/>
                  </a:lnTo>
                  <a:lnTo>
                    <a:pt x="7445" y="7473"/>
                  </a:lnTo>
                  <a:lnTo>
                    <a:pt x="5973" y="3206"/>
                  </a:lnTo>
                  <a:lnTo>
                    <a:pt x="5534"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4" name="Freeform 51"/>
            <p:cNvSpPr/>
            <p:nvPr/>
          </p:nvSpPr>
          <p:spPr>
            <a:xfrm>
              <a:off x="11193519" y="6495174"/>
              <a:ext cx="1005076" cy="387280"/>
            </a:xfrm>
            <a:custGeom>
              <a:avLst/>
              <a:gdLst>
                <a:gd name="connsiteX0" fmla="*/ 689783 w 1005076"/>
                <a:gd name="connsiteY0" fmla="*/ 0 h 387280"/>
                <a:gd name="connsiteX1" fmla="*/ 948796 w 1005076"/>
                <a:gd name="connsiteY1" fmla="*/ 158821 h 387280"/>
                <a:gd name="connsiteX2" fmla="*/ 1005076 w 1005076"/>
                <a:gd name="connsiteY2" fmla="*/ 144699 h 387280"/>
                <a:gd name="connsiteX3" fmla="*/ 1005076 w 1005076"/>
                <a:gd name="connsiteY3" fmla="*/ 387280 h 387280"/>
                <a:gd name="connsiteX4" fmla="*/ 0 w 1005076"/>
                <a:gd name="connsiteY4" fmla="*/ 387280 h 38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076" h="387280">
                  <a:moveTo>
                    <a:pt x="689783" y="0"/>
                  </a:moveTo>
                  <a:lnTo>
                    <a:pt x="948796" y="158821"/>
                  </a:lnTo>
                  <a:lnTo>
                    <a:pt x="1005076" y="144699"/>
                  </a:lnTo>
                  <a:lnTo>
                    <a:pt x="1005076" y="387280"/>
                  </a:lnTo>
                  <a:lnTo>
                    <a:pt x="0" y="38728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115" name="Freeform 88"/>
            <p:cNvSpPr/>
            <p:nvPr/>
          </p:nvSpPr>
          <p:spPr>
            <a:xfrm>
              <a:off x="11701720" y="6484998"/>
              <a:ext cx="487105" cy="387280"/>
            </a:xfrm>
            <a:custGeom>
              <a:avLst/>
              <a:gdLst>
                <a:gd name="connsiteX0" fmla="*/ 171795 w 487105"/>
                <a:gd name="connsiteY0" fmla="*/ 0 h 387280"/>
                <a:gd name="connsiteX1" fmla="*/ 430769 w 487105"/>
                <a:gd name="connsiteY1" fmla="*/ 158821 h 387280"/>
                <a:gd name="connsiteX2" fmla="*/ 487105 w 487105"/>
                <a:gd name="connsiteY2" fmla="*/ 219305 h 387280"/>
                <a:gd name="connsiteX3" fmla="*/ 487105 w 487105"/>
                <a:gd name="connsiteY3" fmla="*/ 387280 h 387280"/>
                <a:gd name="connsiteX4" fmla="*/ 61168 w 487105"/>
                <a:gd name="connsiteY4" fmla="*/ 387280 h 387280"/>
                <a:gd name="connsiteX5" fmla="*/ 137948 w 487105"/>
                <a:gd name="connsiteY5" fmla="*/ 237568 h 387280"/>
                <a:gd name="connsiteX6" fmla="*/ 0 w 487105"/>
                <a:gd name="connsiteY6" fmla="*/ 187455 h 38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105" h="387280">
                  <a:moveTo>
                    <a:pt x="171795" y="0"/>
                  </a:moveTo>
                  <a:lnTo>
                    <a:pt x="430769" y="158821"/>
                  </a:lnTo>
                  <a:lnTo>
                    <a:pt x="487105" y="219305"/>
                  </a:lnTo>
                  <a:lnTo>
                    <a:pt x="487105" y="387280"/>
                  </a:lnTo>
                  <a:lnTo>
                    <a:pt x="61168" y="387280"/>
                  </a:lnTo>
                  <a:lnTo>
                    <a:pt x="137948" y="237568"/>
                  </a:lnTo>
                  <a:lnTo>
                    <a:pt x="0" y="187455"/>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116" name="Shape 580"/>
            <p:cNvSpPr/>
            <p:nvPr/>
          </p:nvSpPr>
          <p:spPr>
            <a:xfrm>
              <a:off x="7511851" y="6443629"/>
              <a:ext cx="2772293" cy="4388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49" y="5858"/>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7" name="Shape 607"/>
            <p:cNvSpPr/>
            <p:nvPr/>
          </p:nvSpPr>
          <p:spPr>
            <a:xfrm>
              <a:off x="9223401" y="6438369"/>
              <a:ext cx="141919" cy="2119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18" name="Freeform 52"/>
            <p:cNvSpPr/>
            <p:nvPr/>
          </p:nvSpPr>
          <p:spPr>
            <a:xfrm flipH="1">
              <a:off x="389" y="6232426"/>
              <a:ext cx="2748616" cy="650028"/>
            </a:xfrm>
            <a:custGeom>
              <a:avLst/>
              <a:gdLst/>
              <a:ahLst/>
              <a:cxnLst/>
              <a:rect l="l" t="t" r="r" b="b"/>
              <a:pathLst>
                <a:path w="2748616" h="650028">
                  <a:moveTo>
                    <a:pt x="2442903" y="0"/>
                  </a:moveTo>
                  <a:lnTo>
                    <a:pt x="2076872" y="155317"/>
                  </a:lnTo>
                  <a:lnTo>
                    <a:pt x="1957289" y="103803"/>
                  </a:lnTo>
                  <a:lnTo>
                    <a:pt x="1380774" y="348126"/>
                  </a:lnTo>
                  <a:lnTo>
                    <a:pt x="1006359" y="189669"/>
                  </a:lnTo>
                  <a:lnTo>
                    <a:pt x="0" y="650028"/>
                  </a:lnTo>
                  <a:lnTo>
                    <a:pt x="2748616" y="650028"/>
                  </a:lnTo>
                  <a:lnTo>
                    <a:pt x="2748616" y="129245"/>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lang="en-US" sz="900" dirty="0">
                <a:solidFill>
                  <a:srgbClr val="000000"/>
                </a:solidFill>
                <a:latin typeface="Calibri"/>
                <a:ea typeface="Calibri"/>
                <a:cs typeface="Calibri"/>
              </a:endParaRPr>
            </a:p>
          </p:txBody>
        </p:sp>
        <p:sp>
          <p:nvSpPr>
            <p:cNvPr id="119" name="Shape 603"/>
            <p:cNvSpPr/>
            <p:nvPr/>
          </p:nvSpPr>
          <p:spPr>
            <a:xfrm>
              <a:off x="598305" y="6255249"/>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0" name="Shape 603"/>
            <p:cNvSpPr/>
            <p:nvPr userDrawn="1"/>
          </p:nvSpPr>
          <p:spPr>
            <a:xfrm>
              <a:off x="20339" y="6150391"/>
              <a:ext cx="173027" cy="23494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1" name="Shape 603"/>
            <p:cNvSpPr/>
            <p:nvPr/>
          </p:nvSpPr>
          <p:spPr>
            <a:xfrm>
              <a:off x="198743" y="6150807"/>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2" name="Shape 603"/>
            <p:cNvSpPr/>
            <p:nvPr/>
          </p:nvSpPr>
          <p:spPr>
            <a:xfrm>
              <a:off x="419843" y="6199611"/>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3" name="Shape 603"/>
            <p:cNvSpPr/>
            <p:nvPr/>
          </p:nvSpPr>
          <p:spPr>
            <a:xfrm>
              <a:off x="1000630" y="6336085"/>
              <a:ext cx="118179" cy="160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4" name="Shape 594"/>
            <p:cNvSpPr/>
            <p:nvPr/>
          </p:nvSpPr>
          <p:spPr>
            <a:xfrm>
              <a:off x="726040" y="6351692"/>
              <a:ext cx="292751" cy="209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272"/>
                  </a:lnTo>
                  <a:lnTo>
                    <a:pt x="21600" y="21600"/>
                  </a:lnTo>
                  <a:lnTo>
                    <a:pt x="9000" y="10843"/>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5" name="Shape 597"/>
            <p:cNvSpPr/>
            <p:nvPr/>
          </p:nvSpPr>
          <p:spPr>
            <a:xfrm>
              <a:off x="244026" y="6239413"/>
              <a:ext cx="405153" cy="618588"/>
            </a:xfrm>
            <a:custGeom>
              <a:avLst/>
              <a:gdLst/>
              <a:ahLst/>
              <a:cxnLst>
                <a:cxn ang="0">
                  <a:pos x="wd2" y="hd2"/>
                </a:cxn>
                <a:cxn ang="5400000">
                  <a:pos x="wd2" y="hd2"/>
                </a:cxn>
                <a:cxn ang="10800000">
                  <a:pos x="wd2" y="hd2"/>
                </a:cxn>
                <a:cxn ang="16200000">
                  <a:pos x="wd2" y="hd2"/>
                </a:cxn>
              </a:cxnLst>
              <a:rect l="0" t="0" r="r" b="b"/>
              <a:pathLst>
                <a:path w="21600" h="21600" extrusionOk="0">
                  <a:moveTo>
                    <a:pt x="2944" y="0"/>
                  </a:moveTo>
                  <a:lnTo>
                    <a:pt x="4673" y="11330"/>
                  </a:lnTo>
                  <a:lnTo>
                    <a:pt x="0" y="19093"/>
                  </a:lnTo>
                  <a:lnTo>
                    <a:pt x="1693" y="20129"/>
                  </a:lnTo>
                  <a:lnTo>
                    <a:pt x="699" y="21600"/>
                  </a:lnTo>
                  <a:lnTo>
                    <a:pt x="4195" y="21600"/>
                  </a:lnTo>
                  <a:lnTo>
                    <a:pt x="15160" y="17550"/>
                  </a:lnTo>
                  <a:lnTo>
                    <a:pt x="21600" y="15212"/>
                  </a:lnTo>
                  <a:lnTo>
                    <a:pt x="12511" y="10800"/>
                  </a:lnTo>
                  <a:lnTo>
                    <a:pt x="2944"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lvl="0" defTabSz="457109"/>
              <a:endParaRPr sz="900" dirty="0">
                <a:solidFill>
                  <a:srgbClr val="000000"/>
                </a:solidFill>
                <a:latin typeface="Calibri"/>
                <a:ea typeface="Calibri"/>
                <a:cs typeface="Calibri"/>
              </a:endParaRPr>
            </a:p>
          </p:txBody>
        </p:sp>
        <p:sp>
          <p:nvSpPr>
            <p:cNvPr id="126" name="Shape 607"/>
            <p:cNvSpPr/>
            <p:nvPr/>
          </p:nvSpPr>
          <p:spPr>
            <a:xfrm>
              <a:off x="10265093" y="6422136"/>
              <a:ext cx="185385" cy="2517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7" name="Shape 609"/>
            <p:cNvSpPr/>
            <p:nvPr/>
          </p:nvSpPr>
          <p:spPr>
            <a:xfrm>
              <a:off x="9744615" y="6404616"/>
              <a:ext cx="191978" cy="2867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8" name="Shape 600"/>
            <p:cNvSpPr/>
            <p:nvPr/>
          </p:nvSpPr>
          <p:spPr>
            <a:xfrm>
              <a:off x="3029242" y="6246445"/>
              <a:ext cx="208529" cy="2831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29" name="Shape 601"/>
            <p:cNvSpPr/>
            <p:nvPr/>
          </p:nvSpPr>
          <p:spPr>
            <a:xfrm>
              <a:off x="6947500" y="6503669"/>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0" name="Shape 602"/>
            <p:cNvSpPr/>
            <p:nvPr/>
          </p:nvSpPr>
          <p:spPr>
            <a:xfrm>
              <a:off x="7786397" y="6508260"/>
              <a:ext cx="106381" cy="1589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131" name="Shape 604"/>
            <p:cNvSpPr/>
            <p:nvPr/>
          </p:nvSpPr>
          <p:spPr>
            <a:xfrm>
              <a:off x="7350855" y="6392419"/>
              <a:ext cx="163854" cy="2225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2" name="Shape 602"/>
            <p:cNvSpPr/>
            <p:nvPr/>
          </p:nvSpPr>
          <p:spPr>
            <a:xfrm>
              <a:off x="4285136" y="6438796"/>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3" name="Shape 604"/>
            <p:cNvSpPr/>
            <p:nvPr/>
          </p:nvSpPr>
          <p:spPr>
            <a:xfrm>
              <a:off x="6829402" y="6523070"/>
              <a:ext cx="127568" cy="1732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4" name="Shape 560"/>
            <p:cNvSpPr/>
            <p:nvPr/>
          </p:nvSpPr>
          <p:spPr>
            <a:xfrm>
              <a:off x="7827419" y="6588996"/>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135" name="Shape 598"/>
            <p:cNvSpPr/>
            <p:nvPr/>
          </p:nvSpPr>
          <p:spPr>
            <a:xfrm>
              <a:off x="8368772" y="6456447"/>
              <a:ext cx="93375" cy="1394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1000">
                <a:solidFill>
                  <a:srgbClr val="000000"/>
                </a:solidFill>
                <a:latin typeface="Calibri"/>
                <a:ea typeface="Calibri"/>
                <a:cs typeface="Calibri"/>
              </a:endParaRPr>
            </a:p>
          </p:txBody>
        </p:sp>
        <p:sp>
          <p:nvSpPr>
            <p:cNvPr id="136" name="Shape 602"/>
            <p:cNvSpPr/>
            <p:nvPr/>
          </p:nvSpPr>
          <p:spPr>
            <a:xfrm>
              <a:off x="4077554" y="644886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7" name="Shape 602"/>
            <p:cNvSpPr/>
            <p:nvPr/>
          </p:nvSpPr>
          <p:spPr>
            <a:xfrm>
              <a:off x="3845313" y="6349879"/>
              <a:ext cx="133388" cy="1811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38" name="Shape 584"/>
            <p:cNvSpPr/>
            <p:nvPr/>
          </p:nvSpPr>
          <p:spPr>
            <a:xfrm>
              <a:off x="8202721" y="6501130"/>
              <a:ext cx="486205" cy="373688"/>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39" name="Shape 602"/>
            <p:cNvSpPr/>
            <p:nvPr/>
          </p:nvSpPr>
          <p:spPr>
            <a:xfrm>
              <a:off x="3317277" y="6236759"/>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0" name="Shape 601"/>
            <p:cNvSpPr/>
            <p:nvPr/>
          </p:nvSpPr>
          <p:spPr>
            <a:xfrm>
              <a:off x="10546185" y="6485755"/>
              <a:ext cx="123175" cy="1672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1" name="Shape 602"/>
            <p:cNvSpPr/>
            <p:nvPr/>
          </p:nvSpPr>
          <p:spPr>
            <a:xfrm>
              <a:off x="10768013" y="6579945"/>
              <a:ext cx="91105" cy="1237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2" name="Shape 562"/>
            <p:cNvSpPr/>
            <p:nvPr/>
          </p:nvSpPr>
          <p:spPr>
            <a:xfrm>
              <a:off x="1789741" y="6321924"/>
              <a:ext cx="3541170" cy="5605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703" y="4404"/>
                  </a:lnTo>
                  <a:lnTo>
                    <a:pt x="14848" y="10752"/>
                  </a:lnTo>
                  <a:lnTo>
                    <a:pt x="12242" y="3206"/>
                  </a:lnTo>
                  <a:lnTo>
                    <a:pt x="11697" y="4797"/>
                  </a:lnTo>
                  <a:lnTo>
                    <a:pt x="10037" y="0"/>
                  </a:lnTo>
                  <a:lnTo>
                    <a:pt x="7447" y="7473"/>
                  </a:lnTo>
                  <a:lnTo>
                    <a:pt x="5967" y="3206"/>
                  </a:lnTo>
                  <a:lnTo>
                    <a:pt x="5528" y="4484"/>
                  </a:lnTo>
                  <a:lnTo>
                    <a:pt x="0" y="21600"/>
                  </a:lnTo>
                  <a:lnTo>
                    <a:pt x="21600" y="2160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3" name="Shape 565"/>
            <p:cNvSpPr/>
            <p:nvPr/>
          </p:nvSpPr>
          <p:spPr>
            <a:xfrm>
              <a:off x="6515274" y="6473943"/>
              <a:ext cx="2412273" cy="4085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4" name="Shape 566"/>
            <p:cNvSpPr/>
            <p:nvPr/>
          </p:nvSpPr>
          <p:spPr>
            <a:xfrm>
              <a:off x="3435240" y="6315639"/>
              <a:ext cx="292075" cy="2802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1D9555"/>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45" name="Shape 568"/>
            <p:cNvSpPr/>
            <p:nvPr/>
          </p:nvSpPr>
          <p:spPr>
            <a:xfrm>
              <a:off x="7644168" y="6583377"/>
              <a:ext cx="303332" cy="2996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46" name="Shape 569"/>
            <p:cNvSpPr/>
            <p:nvPr/>
          </p:nvSpPr>
          <p:spPr>
            <a:xfrm>
              <a:off x="8064206" y="6662842"/>
              <a:ext cx="210770" cy="158900"/>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47" name="Shape 570"/>
            <p:cNvSpPr/>
            <p:nvPr/>
          </p:nvSpPr>
          <p:spPr>
            <a:xfrm>
              <a:off x="7135696" y="6467657"/>
              <a:ext cx="340233" cy="40851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48" name="Shape 571"/>
            <p:cNvSpPr/>
            <p:nvPr/>
          </p:nvSpPr>
          <p:spPr>
            <a:xfrm>
              <a:off x="2672219" y="6398843"/>
              <a:ext cx="621050" cy="477327"/>
            </a:xfrm>
            <a:custGeom>
              <a:avLst/>
              <a:gdLst/>
              <a:ahLst/>
              <a:cxnLst>
                <a:cxn ang="0">
                  <a:pos x="wd2" y="hd2"/>
                </a:cxn>
                <a:cxn ang="5400000">
                  <a:pos x="wd2" y="hd2"/>
                </a:cxn>
                <a:cxn ang="10800000">
                  <a:pos x="wd2" y="hd2"/>
                </a:cxn>
                <a:cxn ang="16200000">
                  <a:pos x="wd2" y="hd2"/>
                </a:cxn>
              </a:cxnLst>
              <a:rect l="0" t="0" r="r" b="b"/>
              <a:pathLst>
                <a:path w="21600" h="21600" extrusionOk="0">
                  <a:moveTo>
                    <a:pt x="3328" y="0"/>
                  </a:moveTo>
                  <a:lnTo>
                    <a:pt x="0" y="8040"/>
                  </a:lnTo>
                  <a:lnTo>
                    <a:pt x="6265" y="12739"/>
                  </a:lnTo>
                  <a:lnTo>
                    <a:pt x="7374" y="19250"/>
                  </a:lnTo>
                  <a:lnTo>
                    <a:pt x="14204" y="21600"/>
                  </a:lnTo>
                  <a:lnTo>
                    <a:pt x="21600" y="21600"/>
                  </a:lnTo>
                  <a:lnTo>
                    <a:pt x="5525" y="8153"/>
                  </a:lnTo>
                  <a:lnTo>
                    <a:pt x="3328"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49" name="Shape 576"/>
            <p:cNvSpPr/>
            <p:nvPr/>
          </p:nvSpPr>
          <p:spPr>
            <a:xfrm>
              <a:off x="6094476" y="6673019"/>
              <a:ext cx="256981" cy="210890"/>
            </a:xfrm>
            <a:custGeom>
              <a:avLst/>
              <a:gdLst/>
              <a:ahLst/>
              <a:cxnLst>
                <a:cxn ang="0">
                  <a:pos x="wd2" y="hd2"/>
                </a:cxn>
                <a:cxn ang="5400000">
                  <a:pos x="wd2" y="hd2"/>
                </a:cxn>
                <a:cxn ang="10800000">
                  <a:pos x="wd2" y="hd2"/>
                </a:cxn>
                <a:cxn ang="16200000">
                  <a:pos x="wd2" y="hd2"/>
                </a:cxn>
              </a:cxnLst>
              <a:rect l="0" t="0" r="r" b="b"/>
              <a:pathLst>
                <a:path w="21600" h="21600" extrusionOk="0">
                  <a:moveTo>
                    <a:pt x="6225" y="0"/>
                  </a:moveTo>
                  <a:lnTo>
                    <a:pt x="697" y="8153"/>
                  </a:lnTo>
                  <a:lnTo>
                    <a:pt x="3832" y="11097"/>
                  </a:lnTo>
                  <a:lnTo>
                    <a:pt x="0" y="21600"/>
                  </a:lnTo>
                  <a:lnTo>
                    <a:pt x="21600" y="21600"/>
                  </a:lnTo>
                  <a:lnTo>
                    <a:pt x="15794" y="17410"/>
                  </a:lnTo>
                  <a:lnTo>
                    <a:pt x="15956" y="10814"/>
                  </a:lnTo>
                  <a:lnTo>
                    <a:pt x="11613" y="7559"/>
                  </a:lnTo>
                  <a:lnTo>
                    <a:pt x="6225"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50" name="Shape 581"/>
            <p:cNvSpPr/>
            <p:nvPr/>
          </p:nvSpPr>
          <p:spPr>
            <a:xfrm>
              <a:off x="9416040" y="6495175"/>
              <a:ext cx="2287276" cy="3872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51" name="Shape 583"/>
            <p:cNvSpPr/>
            <p:nvPr/>
          </p:nvSpPr>
          <p:spPr>
            <a:xfrm>
              <a:off x="9934011" y="6488307"/>
              <a:ext cx="643561" cy="387279"/>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52" name="Group 151"/>
            <p:cNvGrpSpPr/>
            <p:nvPr/>
          </p:nvGrpSpPr>
          <p:grpSpPr>
            <a:xfrm>
              <a:off x="730738" y="6295020"/>
              <a:ext cx="3468806" cy="587434"/>
              <a:chOff x="635957" y="6252598"/>
              <a:chExt cx="3682207" cy="623572"/>
            </a:xfrm>
          </p:grpSpPr>
          <p:sp>
            <p:nvSpPr>
              <p:cNvPr id="159" name="Shape 590"/>
              <p:cNvSpPr/>
              <p:nvPr/>
            </p:nvSpPr>
            <p:spPr>
              <a:xfrm>
                <a:off x="635957" y="6252598"/>
                <a:ext cx="3682207" cy="6235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80" y="10320"/>
                    </a:lnTo>
                    <a:lnTo>
                      <a:pt x="13956" y="13364"/>
                    </a:lnTo>
                    <a:lnTo>
                      <a:pt x="10108" y="5756"/>
                    </a:lnTo>
                    <a:lnTo>
                      <a:pt x="8955" y="8832"/>
                    </a:lnTo>
                    <a:lnTo>
                      <a:pt x="6519"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60" name="Shape 591"/>
              <p:cNvSpPr/>
              <p:nvPr/>
            </p:nvSpPr>
            <p:spPr>
              <a:xfrm>
                <a:off x="2359156" y="6418757"/>
                <a:ext cx="463021" cy="457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899"/>
                    </a:lnTo>
                    <a:lnTo>
                      <a:pt x="8328" y="16549"/>
                    </a:lnTo>
                    <a:lnTo>
                      <a:pt x="21600" y="21600"/>
                    </a:lnTo>
                    <a:lnTo>
                      <a:pt x="10822" y="14159"/>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61" name="Shape 592"/>
              <p:cNvSpPr/>
              <p:nvPr/>
            </p:nvSpPr>
            <p:spPr>
              <a:xfrm>
                <a:off x="3175409" y="6550536"/>
                <a:ext cx="321729" cy="242553"/>
              </a:xfrm>
              <a:custGeom>
                <a:avLst/>
                <a:gdLst/>
                <a:ahLst/>
                <a:cxnLst>
                  <a:cxn ang="0">
                    <a:pos x="wd2" y="hd2"/>
                  </a:cxn>
                  <a:cxn ang="5400000">
                    <a:pos x="wd2" y="hd2"/>
                  </a:cxn>
                  <a:cxn ang="10800000">
                    <a:pos x="wd2" y="hd2"/>
                  </a:cxn>
                  <a:cxn ang="16200000">
                    <a:pos x="wd2" y="hd2"/>
                  </a:cxn>
                </a:cxnLst>
                <a:rect l="0" t="0" r="r" b="b"/>
                <a:pathLst>
                  <a:path w="21600" h="21600" extrusionOk="0">
                    <a:moveTo>
                      <a:pt x="7820" y="0"/>
                    </a:moveTo>
                    <a:lnTo>
                      <a:pt x="0" y="12076"/>
                    </a:lnTo>
                    <a:lnTo>
                      <a:pt x="21600" y="21600"/>
                    </a:lnTo>
                    <a:lnTo>
                      <a:pt x="9166" y="10800"/>
                    </a:lnTo>
                    <a:lnTo>
                      <a:pt x="782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62" name="Shape 593"/>
              <p:cNvSpPr/>
              <p:nvPr/>
            </p:nvSpPr>
            <p:spPr>
              <a:xfrm>
                <a:off x="1582999" y="6252598"/>
                <a:ext cx="519347" cy="623571"/>
              </a:xfrm>
              <a:custGeom>
                <a:avLst/>
                <a:gdLst/>
                <a:ahLst/>
                <a:cxnLst>
                  <a:cxn ang="0">
                    <a:pos x="wd2" y="hd2"/>
                  </a:cxn>
                  <a:cxn ang="5400000">
                    <a:pos x="wd2" y="hd2"/>
                  </a:cxn>
                  <a:cxn ang="10800000">
                    <a:pos x="wd2" y="hd2"/>
                  </a:cxn>
                  <a:cxn ang="16200000">
                    <a:pos x="wd2" y="hd2"/>
                  </a:cxn>
                </a:cxnLst>
                <a:rect l="0" t="0" r="r" b="b"/>
                <a:pathLst>
                  <a:path w="21600" h="21600" extrusionOk="0">
                    <a:moveTo>
                      <a:pt x="6829" y="0"/>
                    </a:moveTo>
                    <a:lnTo>
                      <a:pt x="0" y="12338"/>
                    </a:lnTo>
                    <a:lnTo>
                      <a:pt x="6075" y="15977"/>
                    </a:lnTo>
                    <a:lnTo>
                      <a:pt x="21600" y="21600"/>
                    </a:lnTo>
                    <a:lnTo>
                      <a:pt x="9609" y="13694"/>
                    </a:lnTo>
                    <a:lnTo>
                      <a:pt x="5638" y="8203"/>
                    </a:lnTo>
                    <a:lnTo>
                      <a:pt x="6829"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dirty="0"/>
              </a:p>
            </p:txBody>
          </p:sp>
        </p:grpSp>
        <p:sp>
          <p:nvSpPr>
            <p:cNvPr id="153" name="Shape 582"/>
            <p:cNvSpPr/>
            <p:nvPr/>
          </p:nvSpPr>
          <p:spPr>
            <a:xfrm rot="480000">
              <a:off x="8763397" y="6466590"/>
              <a:ext cx="334778" cy="219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24" y="17984"/>
                  </a:lnTo>
                  <a:lnTo>
                    <a:pt x="21600" y="21600"/>
                  </a:lnTo>
                  <a:lnTo>
                    <a:pt x="20120" y="9595"/>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grpSp>
          <p:nvGrpSpPr>
            <p:cNvPr id="154" name="Group 153"/>
            <p:cNvGrpSpPr/>
            <p:nvPr/>
          </p:nvGrpSpPr>
          <p:grpSpPr>
            <a:xfrm>
              <a:off x="4486591" y="6543404"/>
              <a:ext cx="2002435" cy="339050"/>
              <a:chOff x="4486591" y="6531402"/>
              <a:chExt cx="2002435" cy="339050"/>
            </a:xfrm>
          </p:grpSpPr>
          <p:sp>
            <p:nvSpPr>
              <p:cNvPr id="156" name="Shape 602"/>
              <p:cNvSpPr/>
              <p:nvPr/>
            </p:nvSpPr>
            <p:spPr>
              <a:xfrm>
                <a:off x="5776414" y="6578757"/>
                <a:ext cx="110238" cy="149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57" name="Shape 563"/>
              <p:cNvSpPr/>
              <p:nvPr/>
            </p:nvSpPr>
            <p:spPr>
              <a:xfrm>
                <a:off x="4486591" y="6531402"/>
                <a:ext cx="2002435" cy="3390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78" y="10310"/>
                    </a:lnTo>
                    <a:lnTo>
                      <a:pt x="13593" y="11217"/>
                    </a:lnTo>
                    <a:lnTo>
                      <a:pt x="10871" y="6026"/>
                    </a:lnTo>
                    <a:lnTo>
                      <a:pt x="8960" y="8858"/>
                    </a:lnTo>
                    <a:lnTo>
                      <a:pt x="6514" y="0"/>
                    </a:lnTo>
                    <a:lnTo>
                      <a:pt x="0" y="21600"/>
                    </a:lnTo>
                    <a:lnTo>
                      <a:pt x="21600" y="21600"/>
                    </a:lnTo>
                    <a:close/>
                  </a:path>
                </a:pathLst>
              </a:custGeom>
              <a:solidFill>
                <a:srgbClr val="5CC151"/>
              </a:solidFill>
              <a:ln w="3175" cap="flat">
                <a:noFill/>
                <a:miter lim="400000"/>
              </a:ln>
              <a:effectLst/>
            </p:spPr>
            <p:txBody>
              <a:bodyPr wrap="square" lIns="45719" tIns="45719" rIns="45719" bIns="45719" numCol="1" anchor="t">
                <a:noAutofit/>
              </a:bodyPr>
              <a:lstStyle/>
              <a:p>
                <a:pPr defTabSz="457109"/>
                <a:endParaRPr sz="900">
                  <a:solidFill>
                    <a:srgbClr val="000000"/>
                  </a:solidFill>
                  <a:latin typeface="Calibri"/>
                  <a:ea typeface="Calibri"/>
                  <a:cs typeface="Calibri"/>
                </a:endParaRPr>
              </a:p>
            </p:txBody>
          </p:sp>
          <p:sp>
            <p:nvSpPr>
              <p:cNvPr id="158" name="Shape 567"/>
              <p:cNvSpPr/>
              <p:nvPr/>
            </p:nvSpPr>
            <p:spPr>
              <a:xfrm>
                <a:off x="4936483" y="6531402"/>
                <a:ext cx="563416" cy="339050"/>
              </a:xfrm>
              <a:custGeom>
                <a:avLst/>
                <a:gdLst/>
                <a:ahLst/>
                <a:cxnLst>
                  <a:cxn ang="0">
                    <a:pos x="wd2" y="hd2"/>
                  </a:cxn>
                  <a:cxn ang="5400000">
                    <a:pos x="wd2" y="hd2"/>
                  </a:cxn>
                  <a:cxn ang="10800000">
                    <a:pos x="wd2" y="hd2"/>
                  </a:cxn>
                  <a:cxn ang="16200000">
                    <a:pos x="wd2" y="hd2"/>
                  </a:cxn>
                </a:cxnLst>
                <a:rect l="0" t="0" r="r" b="b"/>
                <a:pathLst>
                  <a:path w="21600" h="21600" extrusionOk="0">
                    <a:moveTo>
                      <a:pt x="5766" y="0"/>
                    </a:moveTo>
                    <a:lnTo>
                      <a:pt x="0" y="10455"/>
                    </a:lnTo>
                    <a:lnTo>
                      <a:pt x="4630" y="13250"/>
                    </a:lnTo>
                    <a:lnTo>
                      <a:pt x="2053" y="21600"/>
                    </a:lnTo>
                    <a:lnTo>
                      <a:pt x="21600" y="21600"/>
                    </a:lnTo>
                    <a:lnTo>
                      <a:pt x="14458" y="8858"/>
                    </a:lnTo>
                    <a:lnTo>
                      <a:pt x="5766"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grpSp>
        <p:sp>
          <p:nvSpPr>
            <p:cNvPr id="155" name="Shape 572"/>
            <p:cNvSpPr/>
            <p:nvPr/>
          </p:nvSpPr>
          <p:spPr>
            <a:xfrm>
              <a:off x="5503225" y="6697346"/>
              <a:ext cx="208175" cy="1606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360" y="12237"/>
                  </a:lnTo>
                  <a:lnTo>
                    <a:pt x="21600" y="21600"/>
                  </a:lnTo>
                  <a:lnTo>
                    <a:pt x="7224" y="10754"/>
                  </a:lnTo>
                  <a:lnTo>
                    <a:pt x="0" y="0"/>
                  </a:lnTo>
                  <a:close/>
                </a:path>
              </a:pathLst>
            </a:custGeom>
            <a:solidFill>
              <a:srgbClr val="000000">
                <a:alpha val="60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gr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3" name="Content Placeholder 2"/>
          <p:cNvSpPr>
            <a:spLocks noGrp="1"/>
          </p:cNvSpPr>
          <p:nvPr>
            <p:ph sz="quarter" idx="11" hasCustomPrompt="1"/>
          </p:nvPr>
        </p:nvSpPr>
        <p:spPr>
          <a:xfrm>
            <a:off x="571500" y="1764285"/>
            <a:ext cx="3429000" cy="422390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4"/>
          <p:cNvSpPr>
            <a:spLocks noGrp="1"/>
          </p:cNvSpPr>
          <p:nvPr>
            <p:ph sz="quarter" idx="12" hasCustomPrompt="1"/>
          </p:nvPr>
        </p:nvSpPr>
        <p:spPr>
          <a:xfrm>
            <a:off x="4377367" y="1763999"/>
            <a:ext cx="3429000"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Content Placeholder 6"/>
          <p:cNvSpPr>
            <a:spLocks noGrp="1"/>
          </p:cNvSpPr>
          <p:nvPr>
            <p:ph sz="quarter" idx="13" hasCustomPrompt="1"/>
          </p:nvPr>
        </p:nvSpPr>
        <p:spPr>
          <a:xfrm>
            <a:off x="8183233" y="1763713"/>
            <a:ext cx="3429000"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0" name="Footer Placeholder 3"/>
          <p:cNvSpPr>
            <a:spLocks noGrp="1"/>
          </p:cNvSpPr>
          <p:nvPr>
            <p:ph type="ftr" sz="quarter" idx="17"/>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2773311653"/>
      </p:ext>
    </p:extLst>
  </p:cSld>
  <p:clrMapOvr>
    <a:masterClrMapping/>
  </p:clrMapOvr>
  <p:transition>
    <p:fade/>
  </p:transition>
  <p:hf sldNum="0" hd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4-column">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4" name="Content Placeholder 3"/>
          <p:cNvSpPr>
            <a:spLocks noGrp="1"/>
          </p:cNvSpPr>
          <p:nvPr>
            <p:ph sz="quarter" idx="11"/>
          </p:nvPr>
        </p:nvSpPr>
        <p:spPr>
          <a:xfrm>
            <a:off x="3405753" y="1763713"/>
            <a:ext cx="2542086"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6240005" y="1763713"/>
            <a:ext cx="2540125" cy="422477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3"/>
          </p:nvPr>
        </p:nvSpPr>
        <p:spPr>
          <a:xfrm>
            <a:off x="9072296" y="1763713"/>
            <a:ext cx="2545029" cy="422477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sz="quarter" idx="14"/>
          </p:nvPr>
        </p:nvSpPr>
        <p:spPr>
          <a:xfrm>
            <a:off x="571501" y="1764284"/>
            <a:ext cx="2542086"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1" name="Footer Placeholder 3"/>
          <p:cNvSpPr>
            <a:spLocks noGrp="1"/>
          </p:cNvSpPr>
          <p:nvPr>
            <p:ph type="ftr" sz="quarter" idx="17"/>
          </p:nvPr>
        </p:nvSpPr>
        <p:spPr/>
        <p:txBody>
          <a:bodyPr/>
          <a:lstStyle>
            <a:lvl1pPr>
              <a:defRPr/>
            </a:lvl1pPr>
          </a:lstStyle>
          <a:p>
            <a:endParaRPr lang="en-US" dirty="0"/>
          </a:p>
        </p:txBody>
      </p:sp>
    </p:spTree>
    <p:extLst>
      <p:ext uri="{BB962C8B-B14F-4D97-AF65-F5344CB8AC3E}">
        <p14:creationId xmlns:p14="http://schemas.microsoft.com/office/powerpoint/2010/main" val="3436363076"/>
      </p:ext>
    </p:extLst>
  </p:cSld>
  <p:clrMapOvr>
    <a:masterClrMapping/>
  </p:clrMapOvr>
  <p:transition>
    <p:fade/>
  </p:transition>
  <p:hf sldNum="0" hdr="0" dt="0"/>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3_column_titl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303712" y="2435044"/>
            <a:ext cx="3581400" cy="3272710"/>
          </a:xfrm>
          <a:solidFill>
            <a:schemeClr val="bg2"/>
          </a:solidFill>
        </p:spPr>
        <p:txBody>
          <a:bodyPr lIns="182880" tIns="182880" rIns="182880"/>
          <a:lstStyle>
            <a:lvl1pPr>
              <a:lnSpc>
                <a:spcPct val="100000"/>
              </a:lnSpc>
              <a:defRPr sz="2000"/>
            </a:lvl1pPr>
            <a:lvl2pPr>
              <a:lnSpc>
                <a:spcPct val="100000"/>
              </a:lnSpc>
              <a:defRPr sz="1800"/>
            </a:lvl2pPr>
            <a:lvl3pPr>
              <a:lnSpc>
                <a:spcPct val="100000"/>
              </a:lnSpc>
              <a:defRPr sz="1600"/>
            </a:lvl3pPr>
            <a:lvl4pPr>
              <a:lnSpc>
                <a:spcPct val="100000"/>
              </a:lnSpc>
              <a:defRPr sz="1600"/>
            </a:lvl4pPr>
            <a:lvl5pPr>
              <a:lnSpc>
                <a:spcPct val="100000"/>
              </a:lnSpc>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Content Placeholder 4"/>
          <p:cNvSpPr>
            <a:spLocks noGrp="1"/>
          </p:cNvSpPr>
          <p:nvPr>
            <p:ph sz="half" idx="17"/>
          </p:nvPr>
        </p:nvSpPr>
        <p:spPr>
          <a:xfrm>
            <a:off x="8036241" y="2435044"/>
            <a:ext cx="3581400" cy="3272710"/>
          </a:xfrm>
          <a:solidFill>
            <a:schemeClr val="bg2"/>
          </a:solidFill>
        </p:spPr>
        <p:txBody>
          <a:bodyPr lIns="182880" tIns="182880" rIns="182880"/>
          <a:lstStyle>
            <a:lvl1pPr>
              <a:lnSpc>
                <a:spcPct val="100000"/>
              </a:lnSpc>
              <a:defRPr sz="2000"/>
            </a:lvl1pPr>
            <a:lvl2pPr>
              <a:lnSpc>
                <a:spcPct val="100000"/>
              </a:lnSpc>
              <a:defRPr sz="1800"/>
            </a:lvl2pPr>
            <a:lvl3pPr>
              <a:lnSpc>
                <a:spcPct val="100000"/>
              </a:lnSpc>
              <a:defRPr sz="1600"/>
            </a:lvl3pPr>
            <a:lvl4pPr>
              <a:lnSpc>
                <a:spcPct val="100000"/>
              </a:lnSpc>
              <a:defRPr sz="1600"/>
            </a:lvl4pPr>
            <a:lvl5pPr>
              <a:lnSpc>
                <a:spcPct val="100000"/>
              </a:lnSpc>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sz="half" idx="1"/>
          </p:nvPr>
        </p:nvSpPr>
        <p:spPr>
          <a:xfrm>
            <a:off x="576072" y="2435044"/>
            <a:ext cx="3583884" cy="3272710"/>
          </a:xfrm>
          <a:solidFill>
            <a:schemeClr val="bg2"/>
          </a:solidFill>
        </p:spPr>
        <p:txBody>
          <a:bodyPr lIns="182880" tIns="182880" rIns="182880"/>
          <a:lstStyle>
            <a:lvl1pPr>
              <a:lnSpc>
                <a:spcPct val="100000"/>
              </a:lnSpc>
              <a:defRPr sz="2000"/>
            </a:lvl1pPr>
            <a:lvl2pPr>
              <a:lnSpc>
                <a:spcPct val="100000"/>
              </a:lnSpc>
              <a:defRPr sz="1800"/>
            </a:lvl2pPr>
            <a:lvl3pPr>
              <a:lnSpc>
                <a:spcPct val="100000"/>
              </a:lnSpc>
              <a:defRPr sz="1600"/>
            </a:lvl3pPr>
            <a:lvl4pPr>
              <a:lnSpc>
                <a:spcPct val="100000"/>
              </a:lnSpc>
              <a:defRPr sz="1600"/>
            </a:lvl4pPr>
            <a:lvl5pPr>
              <a:lnSpc>
                <a:spcPct val="100000"/>
              </a:lnSpc>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037576" y="1753751"/>
            <a:ext cx="3584448" cy="681293"/>
          </a:xfrm>
          <a:prstGeom prst="rect">
            <a:avLst/>
          </a:prstGeom>
          <a:solidFill>
            <a:schemeClr val="accent1"/>
          </a:solidFill>
          <a:ln w="12700">
            <a:miter lim="400000"/>
          </a:ln>
        </p:spPr>
        <p:txBody>
          <a:bodyPr lIns="0" tIns="0" rIns="0" bIns="0" anchor="ctr"/>
          <a:lstStyle/>
          <a:p>
            <a:pPr lvl="0" algn="ctr">
              <a:lnSpc>
                <a:spcPts val="1200"/>
              </a:lnSpc>
            </a:pPr>
            <a:endParaRPr lang="en-US" sz="1000" dirty="0">
              <a:solidFill>
                <a:schemeClr val="bg1"/>
              </a:solidFill>
            </a:endParaRPr>
          </a:p>
        </p:txBody>
      </p:sp>
      <p:sp>
        <p:nvSpPr>
          <p:cNvPr id="5" name="Rectangle 4"/>
          <p:cNvSpPr/>
          <p:nvPr/>
        </p:nvSpPr>
        <p:spPr>
          <a:xfrm>
            <a:off x="4306824" y="1753751"/>
            <a:ext cx="3584448" cy="681293"/>
          </a:xfrm>
          <a:prstGeom prst="rect">
            <a:avLst/>
          </a:prstGeom>
          <a:solidFill>
            <a:schemeClr val="accent1"/>
          </a:solidFill>
          <a:ln w="12700">
            <a:miter lim="400000"/>
          </a:ln>
        </p:spPr>
        <p:txBody>
          <a:bodyPr lIns="0" tIns="0" rIns="0" bIns="0" anchor="ctr"/>
          <a:lstStyle/>
          <a:p>
            <a:pPr lvl="0" algn="ctr">
              <a:lnSpc>
                <a:spcPts val="1200"/>
              </a:lnSpc>
            </a:pPr>
            <a:endParaRPr lang="en-US" sz="1000" dirty="0">
              <a:solidFill>
                <a:schemeClr val="bg1"/>
              </a:solidFill>
            </a:endParaRPr>
          </a:p>
        </p:txBody>
      </p:sp>
      <p:sp>
        <p:nvSpPr>
          <p:cNvPr id="2" name="Rectangle 1"/>
          <p:cNvSpPr/>
          <p:nvPr/>
        </p:nvSpPr>
        <p:spPr>
          <a:xfrm>
            <a:off x="576072" y="1753751"/>
            <a:ext cx="3584448" cy="681293"/>
          </a:xfrm>
          <a:prstGeom prst="rect">
            <a:avLst/>
          </a:prstGeom>
          <a:solidFill>
            <a:schemeClr val="accent1"/>
          </a:solidFill>
          <a:ln w="12700">
            <a:miter lim="400000"/>
          </a:ln>
        </p:spPr>
        <p:txBody>
          <a:bodyPr lIns="0" tIns="0" rIns="0" bIns="0" anchor="ctr"/>
          <a:lstStyle/>
          <a:p>
            <a:pPr lvl="0" algn="ctr">
              <a:lnSpc>
                <a:spcPts val="1200"/>
              </a:lnSpc>
            </a:pPr>
            <a:endParaRPr lang="en-US" sz="1000" dirty="0">
              <a:solidFill>
                <a:schemeClr val="bg1"/>
              </a:solidFill>
            </a:endParaRPr>
          </a:p>
        </p:txBody>
      </p:sp>
      <p:pic>
        <p:nvPicPr>
          <p:cNvPr id="29" name="Picture 2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283262" y="1743364"/>
            <a:ext cx="7335651" cy="715818"/>
          </a:xfrm>
          <a:prstGeom prst="rect">
            <a:avLst/>
          </a:prstGeom>
        </p:spPr>
      </p:pic>
      <p:pic>
        <p:nvPicPr>
          <p:cNvPr id="21" name="Picture 2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46589" y="1713875"/>
            <a:ext cx="3616609" cy="715818"/>
          </a:xfrm>
          <a:prstGeom prst="rect">
            <a:avLst/>
          </a:prstGeom>
        </p:spPr>
      </p:pic>
      <p:sp>
        <p:nvSpPr>
          <p:cNvPr id="24" name="Text Placeholder 4"/>
          <p:cNvSpPr>
            <a:spLocks noGrp="1"/>
          </p:cNvSpPr>
          <p:nvPr>
            <p:ph type="body" sz="quarter" idx="25"/>
          </p:nvPr>
        </p:nvSpPr>
        <p:spPr>
          <a:xfrm>
            <a:off x="576072" y="1753751"/>
            <a:ext cx="3584448" cy="681293"/>
          </a:xfrm>
          <a:noFill/>
        </p:spPr>
        <p:txBody>
          <a:bodyPr lIns="182880" rIns="182880" anchor="ctr"/>
          <a:lstStyle>
            <a:lvl1pPr marL="0" indent="0" algn="ctr">
              <a:lnSpc>
                <a:spcPct val="88000"/>
              </a:lnSpc>
              <a:spcBef>
                <a:spcPts val="0"/>
              </a:spcBef>
              <a:buNone/>
              <a:defRPr lang="en-US" sz="2000" kern="1200" spc="0" baseline="0" dirty="0" smtClean="0">
                <a:solidFill>
                  <a:schemeClr val="lt1"/>
                </a:solidFill>
                <a:latin typeface="Salesforce Sans"/>
                <a:ea typeface="+mn-ea"/>
                <a:cs typeface="+mn-cs"/>
              </a:defRPr>
            </a:lvl1pPr>
          </a:lstStyle>
          <a:p>
            <a:pPr lvl="0"/>
            <a:r>
              <a:rPr lang="en-US" smtClean="0"/>
              <a:t>Click to edit Master text styles</a:t>
            </a:r>
          </a:p>
        </p:txBody>
      </p:sp>
      <p:sp>
        <p:nvSpPr>
          <p:cNvPr id="26" name="Text Placeholder 4"/>
          <p:cNvSpPr>
            <a:spLocks noGrp="1"/>
          </p:cNvSpPr>
          <p:nvPr>
            <p:ph type="body" sz="quarter" idx="26"/>
          </p:nvPr>
        </p:nvSpPr>
        <p:spPr>
          <a:xfrm>
            <a:off x="4306824" y="1753751"/>
            <a:ext cx="3584448" cy="681293"/>
          </a:xfrm>
          <a:noFill/>
        </p:spPr>
        <p:txBody>
          <a:bodyPr lIns="182880" rIns="182880" anchor="ctr"/>
          <a:lstStyle>
            <a:lvl1pPr marL="0" indent="0" algn="ctr">
              <a:lnSpc>
                <a:spcPct val="88000"/>
              </a:lnSpc>
              <a:spcBef>
                <a:spcPts val="0"/>
              </a:spcBef>
              <a:buNone/>
              <a:defRPr lang="en-US" sz="2000" kern="1200" spc="0" baseline="0" dirty="0" smtClean="0">
                <a:solidFill>
                  <a:schemeClr val="lt1"/>
                </a:solidFill>
                <a:latin typeface="Salesforce Sans"/>
                <a:ea typeface="+mn-ea"/>
                <a:cs typeface="+mn-cs"/>
              </a:defRPr>
            </a:lvl1pPr>
          </a:lstStyle>
          <a:p>
            <a:pPr lvl="0"/>
            <a:r>
              <a:rPr lang="en-US" smtClean="0"/>
              <a:t>Click to edit Master text styles</a:t>
            </a:r>
          </a:p>
        </p:txBody>
      </p:sp>
      <p:sp>
        <p:nvSpPr>
          <p:cNvPr id="28" name="Text Placeholder 4"/>
          <p:cNvSpPr>
            <a:spLocks noGrp="1"/>
          </p:cNvSpPr>
          <p:nvPr>
            <p:ph type="body" sz="quarter" idx="27"/>
          </p:nvPr>
        </p:nvSpPr>
        <p:spPr>
          <a:xfrm>
            <a:off x="8037576" y="1753751"/>
            <a:ext cx="3584448" cy="681293"/>
          </a:xfrm>
          <a:noFill/>
        </p:spPr>
        <p:txBody>
          <a:bodyPr lIns="182880" rIns="182880" anchor="ctr"/>
          <a:lstStyle>
            <a:lvl1pPr marL="0" indent="0" algn="ctr">
              <a:lnSpc>
                <a:spcPct val="88000"/>
              </a:lnSpc>
              <a:spcBef>
                <a:spcPts val="0"/>
              </a:spcBef>
              <a:buNone/>
              <a:defRPr lang="en-US" sz="2000" kern="1200" spc="0" baseline="0" dirty="0" smtClean="0">
                <a:solidFill>
                  <a:schemeClr val="lt1"/>
                </a:solidFill>
                <a:latin typeface="Salesforce Sans"/>
                <a:ea typeface="+mn-ea"/>
                <a:cs typeface="+mn-cs"/>
              </a:defRPr>
            </a:lvl1pPr>
          </a:lstStyle>
          <a:p>
            <a:pPr lvl="0"/>
            <a:r>
              <a:rPr lang="en-US" smtClean="0"/>
              <a:t>Click to edit Master text styles</a:t>
            </a:r>
          </a:p>
        </p:txBody>
      </p:sp>
      <p:sp>
        <p:nvSpPr>
          <p:cNvPr id="6" name="Text Placeholder 5"/>
          <p:cNvSpPr>
            <a:spLocks noGrp="1"/>
          </p:cNvSpPr>
          <p:nvPr>
            <p:ph type="body" sz="quarter" idx="28"/>
          </p:nvPr>
        </p:nvSpPr>
        <p:spPr>
          <a:xfrm>
            <a:off x="8041625" y="5750545"/>
            <a:ext cx="3581400" cy="246221"/>
          </a:xfrm>
        </p:spPr>
        <p:txBody>
          <a:bodyPr lIns="182880" rIns="182880">
            <a:spAutoFit/>
          </a:bodyPr>
          <a:lstStyle>
            <a:lvl1pPr marL="0" indent="0">
              <a:buClr>
                <a:schemeClr val="bg2"/>
              </a:buClr>
              <a:buSzPct val="80000"/>
              <a:buFont typeface="Wingdings" panose="05000000000000000000" pitchFamily="2" charset="2"/>
              <a:buNone/>
              <a:defRPr lang="en-US" sz="1600" kern="1200" spc="0" baseline="0" dirty="0">
                <a:solidFill>
                  <a:schemeClr val="accent1"/>
                </a:solidFill>
                <a:latin typeface="Salesforce Sans"/>
                <a:ea typeface="+mn-ea"/>
                <a:cs typeface="+mn-cs"/>
              </a:defRPr>
            </a:lvl1pPr>
          </a:lstStyle>
          <a:p>
            <a:pPr lvl="0"/>
            <a:r>
              <a:rPr lang="en-US" smtClean="0"/>
              <a:t>Click to edit Master text styles</a:t>
            </a:r>
          </a:p>
        </p:txBody>
      </p:sp>
      <p:sp>
        <p:nvSpPr>
          <p:cNvPr id="30" name="Text Placeholder 29"/>
          <p:cNvSpPr>
            <a:spLocks noGrp="1"/>
          </p:cNvSpPr>
          <p:nvPr>
            <p:ph type="body" sz="quarter" idx="32"/>
          </p:nvPr>
        </p:nvSpPr>
        <p:spPr>
          <a:xfrm>
            <a:off x="571500" y="5750545"/>
            <a:ext cx="3581400" cy="246221"/>
          </a:xfrm>
        </p:spPr>
        <p:txBody>
          <a:bodyPr lIns="182880" rIns="182880">
            <a:spAutoFit/>
          </a:bodyPr>
          <a:lstStyle>
            <a:lvl1pPr marL="0" indent="0">
              <a:buNone/>
              <a:defRPr sz="1600" spc="0">
                <a:solidFill>
                  <a:schemeClr val="accent1"/>
                </a:solidFill>
              </a:defRPr>
            </a:lvl1pPr>
          </a:lstStyle>
          <a:p>
            <a:pPr lvl="0"/>
            <a:r>
              <a:rPr lang="en-US" smtClean="0"/>
              <a:t>Click to edit Master text styles</a:t>
            </a:r>
          </a:p>
        </p:txBody>
      </p:sp>
      <p:sp>
        <p:nvSpPr>
          <p:cNvPr id="33" name="Text Placeholder 29"/>
          <p:cNvSpPr>
            <a:spLocks noGrp="1"/>
          </p:cNvSpPr>
          <p:nvPr>
            <p:ph type="body" sz="quarter" idx="33"/>
          </p:nvPr>
        </p:nvSpPr>
        <p:spPr>
          <a:xfrm>
            <a:off x="4303712" y="5750545"/>
            <a:ext cx="3581400" cy="246221"/>
          </a:xfrm>
        </p:spPr>
        <p:txBody>
          <a:bodyPr lIns="182880" rIns="182880">
            <a:spAutoFit/>
          </a:bodyPr>
          <a:lstStyle>
            <a:lvl1pPr marL="0" indent="0">
              <a:buNone/>
              <a:defRPr sz="1600" spc="0">
                <a:solidFill>
                  <a:schemeClr val="accent1"/>
                </a:solidFill>
              </a:defRPr>
            </a:lvl1pPr>
          </a:lstStyle>
          <a:p>
            <a:pPr lvl="0"/>
            <a:r>
              <a:rPr lang="en-US" smtClean="0"/>
              <a:t>Click to edit Master text styles</a:t>
            </a:r>
          </a:p>
        </p:txBody>
      </p:sp>
      <p:sp>
        <p:nvSpPr>
          <p:cNvPr id="25" name="Title 24"/>
          <p:cNvSpPr>
            <a:spLocks noGrp="1"/>
          </p:cNvSpPr>
          <p:nvPr>
            <p:ph type="title"/>
          </p:nvPr>
        </p:nvSpPr>
        <p:spPr>
          <a:xfrm>
            <a:off x="571500" y="63500"/>
            <a:ext cx="11045952" cy="990119"/>
          </a:xfrm>
        </p:spPr>
        <p:txBody>
          <a:bodyPr/>
          <a:lstStyle>
            <a:lvl1pPr>
              <a:lnSpc>
                <a:spcPct val="95000"/>
              </a:lnSpc>
              <a:defRPr/>
            </a:lvl1pPr>
          </a:lstStyle>
          <a:p>
            <a:r>
              <a:rPr lang="en-US" smtClean="0"/>
              <a:t>Click to edit Master title style</a:t>
            </a:r>
            <a:endParaRPr lang="en-US" dirty="0"/>
          </a:p>
        </p:txBody>
      </p:sp>
      <p:sp>
        <p:nvSpPr>
          <p:cNvPr id="27"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3" name="Footer Placeholder 3"/>
          <p:cNvSpPr>
            <a:spLocks noGrp="1"/>
          </p:cNvSpPr>
          <p:nvPr>
            <p:ph type="ftr" sz="quarter" idx="34"/>
          </p:nvPr>
        </p:nvSpPr>
        <p:spPr/>
        <p:txBody>
          <a:bodyPr/>
          <a:lstStyle>
            <a:lvl1pPr>
              <a:defRPr/>
            </a:lvl1pPr>
          </a:lstStyle>
          <a:p>
            <a:endParaRPr lang="en-US"/>
          </a:p>
        </p:txBody>
      </p:sp>
    </p:spTree>
    <p:extLst>
      <p:ext uri="{BB962C8B-B14F-4D97-AF65-F5344CB8AC3E}">
        <p14:creationId xmlns:p14="http://schemas.microsoft.com/office/powerpoint/2010/main" val="1413324383"/>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3_column photos">
    <p:spTree>
      <p:nvGrpSpPr>
        <p:cNvPr id="1" name=""/>
        <p:cNvGrpSpPr/>
        <p:nvPr/>
      </p:nvGrpSpPr>
      <p:grpSpPr>
        <a:xfrm>
          <a:off x="0" y="0"/>
          <a:ext cx="0" cy="0"/>
          <a:chOff x="0" y="0"/>
          <a:chExt cx="0" cy="0"/>
        </a:xfrm>
      </p:grpSpPr>
      <p:sp>
        <p:nvSpPr>
          <p:cNvPr id="20" name="Rectangle 19"/>
          <p:cNvSpPr/>
          <p:nvPr/>
        </p:nvSpPr>
        <p:spPr>
          <a:xfrm>
            <a:off x="8043564" y="5561527"/>
            <a:ext cx="3584448" cy="685800"/>
          </a:xfrm>
          <a:prstGeom prst="rect">
            <a:avLst/>
          </a:prstGeom>
          <a:solidFill>
            <a:schemeClr val="accent1"/>
          </a:solidFill>
          <a:ln w="12700">
            <a:miter lim="400000"/>
          </a:ln>
        </p:spPr>
        <p:txBody>
          <a:bodyPr lIns="0" tIns="0" rIns="0" bIns="0" anchor="ctr"/>
          <a:lstStyle/>
          <a:p>
            <a:pPr lvl="0" algn="ctr">
              <a:lnSpc>
                <a:spcPts val="1200"/>
              </a:lnSpc>
            </a:pPr>
            <a:endParaRPr lang="en-US" sz="1000" dirty="0">
              <a:solidFill>
                <a:schemeClr val="bg1"/>
              </a:solidFill>
            </a:endParaRPr>
          </a:p>
        </p:txBody>
      </p:sp>
      <p:sp>
        <p:nvSpPr>
          <p:cNvPr id="21" name="Rectangle 20"/>
          <p:cNvSpPr/>
          <p:nvPr/>
        </p:nvSpPr>
        <p:spPr>
          <a:xfrm>
            <a:off x="4304013" y="5561527"/>
            <a:ext cx="3584448" cy="685800"/>
          </a:xfrm>
          <a:prstGeom prst="rect">
            <a:avLst/>
          </a:prstGeom>
          <a:solidFill>
            <a:schemeClr val="accent1"/>
          </a:solidFill>
          <a:ln w="12700">
            <a:miter lim="400000"/>
          </a:ln>
        </p:spPr>
        <p:txBody>
          <a:bodyPr lIns="0" tIns="0" rIns="0" bIns="0" anchor="ctr"/>
          <a:lstStyle/>
          <a:p>
            <a:pPr lvl="0" algn="ctr">
              <a:lnSpc>
                <a:spcPts val="1200"/>
              </a:lnSpc>
            </a:pPr>
            <a:endParaRPr lang="en-US" sz="1000" dirty="0">
              <a:solidFill>
                <a:schemeClr val="bg1"/>
              </a:solidFill>
            </a:endParaRPr>
          </a:p>
        </p:txBody>
      </p:sp>
      <p:sp>
        <p:nvSpPr>
          <p:cNvPr id="22" name="Rectangle 21"/>
          <p:cNvSpPr/>
          <p:nvPr/>
        </p:nvSpPr>
        <p:spPr>
          <a:xfrm>
            <a:off x="576072" y="5561527"/>
            <a:ext cx="3584448" cy="685800"/>
          </a:xfrm>
          <a:prstGeom prst="rect">
            <a:avLst/>
          </a:prstGeom>
          <a:solidFill>
            <a:schemeClr val="accent1"/>
          </a:solidFill>
          <a:ln w="12700">
            <a:miter lim="400000"/>
          </a:ln>
        </p:spPr>
        <p:txBody>
          <a:bodyPr lIns="0" tIns="0" rIns="0" bIns="0" anchor="ctr"/>
          <a:lstStyle/>
          <a:p>
            <a:pPr lvl="0" algn="ctr">
              <a:lnSpc>
                <a:spcPts val="1200"/>
              </a:lnSpc>
            </a:pPr>
            <a:endParaRPr lang="en-US" sz="1000" dirty="0">
              <a:solidFill>
                <a:schemeClr val="bg1"/>
              </a:solidFill>
            </a:endParaRPr>
          </a:p>
        </p:txBody>
      </p:sp>
      <p:pic>
        <p:nvPicPr>
          <p:cNvPr id="23" name="Picture 2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88824" cy="6856214"/>
          </a:xfrm>
          <a:prstGeom prst="rect">
            <a:avLst/>
          </a:prstGeom>
        </p:spPr>
      </p:pic>
      <p:sp>
        <p:nvSpPr>
          <p:cNvPr id="14" name="Text Placeholder 5"/>
          <p:cNvSpPr>
            <a:spLocks noGrp="1"/>
          </p:cNvSpPr>
          <p:nvPr>
            <p:ph type="body" sz="quarter" idx="28"/>
          </p:nvPr>
        </p:nvSpPr>
        <p:spPr>
          <a:xfrm>
            <a:off x="8043564" y="5561527"/>
            <a:ext cx="3584448" cy="685800"/>
          </a:xfrm>
        </p:spPr>
        <p:txBody>
          <a:bodyPr wrap="none" lIns="91440" tIns="45720" rIns="91440" bIns="45720" anchor="ctr" anchorCtr="0">
            <a:normAutofit/>
          </a:bodyPr>
          <a:lstStyle>
            <a:lvl1pPr marL="0" indent="0" algn="ctr">
              <a:buClr>
                <a:schemeClr val="bg2"/>
              </a:buClr>
              <a:buSzPct val="80000"/>
              <a:buFont typeface="Wingdings" panose="05000000000000000000" pitchFamily="2" charset="2"/>
              <a:buNone/>
              <a:defRPr lang="en-US" sz="1600" kern="1200" spc="0" baseline="0" dirty="0">
                <a:solidFill>
                  <a:schemeClr val="bg1"/>
                </a:solidFill>
                <a:latin typeface="Salesforce Sans"/>
                <a:ea typeface="+mn-ea"/>
                <a:cs typeface="+mn-cs"/>
              </a:defRPr>
            </a:lvl1pPr>
          </a:lstStyle>
          <a:p>
            <a:pPr lvl="0"/>
            <a:r>
              <a:rPr lang="en-US" smtClean="0"/>
              <a:t>Click to edit Master text styles</a:t>
            </a:r>
          </a:p>
        </p:txBody>
      </p:sp>
      <p:sp>
        <p:nvSpPr>
          <p:cNvPr id="15" name="Text Placeholder 29"/>
          <p:cNvSpPr>
            <a:spLocks noGrp="1"/>
          </p:cNvSpPr>
          <p:nvPr>
            <p:ph type="body" sz="quarter" idx="32"/>
          </p:nvPr>
        </p:nvSpPr>
        <p:spPr>
          <a:xfrm>
            <a:off x="576072" y="5561527"/>
            <a:ext cx="3584448" cy="685800"/>
          </a:xfrm>
        </p:spPr>
        <p:txBody>
          <a:bodyPr wrap="none" lIns="91440" tIns="45720" rIns="91440" bIns="45720" anchor="ctr" anchorCtr="0">
            <a:normAutofit/>
          </a:bodyPr>
          <a:lstStyle>
            <a:lvl1pPr marL="0" indent="0" algn="ctr">
              <a:buNone/>
              <a:defRPr sz="1600" spc="0">
                <a:solidFill>
                  <a:schemeClr val="bg1"/>
                </a:solidFill>
              </a:defRPr>
            </a:lvl1pPr>
          </a:lstStyle>
          <a:p>
            <a:pPr lvl="0"/>
            <a:r>
              <a:rPr lang="en-US" smtClean="0"/>
              <a:t>Click to edit Master text styles</a:t>
            </a:r>
          </a:p>
        </p:txBody>
      </p:sp>
      <p:sp>
        <p:nvSpPr>
          <p:cNvPr id="16" name="Text Placeholder 29"/>
          <p:cNvSpPr>
            <a:spLocks noGrp="1"/>
          </p:cNvSpPr>
          <p:nvPr>
            <p:ph type="body" sz="quarter" idx="33"/>
          </p:nvPr>
        </p:nvSpPr>
        <p:spPr>
          <a:xfrm>
            <a:off x="4304013" y="5561527"/>
            <a:ext cx="3584448" cy="685800"/>
          </a:xfrm>
        </p:spPr>
        <p:txBody>
          <a:bodyPr wrap="none" lIns="91440" tIns="45720" rIns="91440" bIns="45720" anchor="ctr" anchorCtr="0">
            <a:normAutofit/>
          </a:bodyPr>
          <a:lstStyle>
            <a:lvl1pPr marL="0" indent="0" algn="ctr">
              <a:buNone/>
              <a:defRPr sz="1600" spc="0">
                <a:solidFill>
                  <a:schemeClr val="bg1"/>
                </a:solidFill>
              </a:defRPr>
            </a:lvl1pPr>
          </a:lstStyle>
          <a:p>
            <a:pPr lvl="0"/>
            <a:r>
              <a:rPr lang="en-US" smtClean="0"/>
              <a:t>Click to edit Master text styles</a:t>
            </a:r>
          </a:p>
        </p:txBody>
      </p:sp>
      <p:sp>
        <p:nvSpPr>
          <p:cNvPr id="62" name="Picture Placeholder 61"/>
          <p:cNvSpPr>
            <a:spLocks noGrp="1"/>
          </p:cNvSpPr>
          <p:nvPr>
            <p:ph type="pic" sz="quarter" idx="17"/>
          </p:nvPr>
        </p:nvSpPr>
        <p:spPr>
          <a:xfrm>
            <a:off x="576072" y="1756305"/>
            <a:ext cx="3584448" cy="3810000"/>
          </a:xfrm>
        </p:spPr>
        <p:txBody>
          <a:bodyPr rtlCol="0">
            <a:noAutofit/>
          </a:bodyPr>
          <a:lstStyle/>
          <a:p>
            <a:pPr lvl="0"/>
            <a:r>
              <a:rPr lang="en-US" noProof="0" smtClean="0"/>
              <a:t>Click icon to add picture</a:t>
            </a:r>
            <a:endParaRPr lang="en-US" noProof="0" dirty="0"/>
          </a:p>
        </p:txBody>
      </p:sp>
      <p:sp>
        <p:nvSpPr>
          <p:cNvPr id="63" name="Picture Placeholder 61"/>
          <p:cNvSpPr>
            <a:spLocks noGrp="1"/>
          </p:cNvSpPr>
          <p:nvPr>
            <p:ph type="pic" sz="quarter" idx="18"/>
          </p:nvPr>
        </p:nvSpPr>
        <p:spPr>
          <a:xfrm>
            <a:off x="4304013" y="1756305"/>
            <a:ext cx="3584448" cy="3810000"/>
          </a:xfrm>
        </p:spPr>
        <p:txBody>
          <a:bodyPr rtlCol="0">
            <a:noAutofit/>
          </a:bodyPr>
          <a:lstStyle/>
          <a:p>
            <a:pPr lvl="0"/>
            <a:r>
              <a:rPr lang="en-US" noProof="0" smtClean="0"/>
              <a:t>Click icon to add picture</a:t>
            </a:r>
            <a:endParaRPr lang="en-US" noProof="0" dirty="0"/>
          </a:p>
        </p:txBody>
      </p:sp>
      <p:sp>
        <p:nvSpPr>
          <p:cNvPr id="64" name="Picture Placeholder 61"/>
          <p:cNvSpPr>
            <a:spLocks noGrp="1"/>
          </p:cNvSpPr>
          <p:nvPr>
            <p:ph type="pic" sz="quarter" idx="19"/>
          </p:nvPr>
        </p:nvSpPr>
        <p:spPr>
          <a:xfrm>
            <a:off x="8043564" y="1756305"/>
            <a:ext cx="3584448" cy="3810000"/>
          </a:xfrm>
        </p:spPr>
        <p:txBody>
          <a:bodyPr rtlCol="0">
            <a:noAutofit/>
          </a:bodyPr>
          <a:lstStyle/>
          <a:p>
            <a:pPr lvl="0"/>
            <a:r>
              <a:rPr lang="en-US" noProof="0" smtClean="0"/>
              <a:t>Click icon to add picture</a:t>
            </a:r>
            <a:endParaRPr lang="en-US" noProof="0" dirty="0"/>
          </a:p>
        </p:txBody>
      </p:sp>
      <p:sp>
        <p:nvSpPr>
          <p:cNvPr id="27" name="Text Placeholder 3"/>
          <p:cNvSpPr>
            <a:spLocks noGrp="1"/>
          </p:cNvSpPr>
          <p:nvPr>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smtClean="0"/>
              <a:t>Click to edit Master text styles</a:t>
            </a:r>
          </a:p>
        </p:txBody>
      </p:sp>
      <p:sp>
        <p:nvSpPr>
          <p:cNvPr id="3" name="Title 2"/>
          <p:cNvSpPr>
            <a:spLocks noGrp="1"/>
          </p:cNvSpPr>
          <p:nvPr>
            <p:ph type="title"/>
          </p:nvPr>
        </p:nvSpPr>
        <p:spPr>
          <a:xfrm>
            <a:off x="571500" y="63500"/>
            <a:ext cx="11045952" cy="990119"/>
          </a:xfrm>
        </p:spPr>
        <p:txBody>
          <a:bodyPr/>
          <a:lstStyle>
            <a:lvl1pPr>
              <a:lnSpc>
                <a:spcPct val="95000"/>
              </a:lnSpc>
              <a:defRPr spc="0"/>
            </a:lvl1pPr>
          </a:lstStyle>
          <a:p>
            <a:r>
              <a:rPr lang="en-US" smtClean="0"/>
              <a:t>Click to edit Master title style</a:t>
            </a:r>
            <a:endParaRPr lang="en-US" dirty="0"/>
          </a:p>
        </p:txBody>
      </p:sp>
      <p:sp>
        <p:nvSpPr>
          <p:cNvPr id="13" name="Footer Placeholder 3"/>
          <p:cNvSpPr>
            <a:spLocks noGrp="1"/>
          </p:cNvSpPr>
          <p:nvPr>
            <p:ph type="ftr" sz="quarter" idx="34"/>
          </p:nvPr>
        </p:nvSpPr>
        <p:spPr/>
        <p:txBody>
          <a:bodyPr/>
          <a:lstStyle>
            <a:lvl1pPr>
              <a:defRPr/>
            </a:lvl1pPr>
          </a:lstStyle>
          <a:p>
            <a:endParaRPr lang="en-US"/>
          </a:p>
        </p:txBody>
      </p:sp>
      <p:cxnSp>
        <p:nvCxnSpPr>
          <p:cNvPr id="17" name="Straight Connector 16"/>
          <p:cNvCxnSpPr/>
          <p:nvPr userDrawn="1"/>
        </p:nvCxnSpPr>
        <p:spPr>
          <a:xfrm>
            <a:off x="569913" y="5702300"/>
            <a:ext cx="361188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4293015" y="5702300"/>
            <a:ext cx="361188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8007033" y="5702300"/>
            <a:ext cx="361188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621943"/>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4-column photos">
    <p:spTree>
      <p:nvGrpSpPr>
        <p:cNvPr id="1" name=""/>
        <p:cNvGrpSpPr/>
        <p:nvPr/>
      </p:nvGrpSpPr>
      <p:grpSpPr>
        <a:xfrm>
          <a:off x="0" y="0"/>
          <a:ext cx="0" cy="0"/>
          <a:chOff x="0" y="0"/>
          <a:chExt cx="0" cy="0"/>
        </a:xfrm>
      </p:grpSpPr>
      <p:sp>
        <p:nvSpPr>
          <p:cNvPr id="20" name="Rectangle 19"/>
          <p:cNvSpPr/>
          <p:nvPr/>
        </p:nvSpPr>
        <p:spPr>
          <a:xfrm>
            <a:off x="6199770" y="5573837"/>
            <a:ext cx="2615184" cy="685800"/>
          </a:xfrm>
          <a:prstGeom prst="rect">
            <a:avLst/>
          </a:prstGeom>
          <a:solidFill>
            <a:schemeClr val="accent1"/>
          </a:solidFill>
          <a:ln w="12700">
            <a:miter lim="400000"/>
          </a:ln>
        </p:spPr>
        <p:txBody>
          <a:bodyPr lIns="0" tIns="0" rIns="0" bIns="0" anchor="ctr"/>
          <a:lstStyle/>
          <a:p>
            <a:pPr lvl="0" algn="ctr">
              <a:lnSpc>
                <a:spcPts val="1200"/>
              </a:lnSpc>
            </a:pPr>
            <a:endParaRPr lang="en-US" sz="1000" dirty="0">
              <a:solidFill>
                <a:schemeClr val="bg1"/>
              </a:solidFill>
            </a:endParaRPr>
          </a:p>
        </p:txBody>
      </p:sp>
      <p:sp>
        <p:nvSpPr>
          <p:cNvPr id="21" name="Rectangle 20"/>
          <p:cNvSpPr/>
          <p:nvPr/>
        </p:nvSpPr>
        <p:spPr>
          <a:xfrm>
            <a:off x="3387921" y="5573837"/>
            <a:ext cx="2615184" cy="685800"/>
          </a:xfrm>
          <a:prstGeom prst="rect">
            <a:avLst/>
          </a:prstGeom>
          <a:solidFill>
            <a:schemeClr val="accent1"/>
          </a:solidFill>
          <a:ln w="12700">
            <a:miter lim="400000"/>
          </a:ln>
        </p:spPr>
        <p:txBody>
          <a:bodyPr lIns="0" tIns="0" rIns="0" bIns="0" anchor="ctr"/>
          <a:lstStyle/>
          <a:p>
            <a:pPr lvl="0" algn="ctr">
              <a:lnSpc>
                <a:spcPts val="1200"/>
              </a:lnSpc>
            </a:pPr>
            <a:endParaRPr lang="en-US" sz="1000" dirty="0">
              <a:solidFill>
                <a:schemeClr val="bg1"/>
              </a:solidFill>
            </a:endParaRPr>
          </a:p>
        </p:txBody>
      </p:sp>
      <p:sp>
        <p:nvSpPr>
          <p:cNvPr id="22" name="Rectangle 21"/>
          <p:cNvSpPr/>
          <p:nvPr/>
        </p:nvSpPr>
        <p:spPr>
          <a:xfrm>
            <a:off x="576072" y="5573837"/>
            <a:ext cx="2615184" cy="685800"/>
          </a:xfrm>
          <a:prstGeom prst="rect">
            <a:avLst/>
          </a:prstGeom>
          <a:solidFill>
            <a:schemeClr val="accent1"/>
          </a:solidFill>
          <a:ln w="12700">
            <a:miter lim="400000"/>
          </a:ln>
        </p:spPr>
        <p:txBody>
          <a:bodyPr lIns="0" tIns="0" rIns="0" bIns="0" anchor="ctr"/>
          <a:lstStyle/>
          <a:p>
            <a:pPr lvl="0" algn="ctr">
              <a:lnSpc>
                <a:spcPts val="1200"/>
              </a:lnSpc>
            </a:pPr>
            <a:endParaRPr lang="en-US" sz="1000" dirty="0">
              <a:solidFill>
                <a:schemeClr val="bg1"/>
              </a:solidFill>
            </a:endParaRPr>
          </a:p>
        </p:txBody>
      </p:sp>
      <p:sp>
        <p:nvSpPr>
          <p:cNvPr id="26" name="Rectangle 25"/>
          <p:cNvSpPr/>
          <p:nvPr/>
        </p:nvSpPr>
        <p:spPr>
          <a:xfrm>
            <a:off x="9011620" y="5573837"/>
            <a:ext cx="2605842" cy="685800"/>
          </a:xfrm>
          <a:prstGeom prst="rect">
            <a:avLst/>
          </a:prstGeom>
          <a:solidFill>
            <a:schemeClr val="accent1"/>
          </a:solidFill>
          <a:ln w="12700">
            <a:miter lim="400000"/>
          </a:ln>
        </p:spPr>
        <p:txBody>
          <a:bodyPr lIns="0" tIns="0" rIns="0" bIns="0" anchor="ctr"/>
          <a:lstStyle/>
          <a:p>
            <a:pPr lvl="0" algn="ctr">
              <a:lnSpc>
                <a:spcPts val="1200"/>
              </a:lnSpc>
            </a:pPr>
            <a:endParaRPr lang="en-US" sz="1000" dirty="0">
              <a:solidFill>
                <a:schemeClr val="bg1"/>
              </a:solidFill>
            </a:endParaRPr>
          </a:p>
        </p:txBody>
      </p:sp>
      <p:pic>
        <p:nvPicPr>
          <p:cNvPr id="28" name="Picture 2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88824" cy="6856214"/>
          </a:xfrm>
          <a:prstGeom prst="rect">
            <a:avLst/>
          </a:prstGeom>
        </p:spPr>
      </p:pic>
      <p:sp>
        <p:nvSpPr>
          <p:cNvPr id="27" name="Text Placeholder 3"/>
          <p:cNvSpPr>
            <a:spLocks noGrp="1"/>
          </p:cNvSpPr>
          <p:nvPr>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smtClean="0"/>
              <a:t>Click to edit Master text styles</a:t>
            </a:r>
          </a:p>
        </p:txBody>
      </p:sp>
      <p:sp>
        <p:nvSpPr>
          <p:cNvPr id="3" name="Title 2"/>
          <p:cNvSpPr>
            <a:spLocks noGrp="1"/>
          </p:cNvSpPr>
          <p:nvPr>
            <p:ph type="title"/>
          </p:nvPr>
        </p:nvSpPr>
        <p:spPr>
          <a:xfrm>
            <a:off x="571500" y="63500"/>
            <a:ext cx="11045952" cy="990119"/>
          </a:xfrm>
        </p:spPr>
        <p:txBody>
          <a:bodyPr/>
          <a:lstStyle>
            <a:lvl1pPr>
              <a:lnSpc>
                <a:spcPct val="95000"/>
              </a:lnSpc>
              <a:defRPr spc="0"/>
            </a:lvl1pPr>
          </a:lstStyle>
          <a:p>
            <a:r>
              <a:rPr lang="en-US" smtClean="0"/>
              <a:t>Click to edit Master title style</a:t>
            </a:r>
            <a:endParaRPr lang="en-US" dirty="0"/>
          </a:p>
        </p:txBody>
      </p:sp>
      <p:sp>
        <p:nvSpPr>
          <p:cNvPr id="14" name="Text Placeholder 5"/>
          <p:cNvSpPr>
            <a:spLocks noGrp="1"/>
          </p:cNvSpPr>
          <p:nvPr>
            <p:ph type="body" sz="quarter" idx="28"/>
          </p:nvPr>
        </p:nvSpPr>
        <p:spPr>
          <a:xfrm>
            <a:off x="6199770" y="5573837"/>
            <a:ext cx="2615184" cy="685800"/>
          </a:xfrm>
        </p:spPr>
        <p:txBody>
          <a:bodyPr lIns="91440" tIns="45720" rIns="91440" bIns="45720" anchor="ctr">
            <a:noAutofit/>
          </a:bodyPr>
          <a:lstStyle>
            <a:lvl1pPr marL="0" indent="0" algn="ctr">
              <a:buClr>
                <a:schemeClr val="bg2"/>
              </a:buClr>
              <a:buSzPct val="80000"/>
              <a:buFont typeface="Wingdings" panose="05000000000000000000" pitchFamily="2" charset="2"/>
              <a:buNone/>
              <a:defRPr lang="en-US" sz="1600" kern="1200" spc="-30" baseline="0" dirty="0">
                <a:solidFill>
                  <a:schemeClr val="bg1"/>
                </a:solidFill>
                <a:latin typeface="Salesforce Sans"/>
                <a:ea typeface="+mn-ea"/>
                <a:cs typeface="+mn-cs"/>
              </a:defRPr>
            </a:lvl1pPr>
          </a:lstStyle>
          <a:p>
            <a:pPr lvl="0"/>
            <a:r>
              <a:rPr lang="en-US" smtClean="0"/>
              <a:t>Click to edit Master text styles</a:t>
            </a:r>
          </a:p>
        </p:txBody>
      </p:sp>
      <p:sp>
        <p:nvSpPr>
          <p:cNvPr id="15" name="Text Placeholder 29"/>
          <p:cNvSpPr>
            <a:spLocks noGrp="1"/>
          </p:cNvSpPr>
          <p:nvPr>
            <p:ph type="body" sz="quarter" idx="32"/>
          </p:nvPr>
        </p:nvSpPr>
        <p:spPr>
          <a:xfrm>
            <a:off x="576072" y="5573837"/>
            <a:ext cx="2615184" cy="685800"/>
          </a:xfrm>
        </p:spPr>
        <p:txBody>
          <a:bodyPr lIns="91440" tIns="45720" rIns="91440" bIns="45720" anchor="ctr">
            <a:noAutofit/>
          </a:bodyPr>
          <a:lstStyle>
            <a:lvl1pPr marL="0" indent="0" algn="ctr">
              <a:buNone/>
              <a:defRPr sz="1600">
                <a:solidFill>
                  <a:schemeClr val="bg1"/>
                </a:solidFill>
              </a:defRPr>
            </a:lvl1pPr>
          </a:lstStyle>
          <a:p>
            <a:pPr lvl="0"/>
            <a:r>
              <a:rPr lang="en-US" smtClean="0"/>
              <a:t>Click to edit Master text styles</a:t>
            </a:r>
          </a:p>
        </p:txBody>
      </p:sp>
      <p:sp>
        <p:nvSpPr>
          <p:cNvPr id="16" name="Text Placeholder 29"/>
          <p:cNvSpPr>
            <a:spLocks noGrp="1"/>
          </p:cNvSpPr>
          <p:nvPr>
            <p:ph type="body" sz="quarter" idx="33"/>
          </p:nvPr>
        </p:nvSpPr>
        <p:spPr>
          <a:xfrm>
            <a:off x="3387921" y="5573837"/>
            <a:ext cx="2615184" cy="685800"/>
          </a:xfrm>
        </p:spPr>
        <p:txBody>
          <a:bodyPr lIns="91440" tIns="45720" rIns="91440" bIns="45720" anchor="ctr">
            <a:noAutofit/>
          </a:bodyPr>
          <a:lstStyle>
            <a:lvl1pPr marL="0" indent="0" algn="ctr">
              <a:buNone/>
              <a:defRPr sz="1600">
                <a:solidFill>
                  <a:schemeClr val="bg1"/>
                </a:solidFill>
              </a:defRPr>
            </a:lvl1pPr>
          </a:lstStyle>
          <a:p>
            <a:pPr lvl="0"/>
            <a:r>
              <a:rPr lang="en-US" smtClean="0"/>
              <a:t>Click to edit Master text styles</a:t>
            </a:r>
          </a:p>
        </p:txBody>
      </p:sp>
      <p:sp>
        <p:nvSpPr>
          <p:cNvPr id="8" name="Text Placeholder 7"/>
          <p:cNvSpPr>
            <a:spLocks noGrp="1"/>
          </p:cNvSpPr>
          <p:nvPr>
            <p:ph type="body" sz="quarter" idx="35"/>
          </p:nvPr>
        </p:nvSpPr>
        <p:spPr>
          <a:xfrm>
            <a:off x="9011620" y="5573837"/>
            <a:ext cx="2587752" cy="685800"/>
          </a:xfrm>
        </p:spPr>
        <p:txBody>
          <a:bodyPr lIns="91440" tIns="45720" rIns="91440" bIns="45720" anchor="ctr"/>
          <a:lstStyle>
            <a:lvl1pPr algn="ctr">
              <a:defRPr sz="1600">
                <a:solidFill>
                  <a:schemeClr val="bg1"/>
                </a:solidFill>
              </a:defRPr>
            </a:lvl1pPr>
          </a:lstStyle>
          <a:p>
            <a:pPr lvl="0"/>
            <a:r>
              <a:rPr lang="en-US" smtClean="0"/>
              <a:t>Click to edit Master text styles</a:t>
            </a:r>
          </a:p>
        </p:txBody>
      </p:sp>
      <p:sp>
        <p:nvSpPr>
          <p:cNvPr id="19" name="Footer Placeholder 3"/>
          <p:cNvSpPr>
            <a:spLocks noGrp="1"/>
          </p:cNvSpPr>
          <p:nvPr>
            <p:ph type="ftr" sz="quarter" idx="36"/>
          </p:nvPr>
        </p:nvSpPr>
        <p:spPr/>
        <p:txBody>
          <a:bodyPr/>
          <a:lstStyle>
            <a:lvl1pPr>
              <a:defRPr/>
            </a:lvl1pPr>
          </a:lstStyle>
          <a:p>
            <a:endParaRPr lang="en-US" dirty="0"/>
          </a:p>
        </p:txBody>
      </p:sp>
      <p:sp>
        <p:nvSpPr>
          <p:cNvPr id="62" name="Picture Placeholder 61"/>
          <p:cNvSpPr>
            <a:spLocks noGrp="1"/>
          </p:cNvSpPr>
          <p:nvPr>
            <p:ph type="pic" sz="quarter" idx="17"/>
          </p:nvPr>
        </p:nvSpPr>
        <p:spPr>
          <a:xfrm>
            <a:off x="576072" y="1754144"/>
            <a:ext cx="2615184" cy="3822192"/>
          </a:xfrm>
        </p:spPr>
        <p:txBody>
          <a:bodyPr rtlCol="0">
            <a:noAutofit/>
          </a:bodyPr>
          <a:lstStyle/>
          <a:p>
            <a:pPr lvl="0"/>
            <a:r>
              <a:rPr lang="en-US" noProof="0" smtClean="0"/>
              <a:t>Click icon to add picture</a:t>
            </a:r>
            <a:endParaRPr lang="en-US" noProof="0" dirty="0"/>
          </a:p>
        </p:txBody>
      </p:sp>
      <p:sp>
        <p:nvSpPr>
          <p:cNvPr id="63" name="Picture Placeholder 61"/>
          <p:cNvSpPr>
            <a:spLocks noGrp="1"/>
          </p:cNvSpPr>
          <p:nvPr>
            <p:ph type="pic" sz="quarter" idx="18"/>
          </p:nvPr>
        </p:nvSpPr>
        <p:spPr>
          <a:xfrm>
            <a:off x="3387921" y="1754144"/>
            <a:ext cx="2615184" cy="3822192"/>
          </a:xfrm>
        </p:spPr>
        <p:txBody>
          <a:bodyPr rtlCol="0">
            <a:noAutofit/>
          </a:bodyPr>
          <a:lstStyle/>
          <a:p>
            <a:pPr lvl="0"/>
            <a:r>
              <a:rPr lang="en-US" noProof="0" smtClean="0"/>
              <a:t>Click icon to add picture</a:t>
            </a:r>
            <a:endParaRPr lang="en-US" noProof="0" dirty="0"/>
          </a:p>
        </p:txBody>
      </p:sp>
      <p:sp>
        <p:nvSpPr>
          <p:cNvPr id="64" name="Picture Placeholder 61"/>
          <p:cNvSpPr>
            <a:spLocks noGrp="1"/>
          </p:cNvSpPr>
          <p:nvPr>
            <p:ph type="pic" sz="quarter" idx="19"/>
          </p:nvPr>
        </p:nvSpPr>
        <p:spPr>
          <a:xfrm>
            <a:off x="6199770" y="1754144"/>
            <a:ext cx="2615184" cy="3822192"/>
          </a:xfrm>
        </p:spPr>
        <p:txBody>
          <a:bodyPr rtlCol="0">
            <a:noAutofit/>
          </a:bodyPr>
          <a:lstStyle/>
          <a:p>
            <a:pPr lvl="0"/>
            <a:r>
              <a:rPr lang="en-US" noProof="0" smtClean="0"/>
              <a:t>Click icon to add picture</a:t>
            </a:r>
            <a:endParaRPr lang="en-US" noProof="0" dirty="0"/>
          </a:p>
        </p:txBody>
      </p:sp>
      <p:sp>
        <p:nvSpPr>
          <p:cNvPr id="6" name="Picture Placeholder 5"/>
          <p:cNvSpPr>
            <a:spLocks noGrp="1"/>
          </p:cNvSpPr>
          <p:nvPr>
            <p:ph type="pic" sz="quarter" idx="34"/>
          </p:nvPr>
        </p:nvSpPr>
        <p:spPr>
          <a:xfrm>
            <a:off x="9011620" y="1754144"/>
            <a:ext cx="2605832" cy="3822192"/>
          </a:xfrm>
        </p:spPr>
        <p:txBody>
          <a:bodyPr rtlCol="0">
            <a:noAutofit/>
          </a:bodyPr>
          <a:lstStyle/>
          <a:p>
            <a:pPr lvl="0"/>
            <a:r>
              <a:rPr lang="en-US" noProof="0" smtClean="0"/>
              <a:t>Click icon to add picture</a:t>
            </a:r>
            <a:endParaRPr lang="en-US" noProof="0" dirty="0"/>
          </a:p>
        </p:txBody>
      </p:sp>
    </p:spTree>
    <p:extLst>
      <p:ext uri="{BB962C8B-B14F-4D97-AF65-F5344CB8AC3E}">
        <p14:creationId xmlns:p14="http://schemas.microsoft.com/office/powerpoint/2010/main" val="3930534888"/>
      </p:ext>
    </p:extLst>
  </p:cSld>
  <p:clrMapOvr>
    <a:masterClrMapping/>
  </p:clrMapOvr>
  <p:transition>
    <p:fade/>
  </p:transition>
  <p:hf sldNum="0" hd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hird split">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8309923" y="1763713"/>
            <a:ext cx="3299490" cy="422433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71499" y="1763713"/>
            <a:ext cx="7189471" cy="422420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dirty="0"/>
          </a:p>
        </p:txBody>
      </p:sp>
      <p:cxnSp>
        <p:nvCxnSpPr>
          <p:cNvPr id="18" name="Straight Connector 17"/>
          <p:cNvCxnSpPr/>
          <p:nvPr/>
        </p:nvCxnSpPr>
        <p:spPr>
          <a:xfrm flipV="1">
            <a:off x="8035446" y="1627909"/>
            <a:ext cx="0" cy="4652818"/>
          </a:xfrm>
          <a:prstGeom prst="line">
            <a:avLst/>
          </a:prstGeom>
          <a:ln w="9525" cmpd="sng">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82461"/>
      </p:ext>
    </p:extLst>
  </p:cSld>
  <p:clrMapOvr>
    <a:masterClrMapping/>
  </p:clrMapOvr>
  <p:transition>
    <p:fade/>
  </p:transition>
  <p:hf sldNum="0" hd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hird split 2">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571500" y="1763713"/>
            <a:ext cx="3299490" cy="422433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4371141" y="1763713"/>
            <a:ext cx="7189471" cy="422420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dirty="0"/>
          </a:p>
        </p:txBody>
      </p:sp>
      <p:cxnSp>
        <p:nvCxnSpPr>
          <p:cNvPr id="18" name="Straight Connector 17"/>
          <p:cNvCxnSpPr/>
          <p:nvPr/>
        </p:nvCxnSpPr>
        <p:spPr>
          <a:xfrm flipV="1">
            <a:off x="4093571" y="1627909"/>
            <a:ext cx="0" cy="4652818"/>
          </a:xfrm>
          <a:prstGeom prst="line">
            <a:avLst/>
          </a:prstGeom>
          <a:ln w="9525" cmpd="sng">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849842"/>
      </p:ext>
    </p:extLst>
  </p:cSld>
  <p:clrMapOvr>
    <a:masterClrMapping/>
  </p:clrMapOvr>
  <p:transition>
    <p:fade/>
  </p:transition>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column">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3" name="Content Placeholder 2"/>
          <p:cNvSpPr>
            <a:spLocks noGrp="1"/>
          </p:cNvSpPr>
          <p:nvPr>
            <p:ph sz="quarter" idx="11"/>
          </p:nvPr>
        </p:nvSpPr>
        <p:spPr>
          <a:xfrm>
            <a:off x="571500" y="1764285"/>
            <a:ext cx="3429000" cy="422390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2"/>
          </p:nvPr>
        </p:nvSpPr>
        <p:spPr>
          <a:xfrm>
            <a:off x="4377367" y="1763999"/>
            <a:ext cx="3429000"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3"/>
          </p:nvPr>
        </p:nvSpPr>
        <p:spPr>
          <a:xfrm>
            <a:off x="8183233" y="1763713"/>
            <a:ext cx="3429000" cy="422433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0" name="Footer Placeholder 3"/>
          <p:cNvSpPr>
            <a:spLocks noGrp="1"/>
          </p:cNvSpPr>
          <p:nvPr>
            <p:ph type="ftr" sz="quarter" idx="17"/>
          </p:nvPr>
        </p:nvSpPr>
        <p:spPr/>
        <p:txBody>
          <a:bodyPr/>
          <a:lstStyle>
            <a:lvl1pPr>
              <a:defRPr/>
            </a:lvl1pPr>
          </a:lstStyle>
          <a:p>
            <a:endParaRPr lang="en-US" dirty="0"/>
          </a:p>
        </p:txBody>
      </p:sp>
    </p:spTree>
    <p:extLst>
      <p:ext uri="{BB962C8B-B14F-4D97-AF65-F5344CB8AC3E}">
        <p14:creationId xmlns:p14="http://schemas.microsoft.com/office/powerpoint/2010/main" val="1808851912"/>
      </p:ext>
    </p:extLst>
  </p:cSld>
  <p:clrMapOvr>
    <a:masterClrMapping/>
  </p:clrMapOvr>
  <p:transition spd="med">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hird Split Sign">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8461599" y="2214517"/>
            <a:ext cx="3147814" cy="377353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71499" y="1763713"/>
            <a:ext cx="6862233" cy="422420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dirty="0"/>
          </a:p>
        </p:txBody>
      </p:sp>
      <p:grpSp>
        <p:nvGrpSpPr>
          <p:cNvPr id="25" name="Group 24"/>
          <p:cNvGrpSpPr/>
          <p:nvPr/>
        </p:nvGrpSpPr>
        <p:grpSpPr>
          <a:xfrm>
            <a:off x="6869934" y="1495876"/>
            <a:ext cx="1874324" cy="4492038"/>
            <a:chOff x="6869934" y="1495876"/>
            <a:chExt cx="1874324" cy="4492038"/>
          </a:xfrm>
        </p:grpSpPr>
        <p:sp>
          <p:nvSpPr>
            <p:cNvPr id="13" name="Shape 939"/>
            <p:cNvSpPr/>
            <p:nvPr/>
          </p:nvSpPr>
          <p:spPr>
            <a:xfrm>
              <a:off x="7804978" y="1746739"/>
              <a:ext cx="939280" cy="303236"/>
            </a:xfrm>
            <a:custGeom>
              <a:avLst/>
              <a:gdLst/>
              <a:ahLst/>
              <a:cxnLst>
                <a:cxn ang="0">
                  <a:pos x="wd2" y="hd2"/>
                </a:cxn>
                <a:cxn ang="5400000">
                  <a:pos x="wd2" y="hd2"/>
                </a:cxn>
                <a:cxn ang="10800000">
                  <a:pos x="wd2" y="hd2"/>
                </a:cxn>
                <a:cxn ang="16200000">
                  <a:pos x="wd2" y="hd2"/>
                </a:cxn>
              </a:cxnLst>
              <a:rect l="0" t="0" r="r" b="b"/>
              <a:pathLst>
                <a:path w="21285" h="21600" extrusionOk="0">
                  <a:moveTo>
                    <a:pt x="946" y="21600"/>
                  </a:moveTo>
                  <a:cubicBezTo>
                    <a:pt x="18920" y="21600"/>
                    <a:pt x="18920" y="21600"/>
                    <a:pt x="18920" y="21600"/>
                  </a:cubicBezTo>
                  <a:cubicBezTo>
                    <a:pt x="20181" y="21600"/>
                    <a:pt x="21285" y="10800"/>
                    <a:pt x="21285" y="10800"/>
                  </a:cubicBezTo>
                  <a:cubicBezTo>
                    <a:pt x="21285" y="10800"/>
                    <a:pt x="20181" y="0"/>
                    <a:pt x="18920" y="0"/>
                  </a:cubicBezTo>
                  <a:cubicBezTo>
                    <a:pt x="946" y="0"/>
                    <a:pt x="946" y="0"/>
                    <a:pt x="946" y="0"/>
                  </a:cubicBezTo>
                  <a:cubicBezTo>
                    <a:pt x="-315" y="0"/>
                    <a:pt x="-315" y="21600"/>
                    <a:pt x="946" y="21600"/>
                  </a:cubicBezTo>
                  <a:close/>
                </a:path>
              </a:pathLst>
            </a:custGeom>
            <a:solidFill>
              <a:srgbClr val="7198A3"/>
            </a:solidFill>
            <a:ln w="12700" cap="flat">
              <a:noFill/>
              <a:miter lim="400000"/>
            </a:ln>
            <a:effectLst/>
          </p:spPr>
          <p:txBody>
            <a:bodyPr wrap="square" lIns="45719" tIns="45719" rIns="45719" bIns="45719"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4" name="Shape 940"/>
            <p:cNvSpPr/>
            <p:nvPr/>
          </p:nvSpPr>
          <p:spPr>
            <a:xfrm>
              <a:off x="7963047" y="1863368"/>
              <a:ext cx="515950" cy="64146"/>
            </a:xfrm>
            <a:custGeom>
              <a:avLst/>
              <a:gdLst/>
              <a:ahLst/>
              <a:cxnLst>
                <a:cxn ang="0">
                  <a:pos x="wd2" y="hd2"/>
                </a:cxn>
                <a:cxn ang="5400000">
                  <a:pos x="wd2" y="hd2"/>
                </a:cxn>
                <a:cxn ang="10800000">
                  <a:pos x="wd2" y="hd2"/>
                </a:cxn>
                <a:cxn ang="16200000">
                  <a:pos x="wd2" y="hd2"/>
                </a:cxn>
              </a:cxnLst>
              <a:rect l="0" t="0" r="r" b="b"/>
              <a:pathLst>
                <a:path w="21600" h="21600" extrusionOk="0">
                  <a:moveTo>
                    <a:pt x="19849" y="0"/>
                  </a:moveTo>
                  <a:cubicBezTo>
                    <a:pt x="1751" y="0"/>
                    <a:pt x="1751" y="0"/>
                    <a:pt x="1751" y="0"/>
                  </a:cubicBezTo>
                  <a:cubicBezTo>
                    <a:pt x="876" y="0"/>
                    <a:pt x="0" y="4800"/>
                    <a:pt x="0" y="12000"/>
                  </a:cubicBezTo>
                  <a:cubicBezTo>
                    <a:pt x="0" y="16800"/>
                    <a:pt x="876" y="21600"/>
                    <a:pt x="1751" y="21600"/>
                  </a:cubicBezTo>
                  <a:cubicBezTo>
                    <a:pt x="19849" y="21600"/>
                    <a:pt x="19849" y="21600"/>
                    <a:pt x="19849" y="21600"/>
                  </a:cubicBezTo>
                  <a:cubicBezTo>
                    <a:pt x="21016" y="21600"/>
                    <a:pt x="21600" y="16800"/>
                    <a:pt x="21600" y="12000"/>
                  </a:cubicBezTo>
                  <a:cubicBezTo>
                    <a:pt x="21600" y="4800"/>
                    <a:pt x="21016" y="0"/>
                    <a:pt x="19849" y="0"/>
                  </a:cubicBezTo>
                  <a:close/>
                </a:path>
              </a:pathLst>
            </a:custGeom>
            <a:solidFill>
              <a:srgbClr val="E4E4E4"/>
            </a:solidFill>
            <a:ln w="12700" cap="flat">
              <a:noFill/>
              <a:miter lim="400000"/>
            </a:ln>
            <a:effectLst/>
          </p:spPr>
          <p:txBody>
            <a:bodyPr wrap="square" lIns="45719" tIns="45719" rIns="45719" bIns="45719"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5" name="Shape 941"/>
            <p:cNvSpPr/>
            <p:nvPr/>
          </p:nvSpPr>
          <p:spPr>
            <a:xfrm>
              <a:off x="8522720" y="1863368"/>
              <a:ext cx="137005" cy="64146"/>
            </a:xfrm>
            <a:custGeom>
              <a:avLst/>
              <a:gdLst/>
              <a:ahLst/>
              <a:cxnLst>
                <a:cxn ang="0">
                  <a:pos x="wd2" y="hd2"/>
                </a:cxn>
                <a:cxn ang="5400000">
                  <a:pos x="wd2" y="hd2"/>
                </a:cxn>
                <a:cxn ang="10800000">
                  <a:pos x="wd2" y="hd2"/>
                </a:cxn>
                <a:cxn ang="16200000">
                  <a:pos x="wd2" y="hd2"/>
                </a:cxn>
              </a:cxnLst>
              <a:rect l="0" t="0" r="r" b="b"/>
              <a:pathLst>
                <a:path w="21600" h="21600" extrusionOk="0">
                  <a:moveTo>
                    <a:pt x="14040" y="0"/>
                  </a:moveTo>
                  <a:cubicBezTo>
                    <a:pt x="7560" y="0"/>
                    <a:pt x="7560" y="0"/>
                    <a:pt x="7560" y="0"/>
                  </a:cubicBezTo>
                  <a:cubicBezTo>
                    <a:pt x="3240" y="0"/>
                    <a:pt x="0" y="4800"/>
                    <a:pt x="0" y="12000"/>
                  </a:cubicBezTo>
                  <a:cubicBezTo>
                    <a:pt x="0" y="16800"/>
                    <a:pt x="3240" y="21600"/>
                    <a:pt x="7560" y="21600"/>
                  </a:cubicBezTo>
                  <a:cubicBezTo>
                    <a:pt x="14040" y="21600"/>
                    <a:pt x="14040" y="21600"/>
                    <a:pt x="14040" y="21600"/>
                  </a:cubicBezTo>
                  <a:cubicBezTo>
                    <a:pt x="18360" y="21600"/>
                    <a:pt x="21600" y="16800"/>
                    <a:pt x="21600" y="12000"/>
                  </a:cubicBezTo>
                  <a:cubicBezTo>
                    <a:pt x="21600" y="4800"/>
                    <a:pt x="18360" y="0"/>
                    <a:pt x="14040" y="0"/>
                  </a:cubicBezTo>
                  <a:close/>
                </a:path>
              </a:pathLst>
            </a:custGeom>
            <a:solidFill>
              <a:srgbClr val="E4E4E4"/>
            </a:solidFill>
            <a:ln w="12700" cap="flat">
              <a:noFill/>
              <a:miter lim="400000"/>
            </a:ln>
            <a:effectLst/>
          </p:spPr>
          <p:txBody>
            <a:bodyPr wrap="square" lIns="45719" tIns="45719" rIns="45719" bIns="45719"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9" name="Shape 945"/>
            <p:cNvSpPr/>
            <p:nvPr/>
          </p:nvSpPr>
          <p:spPr>
            <a:xfrm>
              <a:off x="6869934" y="2214517"/>
              <a:ext cx="942151" cy="297404"/>
            </a:xfrm>
            <a:custGeom>
              <a:avLst/>
              <a:gdLst/>
              <a:ahLst/>
              <a:cxnLst>
                <a:cxn ang="0">
                  <a:pos x="wd2" y="hd2"/>
                </a:cxn>
                <a:cxn ang="5400000">
                  <a:pos x="wd2" y="hd2"/>
                </a:cxn>
                <a:cxn ang="10800000">
                  <a:pos x="wd2" y="hd2"/>
                </a:cxn>
                <a:cxn ang="16200000">
                  <a:pos x="wd2" y="hd2"/>
                </a:cxn>
              </a:cxnLst>
              <a:rect l="0" t="0" r="r" b="b"/>
              <a:pathLst>
                <a:path w="21285" h="21600" extrusionOk="0">
                  <a:moveTo>
                    <a:pt x="20339" y="0"/>
                  </a:moveTo>
                  <a:cubicBezTo>
                    <a:pt x="2365" y="0"/>
                    <a:pt x="2365" y="0"/>
                    <a:pt x="2365" y="0"/>
                  </a:cubicBezTo>
                  <a:cubicBezTo>
                    <a:pt x="1104" y="0"/>
                    <a:pt x="0" y="11051"/>
                    <a:pt x="0" y="11051"/>
                  </a:cubicBezTo>
                  <a:cubicBezTo>
                    <a:pt x="0" y="11051"/>
                    <a:pt x="1104" y="21600"/>
                    <a:pt x="2365" y="21600"/>
                  </a:cubicBezTo>
                  <a:cubicBezTo>
                    <a:pt x="20339" y="21600"/>
                    <a:pt x="20339" y="21600"/>
                    <a:pt x="20339" y="21600"/>
                  </a:cubicBezTo>
                  <a:cubicBezTo>
                    <a:pt x="21600" y="21600"/>
                    <a:pt x="21600" y="0"/>
                    <a:pt x="20339" y="0"/>
                  </a:cubicBezTo>
                  <a:close/>
                </a:path>
              </a:pathLst>
            </a:custGeom>
            <a:solidFill>
              <a:srgbClr val="1C4B81"/>
            </a:solidFill>
            <a:ln w="12700" cap="flat">
              <a:noFill/>
              <a:miter lim="400000"/>
            </a:ln>
            <a:effectLst/>
          </p:spPr>
          <p:txBody>
            <a:bodyPr wrap="square" lIns="45719" tIns="45719" rIns="45719" bIns="45719"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0" name="Shape 946"/>
            <p:cNvSpPr/>
            <p:nvPr/>
          </p:nvSpPr>
          <p:spPr>
            <a:xfrm>
              <a:off x="7135197" y="2331146"/>
              <a:ext cx="515950" cy="64146"/>
            </a:xfrm>
            <a:custGeom>
              <a:avLst/>
              <a:gdLst/>
              <a:ahLst/>
              <a:cxnLst>
                <a:cxn ang="0">
                  <a:pos x="wd2" y="hd2"/>
                </a:cxn>
                <a:cxn ang="5400000">
                  <a:pos x="wd2" y="hd2"/>
                </a:cxn>
                <a:cxn ang="10800000">
                  <a:pos x="wd2" y="hd2"/>
                </a:cxn>
                <a:cxn ang="16200000">
                  <a:pos x="wd2" y="hd2"/>
                </a:cxn>
              </a:cxnLst>
              <a:rect l="0" t="0" r="r" b="b"/>
              <a:pathLst>
                <a:path w="21600" h="21600" extrusionOk="0">
                  <a:moveTo>
                    <a:pt x="1751" y="21600"/>
                  </a:moveTo>
                  <a:cubicBezTo>
                    <a:pt x="19849" y="21600"/>
                    <a:pt x="19849" y="21600"/>
                    <a:pt x="19849" y="21600"/>
                  </a:cubicBezTo>
                  <a:cubicBezTo>
                    <a:pt x="20724" y="21600"/>
                    <a:pt x="21600" y="16800"/>
                    <a:pt x="21600" y="12000"/>
                  </a:cubicBezTo>
                  <a:cubicBezTo>
                    <a:pt x="21600" y="4800"/>
                    <a:pt x="20724" y="0"/>
                    <a:pt x="19849" y="0"/>
                  </a:cubicBezTo>
                  <a:cubicBezTo>
                    <a:pt x="1751" y="0"/>
                    <a:pt x="1751" y="0"/>
                    <a:pt x="1751" y="0"/>
                  </a:cubicBezTo>
                  <a:cubicBezTo>
                    <a:pt x="876" y="0"/>
                    <a:pt x="0" y="4800"/>
                    <a:pt x="0" y="12000"/>
                  </a:cubicBezTo>
                  <a:cubicBezTo>
                    <a:pt x="0" y="16800"/>
                    <a:pt x="876" y="21600"/>
                    <a:pt x="1751" y="21600"/>
                  </a:cubicBezTo>
                  <a:close/>
                </a:path>
              </a:pathLst>
            </a:custGeom>
            <a:solidFill>
              <a:srgbClr val="E4E4E4"/>
            </a:solidFill>
            <a:ln w="12700" cap="flat">
              <a:noFill/>
              <a:miter lim="400000"/>
            </a:ln>
            <a:effectLst/>
          </p:spPr>
          <p:txBody>
            <a:bodyPr wrap="square" lIns="45719" tIns="45719" rIns="45719" bIns="45719"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1" name="Shape 947"/>
            <p:cNvSpPr/>
            <p:nvPr/>
          </p:nvSpPr>
          <p:spPr>
            <a:xfrm>
              <a:off x="6954469" y="2331146"/>
              <a:ext cx="139919" cy="64146"/>
            </a:xfrm>
            <a:custGeom>
              <a:avLst/>
              <a:gdLst/>
              <a:ahLst/>
              <a:cxnLst>
                <a:cxn ang="0">
                  <a:pos x="wd2" y="hd2"/>
                </a:cxn>
                <a:cxn ang="5400000">
                  <a:pos x="wd2" y="hd2"/>
                </a:cxn>
                <a:cxn ang="10800000">
                  <a:pos x="wd2" y="hd2"/>
                </a:cxn>
                <a:cxn ang="16200000">
                  <a:pos x="wd2" y="hd2"/>
                </a:cxn>
              </a:cxnLst>
              <a:rect l="0" t="0" r="r" b="b"/>
              <a:pathLst>
                <a:path w="21600" h="21600" extrusionOk="0">
                  <a:moveTo>
                    <a:pt x="7560" y="21600"/>
                  </a:moveTo>
                  <a:cubicBezTo>
                    <a:pt x="14040" y="21600"/>
                    <a:pt x="14040" y="21600"/>
                    <a:pt x="14040" y="21600"/>
                  </a:cubicBezTo>
                  <a:cubicBezTo>
                    <a:pt x="18360" y="21600"/>
                    <a:pt x="21600" y="16800"/>
                    <a:pt x="21600" y="12000"/>
                  </a:cubicBezTo>
                  <a:cubicBezTo>
                    <a:pt x="21600" y="4800"/>
                    <a:pt x="18360" y="0"/>
                    <a:pt x="14040" y="0"/>
                  </a:cubicBezTo>
                  <a:cubicBezTo>
                    <a:pt x="7560" y="0"/>
                    <a:pt x="7560" y="0"/>
                    <a:pt x="7560" y="0"/>
                  </a:cubicBezTo>
                  <a:cubicBezTo>
                    <a:pt x="3240" y="0"/>
                    <a:pt x="0" y="4800"/>
                    <a:pt x="0" y="12000"/>
                  </a:cubicBezTo>
                  <a:cubicBezTo>
                    <a:pt x="0" y="16800"/>
                    <a:pt x="3240" y="21600"/>
                    <a:pt x="7560" y="21600"/>
                  </a:cubicBezTo>
                  <a:close/>
                </a:path>
              </a:pathLst>
            </a:custGeom>
            <a:solidFill>
              <a:srgbClr val="E4E4E4"/>
            </a:solidFill>
            <a:ln w="12700" cap="flat">
              <a:noFill/>
              <a:miter lim="400000"/>
            </a:ln>
            <a:effectLst/>
          </p:spPr>
          <p:txBody>
            <a:bodyPr wrap="square" lIns="45719" tIns="45719" rIns="45719" bIns="45719"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2" name="Shape 948"/>
            <p:cNvSpPr/>
            <p:nvPr/>
          </p:nvSpPr>
          <p:spPr>
            <a:xfrm>
              <a:off x="7461673" y="5742993"/>
              <a:ext cx="690848" cy="244921"/>
            </a:xfrm>
            <a:prstGeom prst="ellipse">
              <a:avLst/>
            </a:prstGeom>
            <a:solidFill>
              <a:srgbClr val="BA803C"/>
            </a:solidFill>
            <a:ln w="12700" cap="flat">
              <a:noFill/>
              <a:miter lim="400000"/>
            </a:ln>
            <a:effectLst/>
          </p:spPr>
          <p:txBody>
            <a:bodyPr wrap="square" lIns="45719" tIns="45719" rIns="45719" bIns="45719"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3" name="Shape 949"/>
            <p:cNvSpPr/>
            <p:nvPr/>
          </p:nvSpPr>
          <p:spPr>
            <a:xfrm>
              <a:off x="7490823" y="5751741"/>
              <a:ext cx="632549" cy="180777"/>
            </a:xfrm>
            <a:prstGeom prst="ellipse">
              <a:avLst/>
            </a:prstGeom>
            <a:solidFill>
              <a:srgbClr val="93672F"/>
            </a:solidFill>
            <a:ln w="12700" cap="flat">
              <a:noFill/>
              <a:miter lim="400000"/>
            </a:ln>
            <a:effectLst/>
          </p:spPr>
          <p:txBody>
            <a:bodyPr wrap="square" lIns="45719" tIns="45719" rIns="45719" bIns="45719"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4" name="Shape 950"/>
            <p:cNvSpPr/>
            <p:nvPr/>
          </p:nvSpPr>
          <p:spPr>
            <a:xfrm>
              <a:off x="7705615" y="1495876"/>
              <a:ext cx="210793" cy="4381931"/>
            </a:xfrm>
            <a:custGeom>
              <a:avLst/>
              <a:gdLst/>
              <a:ahLst/>
              <a:cxnLst>
                <a:cxn ang="0">
                  <a:pos x="wd2" y="hd2"/>
                </a:cxn>
                <a:cxn ang="5400000">
                  <a:pos x="wd2" y="hd2"/>
                </a:cxn>
                <a:cxn ang="10800000">
                  <a:pos x="wd2" y="hd2"/>
                </a:cxn>
                <a:cxn ang="16200000">
                  <a:pos x="wd2" y="hd2"/>
                </a:cxn>
              </a:cxnLst>
              <a:rect l="0" t="0" r="r" b="b"/>
              <a:pathLst>
                <a:path w="20791" h="21569" extrusionOk="0">
                  <a:moveTo>
                    <a:pt x="20791" y="21021"/>
                  </a:moveTo>
                  <a:cubicBezTo>
                    <a:pt x="20084" y="21362"/>
                    <a:pt x="15342" y="21533"/>
                    <a:pt x="10441" y="21565"/>
                  </a:cubicBezTo>
                  <a:cubicBezTo>
                    <a:pt x="5189" y="21600"/>
                    <a:pt x="-809" y="21370"/>
                    <a:pt x="91" y="21021"/>
                  </a:cubicBezTo>
                  <a:lnTo>
                    <a:pt x="91" y="1306"/>
                  </a:lnTo>
                  <a:cubicBezTo>
                    <a:pt x="91" y="944"/>
                    <a:pt x="1298" y="617"/>
                    <a:pt x="3196" y="381"/>
                  </a:cubicBezTo>
                  <a:cubicBezTo>
                    <a:pt x="5093" y="145"/>
                    <a:pt x="7681" y="0"/>
                    <a:pt x="10441" y="0"/>
                  </a:cubicBezTo>
                  <a:lnTo>
                    <a:pt x="10441" y="0"/>
                  </a:lnTo>
                  <a:cubicBezTo>
                    <a:pt x="13201" y="0"/>
                    <a:pt x="15788" y="145"/>
                    <a:pt x="17686" y="381"/>
                  </a:cubicBezTo>
                  <a:cubicBezTo>
                    <a:pt x="19583" y="617"/>
                    <a:pt x="20791" y="944"/>
                    <a:pt x="20791" y="1306"/>
                  </a:cubicBezTo>
                  <a:lnTo>
                    <a:pt x="20791" y="21021"/>
                  </a:lnTo>
                  <a:close/>
                </a:path>
              </a:pathLst>
            </a:custGeom>
            <a:solidFill>
              <a:srgbClr val="BA803C"/>
            </a:solidFill>
            <a:ln w="12700" cap="flat">
              <a:noFill/>
              <a:miter lim="400000"/>
            </a:ln>
            <a:effectLst/>
          </p:spPr>
          <p:txBody>
            <a:bodyPr wrap="square" lIns="45719" tIns="45719" rIns="45719" bIns="45719" numCol="1" anchor="t">
              <a:noAutofit/>
            </a:bodyPr>
            <a:lstStyle/>
            <a:p>
              <a:pPr algn="l" defTabSz="457109">
                <a:lnSpc>
                  <a:spcPct val="100000"/>
                </a:lnSpc>
                <a:spcBef>
                  <a:spcPts val="0"/>
                </a:spcBef>
                <a:defRPr sz="1800">
                  <a:solidFill>
                    <a:srgbClr val="F0B334"/>
                  </a:solidFill>
                  <a:latin typeface="Calibri"/>
                  <a:ea typeface="Calibri"/>
                  <a:cs typeface="Calibri"/>
                  <a:sym typeface="Calibri"/>
                </a:defRPr>
              </a:pPr>
              <a:endParaRPr sz="900" dirty="0"/>
            </a:p>
          </p:txBody>
        </p:sp>
      </p:grpSp>
      <p:grpSp>
        <p:nvGrpSpPr>
          <p:cNvPr id="2" name="Group 4"/>
          <p:cNvGrpSpPr>
            <a:grpSpLocks noChangeAspect="1"/>
          </p:cNvGrpSpPr>
          <p:nvPr/>
        </p:nvGrpSpPr>
        <p:grpSpPr bwMode="auto">
          <a:xfrm>
            <a:off x="7721600" y="5337175"/>
            <a:ext cx="696913" cy="792163"/>
            <a:chOff x="4864" y="3362"/>
            <a:chExt cx="439" cy="499"/>
          </a:xfrm>
        </p:grpSpPr>
        <p:sp>
          <p:nvSpPr>
            <p:cNvPr id="4" name="AutoShape 3"/>
            <p:cNvSpPr>
              <a:spLocks noChangeAspect="1" noChangeArrowheads="1" noTextEdit="1"/>
            </p:cNvSpPr>
            <p:nvPr userDrawn="1"/>
          </p:nvSpPr>
          <p:spPr bwMode="auto">
            <a:xfrm>
              <a:off x="4864" y="3362"/>
              <a:ext cx="439" cy="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userDrawn="1"/>
          </p:nvSpPr>
          <p:spPr bwMode="auto">
            <a:xfrm>
              <a:off x="5222" y="3457"/>
              <a:ext cx="53" cy="140"/>
            </a:xfrm>
            <a:custGeom>
              <a:avLst/>
              <a:gdLst>
                <a:gd name="T0" fmla="*/ 0 w 145"/>
                <a:gd name="T1" fmla="*/ 18 h 379"/>
                <a:gd name="T2" fmla="*/ 91 w 145"/>
                <a:gd name="T3" fmla="*/ 62 h 379"/>
                <a:gd name="T4" fmla="*/ 140 w 145"/>
                <a:gd name="T5" fmla="*/ 316 h 379"/>
                <a:gd name="T6" fmla="*/ 70 w 145"/>
                <a:gd name="T7" fmla="*/ 361 h 379"/>
                <a:gd name="T8" fmla="*/ 0 w 145"/>
                <a:gd name="T9" fmla="*/ 18 h 379"/>
              </a:gdLst>
              <a:ahLst/>
              <a:cxnLst>
                <a:cxn ang="0">
                  <a:pos x="T0" y="T1"/>
                </a:cxn>
                <a:cxn ang="0">
                  <a:pos x="T2" y="T3"/>
                </a:cxn>
                <a:cxn ang="0">
                  <a:pos x="T4" y="T5"/>
                </a:cxn>
                <a:cxn ang="0">
                  <a:pos x="T6" y="T7"/>
                </a:cxn>
                <a:cxn ang="0">
                  <a:pos x="T8" y="T9"/>
                </a:cxn>
              </a:cxnLst>
              <a:rect l="0" t="0" r="r" b="b"/>
              <a:pathLst>
                <a:path w="145" h="379">
                  <a:moveTo>
                    <a:pt x="0" y="18"/>
                  </a:moveTo>
                  <a:cubicBezTo>
                    <a:pt x="0" y="18"/>
                    <a:pt x="80" y="0"/>
                    <a:pt x="91" y="62"/>
                  </a:cubicBezTo>
                  <a:cubicBezTo>
                    <a:pt x="102" y="124"/>
                    <a:pt x="145" y="229"/>
                    <a:pt x="140" y="316"/>
                  </a:cubicBezTo>
                  <a:cubicBezTo>
                    <a:pt x="140" y="316"/>
                    <a:pt x="125" y="379"/>
                    <a:pt x="70" y="361"/>
                  </a:cubicBezTo>
                  <a:cubicBezTo>
                    <a:pt x="15" y="343"/>
                    <a:pt x="0" y="18"/>
                    <a:pt x="0" y="18"/>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250" y="3630"/>
              <a:ext cx="54" cy="169"/>
            </a:xfrm>
            <a:custGeom>
              <a:avLst/>
              <a:gdLst>
                <a:gd name="T0" fmla="*/ 0 w 146"/>
                <a:gd name="T1" fmla="*/ 17 h 461"/>
                <a:gd name="T2" fmla="*/ 91 w 146"/>
                <a:gd name="T3" fmla="*/ 62 h 461"/>
                <a:gd name="T4" fmla="*/ 140 w 146"/>
                <a:gd name="T5" fmla="*/ 383 h 461"/>
                <a:gd name="T6" fmla="*/ 62 w 146"/>
                <a:gd name="T7" fmla="*/ 443 h 461"/>
                <a:gd name="T8" fmla="*/ 0 w 146"/>
                <a:gd name="T9" fmla="*/ 17 h 461"/>
              </a:gdLst>
              <a:ahLst/>
              <a:cxnLst>
                <a:cxn ang="0">
                  <a:pos x="T0" y="T1"/>
                </a:cxn>
                <a:cxn ang="0">
                  <a:pos x="T2" y="T3"/>
                </a:cxn>
                <a:cxn ang="0">
                  <a:pos x="T4" y="T5"/>
                </a:cxn>
                <a:cxn ang="0">
                  <a:pos x="T6" y="T7"/>
                </a:cxn>
                <a:cxn ang="0">
                  <a:pos x="T8" y="T9"/>
                </a:cxn>
              </a:cxnLst>
              <a:rect l="0" t="0" r="r" b="b"/>
              <a:pathLst>
                <a:path w="146" h="461">
                  <a:moveTo>
                    <a:pt x="0" y="17"/>
                  </a:moveTo>
                  <a:cubicBezTo>
                    <a:pt x="0" y="17"/>
                    <a:pt x="80" y="0"/>
                    <a:pt x="91" y="62"/>
                  </a:cubicBezTo>
                  <a:cubicBezTo>
                    <a:pt x="102" y="124"/>
                    <a:pt x="146" y="296"/>
                    <a:pt x="140" y="383"/>
                  </a:cubicBezTo>
                  <a:cubicBezTo>
                    <a:pt x="140" y="383"/>
                    <a:pt x="117" y="461"/>
                    <a:pt x="62" y="443"/>
                  </a:cubicBezTo>
                  <a:cubicBezTo>
                    <a:pt x="7" y="424"/>
                    <a:pt x="0" y="17"/>
                    <a:pt x="0" y="17"/>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5273" y="3742"/>
              <a:ext cx="39" cy="64"/>
            </a:xfrm>
            <a:custGeom>
              <a:avLst/>
              <a:gdLst>
                <a:gd name="T0" fmla="*/ 74 w 105"/>
                <a:gd name="T1" fmla="*/ 0 h 172"/>
                <a:gd name="T2" fmla="*/ 0 w 105"/>
                <a:gd name="T3" fmla="*/ 137 h 172"/>
                <a:gd name="T4" fmla="*/ 74 w 105"/>
                <a:gd name="T5" fmla="*/ 0 h 172"/>
              </a:gdLst>
              <a:ahLst/>
              <a:cxnLst>
                <a:cxn ang="0">
                  <a:pos x="T0" y="T1"/>
                </a:cxn>
                <a:cxn ang="0">
                  <a:pos x="T2" y="T3"/>
                </a:cxn>
                <a:cxn ang="0">
                  <a:pos x="T4" y="T5"/>
                </a:cxn>
              </a:cxnLst>
              <a:rect l="0" t="0" r="r" b="b"/>
              <a:pathLst>
                <a:path w="105" h="172">
                  <a:moveTo>
                    <a:pt x="74" y="0"/>
                  </a:moveTo>
                  <a:cubicBezTo>
                    <a:pt x="74" y="0"/>
                    <a:pt x="89" y="129"/>
                    <a:pt x="0" y="137"/>
                  </a:cubicBezTo>
                  <a:cubicBezTo>
                    <a:pt x="0" y="137"/>
                    <a:pt x="105" y="172"/>
                    <a:pt x="74" y="0"/>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p:cNvSpPr>
            <p:nvPr userDrawn="1"/>
          </p:nvSpPr>
          <p:spPr bwMode="auto">
            <a:xfrm>
              <a:off x="4888" y="3395"/>
              <a:ext cx="390" cy="478"/>
            </a:xfrm>
            <a:custGeom>
              <a:avLst/>
              <a:gdLst>
                <a:gd name="T0" fmla="*/ 230 w 1060"/>
                <a:gd name="T1" fmla="*/ 36 h 1302"/>
                <a:gd name="T2" fmla="*/ 188 w 1060"/>
                <a:gd name="T3" fmla="*/ 0 h 1302"/>
                <a:gd name="T4" fmla="*/ 60 w 1060"/>
                <a:gd name="T5" fmla="*/ 101 h 1302"/>
                <a:gd name="T6" fmla="*/ 52 w 1060"/>
                <a:gd name="T7" fmla="*/ 299 h 1302"/>
                <a:gd name="T8" fmla="*/ 81 w 1060"/>
                <a:gd name="T9" fmla="*/ 770 h 1302"/>
                <a:gd name="T10" fmla="*/ 230 w 1060"/>
                <a:gd name="T11" fmla="*/ 1202 h 1302"/>
                <a:gd name="T12" fmla="*/ 339 w 1060"/>
                <a:gd name="T13" fmla="*/ 1240 h 1302"/>
                <a:gd name="T14" fmla="*/ 1048 w 1060"/>
                <a:gd name="T15" fmla="*/ 1084 h 1302"/>
                <a:gd name="T16" fmla="*/ 881 w 1060"/>
                <a:gd name="T17" fmla="*/ 171 h 1302"/>
                <a:gd name="T18" fmla="*/ 230 w 1060"/>
                <a:gd name="T19" fmla="*/ 36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0" h="1302">
                  <a:moveTo>
                    <a:pt x="230" y="36"/>
                  </a:moveTo>
                  <a:cubicBezTo>
                    <a:pt x="188" y="0"/>
                    <a:pt x="188" y="0"/>
                    <a:pt x="188" y="0"/>
                  </a:cubicBezTo>
                  <a:cubicBezTo>
                    <a:pt x="188" y="0"/>
                    <a:pt x="56" y="40"/>
                    <a:pt x="60" y="101"/>
                  </a:cubicBezTo>
                  <a:cubicBezTo>
                    <a:pt x="52" y="299"/>
                    <a:pt x="52" y="299"/>
                    <a:pt x="52" y="299"/>
                  </a:cubicBezTo>
                  <a:cubicBezTo>
                    <a:pt x="81" y="770"/>
                    <a:pt x="81" y="770"/>
                    <a:pt x="81" y="770"/>
                  </a:cubicBezTo>
                  <a:cubicBezTo>
                    <a:pt x="81" y="770"/>
                    <a:pt x="0" y="1151"/>
                    <a:pt x="230" y="1202"/>
                  </a:cubicBezTo>
                  <a:cubicBezTo>
                    <a:pt x="339" y="1240"/>
                    <a:pt x="339" y="1240"/>
                    <a:pt x="339" y="1240"/>
                  </a:cubicBezTo>
                  <a:cubicBezTo>
                    <a:pt x="339" y="1240"/>
                    <a:pt x="688" y="1302"/>
                    <a:pt x="1048" y="1084"/>
                  </a:cubicBezTo>
                  <a:cubicBezTo>
                    <a:pt x="1048" y="1084"/>
                    <a:pt x="1060" y="248"/>
                    <a:pt x="881" y="171"/>
                  </a:cubicBezTo>
                  <a:lnTo>
                    <a:pt x="230" y="36"/>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userDrawn="1"/>
          </p:nvSpPr>
          <p:spPr bwMode="auto">
            <a:xfrm>
              <a:off x="4945" y="3334"/>
              <a:ext cx="286" cy="253"/>
            </a:xfrm>
            <a:custGeom>
              <a:avLst/>
              <a:gdLst>
                <a:gd name="T0" fmla="*/ 25 w 777"/>
                <a:gd name="T1" fmla="*/ 194 h 689"/>
                <a:gd name="T2" fmla="*/ 195 w 777"/>
                <a:gd name="T3" fmla="*/ 109 h 689"/>
                <a:gd name="T4" fmla="*/ 470 w 777"/>
                <a:gd name="T5" fmla="*/ 89 h 689"/>
                <a:gd name="T6" fmla="*/ 738 w 777"/>
                <a:gd name="T7" fmla="*/ 312 h 689"/>
                <a:gd name="T8" fmla="*/ 738 w 777"/>
                <a:gd name="T9" fmla="*/ 567 h 689"/>
                <a:gd name="T10" fmla="*/ 199 w 777"/>
                <a:gd name="T11" fmla="*/ 567 h 689"/>
                <a:gd name="T12" fmla="*/ 25 w 777"/>
                <a:gd name="T13" fmla="*/ 194 h 689"/>
              </a:gdLst>
              <a:ahLst/>
              <a:cxnLst>
                <a:cxn ang="0">
                  <a:pos x="T0" y="T1"/>
                </a:cxn>
                <a:cxn ang="0">
                  <a:pos x="T2" y="T3"/>
                </a:cxn>
                <a:cxn ang="0">
                  <a:pos x="T4" y="T5"/>
                </a:cxn>
                <a:cxn ang="0">
                  <a:pos x="T6" y="T7"/>
                </a:cxn>
                <a:cxn ang="0">
                  <a:pos x="T8" y="T9"/>
                </a:cxn>
                <a:cxn ang="0">
                  <a:pos x="T10" y="T11"/>
                </a:cxn>
                <a:cxn ang="0">
                  <a:pos x="T12" y="T13"/>
                </a:cxn>
              </a:cxnLst>
              <a:rect l="0" t="0" r="r" b="b"/>
              <a:pathLst>
                <a:path w="777" h="689">
                  <a:moveTo>
                    <a:pt x="25" y="194"/>
                  </a:moveTo>
                  <a:cubicBezTo>
                    <a:pt x="25" y="194"/>
                    <a:pt x="25" y="93"/>
                    <a:pt x="195" y="109"/>
                  </a:cubicBezTo>
                  <a:cubicBezTo>
                    <a:pt x="195" y="109"/>
                    <a:pt x="377" y="129"/>
                    <a:pt x="470" y="89"/>
                  </a:cubicBezTo>
                  <a:cubicBezTo>
                    <a:pt x="470" y="89"/>
                    <a:pt x="681" y="0"/>
                    <a:pt x="738" y="312"/>
                  </a:cubicBezTo>
                  <a:cubicBezTo>
                    <a:pt x="738" y="312"/>
                    <a:pt x="777" y="516"/>
                    <a:pt x="738" y="567"/>
                  </a:cubicBezTo>
                  <a:cubicBezTo>
                    <a:pt x="655" y="673"/>
                    <a:pt x="247" y="689"/>
                    <a:pt x="199" y="567"/>
                  </a:cubicBezTo>
                  <a:cubicBezTo>
                    <a:pt x="162" y="471"/>
                    <a:pt x="0" y="246"/>
                    <a:pt x="25" y="194"/>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p:cNvSpPr>
            <p:nvPr userDrawn="1"/>
          </p:nvSpPr>
          <p:spPr bwMode="auto">
            <a:xfrm>
              <a:off x="4931" y="3771"/>
              <a:ext cx="342" cy="95"/>
            </a:xfrm>
            <a:custGeom>
              <a:avLst/>
              <a:gdLst>
                <a:gd name="T0" fmla="*/ 47 w 930"/>
                <a:gd name="T1" fmla="*/ 148 h 257"/>
                <a:gd name="T2" fmla="*/ 349 w 930"/>
                <a:gd name="T3" fmla="*/ 223 h 257"/>
                <a:gd name="T4" fmla="*/ 930 w 930"/>
                <a:gd name="T5" fmla="*/ 58 h 257"/>
                <a:gd name="T6" fmla="*/ 930 w 930"/>
                <a:gd name="T7" fmla="*/ 0 h 257"/>
                <a:gd name="T8" fmla="*/ 0 w 930"/>
                <a:gd name="T9" fmla="*/ 38 h 257"/>
                <a:gd name="T10" fmla="*/ 47 w 930"/>
                <a:gd name="T11" fmla="*/ 148 h 257"/>
              </a:gdLst>
              <a:ahLst/>
              <a:cxnLst>
                <a:cxn ang="0">
                  <a:pos x="T0" y="T1"/>
                </a:cxn>
                <a:cxn ang="0">
                  <a:pos x="T2" y="T3"/>
                </a:cxn>
                <a:cxn ang="0">
                  <a:pos x="T4" y="T5"/>
                </a:cxn>
                <a:cxn ang="0">
                  <a:pos x="T6" y="T7"/>
                </a:cxn>
                <a:cxn ang="0">
                  <a:pos x="T8" y="T9"/>
                </a:cxn>
                <a:cxn ang="0">
                  <a:pos x="T10" y="T11"/>
                </a:cxn>
              </a:cxnLst>
              <a:rect l="0" t="0" r="r" b="b"/>
              <a:pathLst>
                <a:path w="930" h="257">
                  <a:moveTo>
                    <a:pt x="47" y="148"/>
                  </a:moveTo>
                  <a:cubicBezTo>
                    <a:pt x="47" y="148"/>
                    <a:pt x="168" y="225"/>
                    <a:pt x="349" y="223"/>
                  </a:cubicBezTo>
                  <a:cubicBezTo>
                    <a:pt x="349" y="223"/>
                    <a:pt x="707" y="250"/>
                    <a:pt x="930" y="58"/>
                  </a:cubicBezTo>
                  <a:cubicBezTo>
                    <a:pt x="930" y="0"/>
                    <a:pt x="930" y="0"/>
                    <a:pt x="930" y="0"/>
                  </a:cubicBezTo>
                  <a:cubicBezTo>
                    <a:pt x="930" y="0"/>
                    <a:pt x="651" y="257"/>
                    <a:pt x="0" y="38"/>
                  </a:cubicBezTo>
                  <a:lnTo>
                    <a:pt x="47" y="148"/>
                  </a:lnTo>
                  <a:close/>
                </a:path>
              </a:pathLst>
            </a:custGeom>
            <a:solidFill>
              <a:srgbClr val="483F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p:cNvSpPr>
              <a:spLocks/>
            </p:cNvSpPr>
            <p:nvPr userDrawn="1"/>
          </p:nvSpPr>
          <p:spPr bwMode="auto">
            <a:xfrm>
              <a:off x="5010" y="3633"/>
              <a:ext cx="245" cy="234"/>
            </a:xfrm>
            <a:custGeom>
              <a:avLst/>
              <a:gdLst>
                <a:gd name="T0" fmla="*/ 336 w 668"/>
                <a:gd name="T1" fmla="*/ 28 h 639"/>
                <a:gd name="T2" fmla="*/ 48 w 668"/>
                <a:gd name="T3" fmla="*/ 388 h 639"/>
                <a:gd name="T4" fmla="*/ 312 w 668"/>
                <a:gd name="T5" fmla="*/ 619 h 639"/>
                <a:gd name="T6" fmla="*/ 668 w 668"/>
                <a:gd name="T7" fmla="*/ 429 h 639"/>
                <a:gd name="T8" fmla="*/ 640 w 668"/>
                <a:gd name="T9" fmla="*/ 125 h 639"/>
                <a:gd name="T10" fmla="*/ 336 w 668"/>
                <a:gd name="T11" fmla="*/ 28 h 639"/>
              </a:gdLst>
              <a:ahLst/>
              <a:cxnLst>
                <a:cxn ang="0">
                  <a:pos x="T0" y="T1"/>
                </a:cxn>
                <a:cxn ang="0">
                  <a:pos x="T2" y="T3"/>
                </a:cxn>
                <a:cxn ang="0">
                  <a:pos x="T4" y="T5"/>
                </a:cxn>
                <a:cxn ang="0">
                  <a:pos x="T6" y="T7"/>
                </a:cxn>
                <a:cxn ang="0">
                  <a:pos x="T8" y="T9"/>
                </a:cxn>
                <a:cxn ang="0">
                  <a:pos x="T10" y="T11"/>
                </a:cxn>
              </a:cxnLst>
              <a:rect l="0" t="0" r="r" b="b"/>
              <a:pathLst>
                <a:path w="668" h="639">
                  <a:moveTo>
                    <a:pt x="336" y="28"/>
                  </a:moveTo>
                  <a:cubicBezTo>
                    <a:pt x="221" y="38"/>
                    <a:pt x="0" y="0"/>
                    <a:pt x="48" y="388"/>
                  </a:cubicBezTo>
                  <a:cubicBezTo>
                    <a:pt x="59" y="475"/>
                    <a:pt x="4" y="639"/>
                    <a:pt x="312" y="619"/>
                  </a:cubicBezTo>
                  <a:cubicBezTo>
                    <a:pt x="312" y="619"/>
                    <a:pt x="656" y="631"/>
                    <a:pt x="668" y="429"/>
                  </a:cubicBezTo>
                  <a:cubicBezTo>
                    <a:pt x="640" y="125"/>
                    <a:pt x="640" y="125"/>
                    <a:pt x="640" y="125"/>
                  </a:cubicBezTo>
                  <a:cubicBezTo>
                    <a:pt x="640" y="125"/>
                    <a:pt x="668" y="0"/>
                    <a:pt x="336" y="28"/>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2"/>
            <p:cNvSpPr>
              <a:spLocks/>
            </p:cNvSpPr>
            <p:nvPr userDrawn="1"/>
          </p:nvSpPr>
          <p:spPr bwMode="auto">
            <a:xfrm>
              <a:off x="4850" y="3490"/>
              <a:ext cx="139" cy="148"/>
            </a:xfrm>
            <a:custGeom>
              <a:avLst/>
              <a:gdLst>
                <a:gd name="T0" fmla="*/ 154 w 376"/>
                <a:gd name="T1" fmla="*/ 40 h 403"/>
                <a:gd name="T2" fmla="*/ 44 w 376"/>
                <a:gd name="T3" fmla="*/ 129 h 403"/>
                <a:gd name="T4" fmla="*/ 186 w 376"/>
                <a:gd name="T5" fmla="*/ 384 h 403"/>
                <a:gd name="T6" fmla="*/ 376 w 376"/>
                <a:gd name="T7" fmla="*/ 228 h 403"/>
                <a:gd name="T8" fmla="*/ 154 w 376"/>
                <a:gd name="T9" fmla="*/ 40 h 403"/>
              </a:gdLst>
              <a:ahLst/>
              <a:cxnLst>
                <a:cxn ang="0">
                  <a:pos x="T0" y="T1"/>
                </a:cxn>
                <a:cxn ang="0">
                  <a:pos x="T2" y="T3"/>
                </a:cxn>
                <a:cxn ang="0">
                  <a:pos x="T4" y="T5"/>
                </a:cxn>
                <a:cxn ang="0">
                  <a:pos x="T6" y="T7"/>
                </a:cxn>
                <a:cxn ang="0">
                  <a:pos x="T8" y="T9"/>
                </a:cxn>
              </a:cxnLst>
              <a:rect l="0" t="0" r="r" b="b"/>
              <a:pathLst>
                <a:path w="376" h="403">
                  <a:moveTo>
                    <a:pt x="154" y="40"/>
                  </a:moveTo>
                  <a:cubicBezTo>
                    <a:pt x="154" y="40"/>
                    <a:pt x="48" y="40"/>
                    <a:pt x="44" y="129"/>
                  </a:cubicBezTo>
                  <a:cubicBezTo>
                    <a:pt x="41" y="202"/>
                    <a:pt x="0" y="376"/>
                    <a:pt x="186" y="384"/>
                  </a:cubicBezTo>
                  <a:cubicBezTo>
                    <a:pt x="186" y="384"/>
                    <a:pt x="372" y="403"/>
                    <a:pt x="376" y="228"/>
                  </a:cubicBezTo>
                  <a:cubicBezTo>
                    <a:pt x="376" y="228"/>
                    <a:pt x="372" y="0"/>
                    <a:pt x="154" y="40"/>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3"/>
            <p:cNvSpPr>
              <a:spLocks/>
            </p:cNvSpPr>
            <p:nvPr userDrawn="1"/>
          </p:nvSpPr>
          <p:spPr bwMode="auto">
            <a:xfrm>
              <a:off x="4846" y="3640"/>
              <a:ext cx="150" cy="187"/>
            </a:xfrm>
            <a:custGeom>
              <a:avLst/>
              <a:gdLst>
                <a:gd name="T0" fmla="*/ 146 w 408"/>
                <a:gd name="T1" fmla="*/ 60 h 510"/>
                <a:gd name="T2" fmla="*/ 90 w 408"/>
                <a:gd name="T3" fmla="*/ 129 h 510"/>
                <a:gd name="T4" fmla="*/ 221 w 408"/>
                <a:gd name="T5" fmla="*/ 510 h 510"/>
                <a:gd name="T6" fmla="*/ 369 w 408"/>
                <a:gd name="T7" fmla="*/ 465 h 510"/>
                <a:gd name="T8" fmla="*/ 389 w 408"/>
                <a:gd name="T9" fmla="*/ 251 h 510"/>
                <a:gd name="T10" fmla="*/ 146 w 408"/>
                <a:gd name="T11" fmla="*/ 60 h 510"/>
              </a:gdLst>
              <a:ahLst/>
              <a:cxnLst>
                <a:cxn ang="0">
                  <a:pos x="T0" y="T1"/>
                </a:cxn>
                <a:cxn ang="0">
                  <a:pos x="T2" y="T3"/>
                </a:cxn>
                <a:cxn ang="0">
                  <a:pos x="T4" y="T5"/>
                </a:cxn>
                <a:cxn ang="0">
                  <a:pos x="T6" y="T7"/>
                </a:cxn>
                <a:cxn ang="0">
                  <a:pos x="T8" y="T9"/>
                </a:cxn>
                <a:cxn ang="0">
                  <a:pos x="T10" y="T11"/>
                </a:cxn>
              </a:cxnLst>
              <a:rect l="0" t="0" r="r" b="b"/>
              <a:pathLst>
                <a:path w="408" h="510">
                  <a:moveTo>
                    <a:pt x="146" y="60"/>
                  </a:moveTo>
                  <a:cubicBezTo>
                    <a:pt x="146" y="60"/>
                    <a:pt x="94" y="81"/>
                    <a:pt x="90" y="129"/>
                  </a:cubicBezTo>
                  <a:cubicBezTo>
                    <a:pt x="90" y="129"/>
                    <a:pt x="0" y="502"/>
                    <a:pt x="221" y="510"/>
                  </a:cubicBezTo>
                  <a:cubicBezTo>
                    <a:pt x="221" y="510"/>
                    <a:pt x="357" y="498"/>
                    <a:pt x="369" y="465"/>
                  </a:cubicBezTo>
                  <a:cubicBezTo>
                    <a:pt x="369" y="465"/>
                    <a:pt x="408" y="403"/>
                    <a:pt x="389" y="251"/>
                  </a:cubicBezTo>
                  <a:cubicBezTo>
                    <a:pt x="381" y="182"/>
                    <a:pt x="341" y="0"/>
                    <a:pt x="146" y="60"/>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4"/>
            <p:cNvSpPr>
              <a:spLocks/>
            </p:cNvSpPr>
            <p:nvPr userDrawn="1"/>
          </p:nvSpPr>
          <p:spPr bwMode="auto">
            <a:xfrm>
              <a:off x="5104" y="3636"/>
              <a:ext cx="171" cy="237"/>
            </a:xfrm>
            <a:custGeom>
              <a:avLst/>
              <a:gdLst>
                <a:gd name="T0" fmla="*/ 349 w 465"/>
                <a:gd name="T1" fmla="*/ 191 h 647"/>
                <a:gd name="T2" fmla="*/ 0 w 465"/>
                <a:gd name="T3" fmla="*/ 577 h 647"/>
                <a:gd name="T4" fmla="*/ 359 w 465"/>
                <a:gd name="T5" fmla="*/ 519 h 647"/>
                <a:gd name="T6" fmla="*/ 349 w 465"/>
                <a:gd name="T7" fmla="*/ 191 h 647"/>
              </a:gdLst>
              <a:ahLst/>
              <a:cxnLst>
                <a:cxn ang="0">
                  <a:pos x="T0" y="T1"/>
                </a:cxn>
                <a:cxn ang="0">
                  <a:pos x="T2" y="T3"/>
                </a:cxn>
                <a:cxn ang="0">
                  <a:pos x="T4" y="T5"/>
                </a:cxn>
                <a:cxn ang="0">
                  <a:pos x="T6" y="T7"/>
                </a:cxn>
              </a:cxnLst>
              <a:rect l="0" t="0" r="r" b="b"/>
              <a:pathLst>
                <a:path w="465" h="647">
                  <a:moveTo>
                    <a:pt x="349" y="191"/>
                  </a:moveTo>
                  <a:cubicBezTo>
                    <a:pt x="349" y="191"/>
                    <a:pt x="426" y="560"/>
                    <a:pt x="0" y="577"/>
                  </a:cubicBezTo>
                  <a:cubicBezTo>
                    <a:pt x="0" y="577"/>
                    <a:pt x="174" y="647"/>
                    <a:pt x="359" y="519"/>
                  </a:cubicBezTo>
                  <a:cubicBezTo>
                    <a:pt x="465" y="446"/>
                    <a:pt x="322" y="0"/>
                    <a:pt x="349" y="191"/>
                  </a:cubicBez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Line 15"/>
            <p:cNvSpPr>
              <a:spLocks noChangeShapeType="1"/>
            </p:cNvSpPr>
            <p:nvPr userDrawn="1"/>
          </p:nvSpPr>
          <p:spPr bwMode="auto">
            <a:xfrm>
              <a:off x="5010" y="3592"/>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Line 16"/>
            <p:cNvSpPr>
              <a:spLocks noChangeShapeType="1"/>
            </p:cNvSpPr>
            <p:nvPr userDrawn="1"/>
          </p:nvSpPr>
          <p:spPr bwMode="auto">
            <a:xfrm>
              <a:off x="5010" y="3592"/>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7"/>
            <p:cNvSpPr>
              <a:spLocks/>
            </p:cNvSpPr>
            <p:nvPr userDrawn="1"/>
          </p:nvSpPr>
          <p:spPr bwMode="auto">
            <a:xfrm>
              <a:off x="5025" y="3445"/>
              <a:ext cx="85" cy="250"/>
            </a:xfrm>
            <a:custGeom>
              <a:avLst/>
              <a:gdLst>
                <a:gd name="T0" fmla="*/ 86 w 231"/>
                <a:gd name="T1" fmla="*/ 0 h 681"/>
                <a:gd name="T2" fmla="*/ 216 w 231"/>
                <a:gd name="T3" fmla="*/ 669 h 681"/>
                <a:gd name="T4" fmla="*/ 129 w 231"/>
                <a:gd name="T5" fmla="*/ 681 h 681"/>
                <a:gd name="T6" fmla="*/ 0 w 231"/>
                <a:gd name="T7" fmla="*/ 9 h 681"/>
                <a:gd name="T8" fmla="*/ 86 w 231"/>
                <a:gd name="T9" fmla="*/ 0 h 681"/>
              </a:gdLst>
              <a:ahLst/>
              <a:cxnLst>
                <a:cxn ang="0">
                  <a:pos x="T0" y="T1"/>
                </a:cxn>
                <a:cxn ang="0">
                  <a:pos x="T2" y="T3"/>
                </a:cxn>
                <a:cxn ang="0">
                  <a:pos x="T4" y="T5"/>
                </a:cxn>
                <a:cxn ang="0">
                  <a:pos x="T6" y="T7"/>
                </a:cxn>
                <a:cxn ang="0">
                  <a:pos x="T8" y="T9"/>
                </a:cxn>
              </a:cxnLst>
              <a:rect l="0" t="0" r="r" b="b"/>
              <a:pathLst>
                <a:path w="231" h="681">
                  <a:moveTo>
                    <a:pt x="86" y="0"/>
                  </a:moveTo>
                  <a:cubicBezTo>
                    <a:pt x="231" y="254"/>
                    <a:pt x="216" y="669"/>
                    <a:pt x="216" y="669"/>
                  </a:cubicBezTo>
                  <a:cubicBezTo>
                    <a:pt x="129" y="681"/>
                    <a:pt x="129" y="681"/>
                    <a:pt x="129" y="681"/>
                  </a:cubicBezTo>
                  <a:cubicBezTo>
                    <a:pt x="170" y="292"/>
                    <a:pt x="16" y="17"/>
                    <a:pt x="0" y="9"/>
                  </a:cubicBezTo>
                  <a:lnTo>
                    <a:pt x="86" y="0"/>
                  </a:lnTo>
                  <a:close/>
                </a:path>
              </a:pathLst>
            </a:custGeom>
            <a:solidFill>
              <a:srgbClr val="E4E1C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8"/>
            <p:cNvSpPr>
              <a:spLocks/>
            </p:cNvSpPr>
            <p:nvPr userDrawn="1"/>
          </p:nvSpPr>
          <p:spPr bwMode="auto">
            <a:xfrm>
              <a:off x="5133" y="3438"/>
              <a:ext cx="85" cy="247"/>
            </a:xfrm>
            <a:custGeom>
              <a:avLst/>
              <a:gdLst>
                <a:gd name="T0" fmla="*/ 86 w 231"/>
                <a:gd name="T1" fmla="*/ 0 h 672"/>
                <a:gd name="T2" fmla="*/ 217 w 231"/>
                <a:gd name="T3" fmla="*/ 672 h 672"/>
                <a:gd name="T4" fmla="*/ 131 w 231"/>
                <a:gd name="T5" fmla="*/ 672 h 672"/>
                <a:gd name="T6" fmla="*/ 0 w 231"/>
                <a:gd name="T7" fmla="*/ 8 h 672"/>
                <a:gd name="T8" fmla="*/ 86 w 231"/>
                <a:gd name="T9" fmla="*/ 0 h 672"/>
              </a:gdLst>
              <a:ahLst/>
              <a:cxnLst>
                <a:cxn ang="0">
                  <a:pos x="T0" y="T1"/>
                </a:cxn>
                <a:cxn ang="0">
                  <a:pos x="T2" y="T3"/>
                </a:cxn>
                <a:cxn ang="0">
                  <a:pos x="T4" y="T5"/>
                </a:cxn>
                <a:cxn ang="0">
                  <a:pos x="T6" y="T7"/>
                </a:cxn>
                <a:cxn ang="0">
                  <a:pos x="T8" y="T9"/>
                </a:cxn>
              </a:cxnLst>
              <a:rect l="0" t="0" r="r" b="b"/>
              <a:pathLst>
                <a:path w="231" h="672">
                  <a:moveTo>
                    <a:pt x="86" y="0"/>
                  </a:moveTo>
                  <a:cubicBezTo>
                    <a:pt x="231" y="253"/>
                    <a:pt x="217" y="672"/>
                    <a:pt x="217" y="672"/>
                  </a:cubicBezTo>
                  <a:cubicBezTo>
                    <a:pt x="131" y="672"/>
                    <a:pt x="131" y="672"/>
                    <a:pt x="131" y="672"/>
                  </a:cubicBezTo>
                  <a:cubicBezTo>
                    <a:pt x="172" y="283"/>
                    <a:pt x="16" y="16"/>
                    <a:pt x="0" y="8"/>
                  </a:cubicBezTo>
                  <a:lnTo>
                    <a:pt x="86" y="0"/>
                  </a:lnTo>
                  <a:close/>
                </a:path>
              </a:pathLst>
            </a:custGeom>
            <a:solidFill>
              <a:srgbClr val="E4E1C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9"/>
            <p:cNvSpPr>
              <a:spLocks noEditPoints="1"/>
            </p:cNvSpPr>
            <p:nvPr userDrawn="1"/>
          </p:nvSpPr>
          <p:spPr bwMode="auto">
            <a:xfrm>
              <a:off x="5060" y="3554"/>
              <a:ext cx="44" cy="42"/>
            </a:xfrm>
            <a:custGeom>
              <a:avLst/>
              <a:gdLst>
                <a:gd name="T0" fmla="*/ 100 w 122"/>
                <a:gd name="T1" fmla="*/ 7 h 116"/>
                <a:gd name="T2" fmla="*/ 115 w 122"/>
                <a:gd name="T3" fmla="*/ 109 h 116"/>
                <a:gd name="T4" fmla="*/ 20 w 122"/>
                <a:gd name="T5" fmla="*/ 109 h 116"/>
                <a:gd name="T6" fmla="*/ 8 w 122"/>
                <a:gd name="T7" fmla="*/ 7 h 116"/>
                <a:gd name="T8" fmla="*/ 100 w 122"/>
                <a:gd name="T9" fmla="*/ 7 h 116"/>
                <a:gd name="T10" fmla="*/ 103 w 122"/>
                <a:gd name="T11" fmla="*/ 0 h 116"/>
                <a:gd name="T12" fmla="*/ 0 w 122"/>
                <a:gd name="T13" fmla="*/ 0 h 116"/>
                <a:gd name="T14" fmla="*/ 14 w 122"/>
                <a:gd name="T15" fmla="*/ 116 h 116"/>
                <a:gd name="T16" fmla="*/ 122 w 122"/>
                <a:gd name="T17" fmla="*/ 116 h 116"/>
                <a:gd name="T18" fmla="*/ 103 w 122"/>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16">
                  <a:moveTo>
                    <a:pt x="100" y="7"/>
                  </a:moveTo>
                  <a:cubicBezTo>
                    <a:pt x="106" y="17"/>
                    <a:pt x="112" y="65"/>
                    <a:pt x="115" y="109"/>
                  </a:cubicBezTo>
                  <a:cubicBezTo>
                    <a:pt x="20" y="109"/>
                    <a:pt x="20" y="109"/>
                    <a:pt x="20" y="109"/>
                  </a:cubicBezTo>
                  <a:cubicBezTo>
                    <a:pt x="8" y="7"/>
                    <a:pt x="8" y="7"/>
                    <a:pt x="8" y="7"/>
                  </a:cubicBezTo>
                  <a:cubicBezTo>
                    <a:pt x="100" y="7"/>
                    <a:pt x="100" y="7"/>
                    <a:pt x="100" y="7"/>
                  </a:cubicBezTo>
                  <a:moveTo>
                    <a:pt x="103" y="0"/>
                  </a:moveTo>
                  <a:cubicBezTo>
                    <a:pt x="0" y="0"/>
                    <a:pt x="0" y="0"/>
                    <a:pt x="0" y="0"/>
                  </a:cubicBezTo>
                  <a:cubicBezTo>
                    <a:pt x="14" y="116"/>
                    <a:pt x="14" y="116"/>
                    <a:pt x="14" y="116"/>
                  </a:cubicBezTo>
                  <a:cubicBezTo>
                    <a:pt x="122" y="116"/>
                    <a:pt x="122" y="116"/>
                    <a:pt x="122" y="116"/>
                  </a:cubicBezTo>
                  <a:cubicBezTo>
                    <a:pt x="122" y="116"/>
                    <a:pt x="116" y="9"/>
                    <a:pt x="103" y="0"/>
                  </a:cubicBezTo>
                  <a:close/>
                </a:path>
              </a:pathLst>
            </a:custGeom>
            <a:solidFill>
              <a:srgbClr val="F6D24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0"/>
            <p:cNvSpPr>
              <a:spLocks noEditPoints="1"/>
            </p:cNvSpPr>
            <p:nvPr userDrawn="1"/>
          </p:nvSpPr>
          <p:spPr bwMode="auto">
            <a:xfrm>
              <a:off x="5170" y="3552"/>
              <a:ext cx="45" cy="43"/>
            </a:xfrm>
            <a:custGeom>
              <a:avLst/>
              <a:gdLst>
                <a:gd name="T0" fmla="*/ 100 w 122"/>
                <a:gd name="T1" fmla="*/ 6 h 116"/>
                <a:gd name="T2" fmla="*/ 115 w 122"/>
                <a:gd name="T3" fmla="*/ 109 h 116"/>
                <a:gd name="T4" fmla="*/ 20 w 122"/>
                <a:gd name="T5" fmla="*/ 109 h 116"/>
                <a:gd name="T6" fmla="*/ 8 w 122"/>
                <a:gd name="T7" fmla="*/ 6 h 116"/>
                <a:gd name="T8" fmla="*/ 100 w 122"/>
                <a:gd name="T9" fmla="*/ 6 h 116"/>
                <a:gd name="T10" fmla="*/ 103 w 122"/>
                <a:gd name="T11" fmla="*/ 0 h 116"/>
                <a:gd name="T12" fmla="*/ 0 w 122"/>
                <a:gd name="T13" fmla="*/ 0 h 116"/>
                <a:gd name="T14" fmla="*/ 14 w 122"/>
                <a:gd name="T15" fmla="*/ 116 h 116"/>
                <a:gd name="T16" fmla="*/ 122 w 122"/>
                <a:gd name="T17" fmla="*/ 116 h 116"/>
                <a:gd name="T18" fmla="*/ 103 w 122"/>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16">
                  <a:moveTo>
                    <a:pt x="100" y="6"/>
                  </a:moveTo>
                  <a:cubicBezTo>
                    <a:pt x="106" y="16"/>
                    <a:pt x="112" y="65"/>
                    <a:pt x="115" y="109"/>
                  </a:cubicBezTo>
                  <a:cubicBezTo>
                    <a:pt x="20" y="109"/>
                    <a:pt x="20" y="109"/>
                    <a:pt x="20" y="109"/>
                  </a:cubicBezTo>
                  <a:cubicBezTo>
                    <a:pt x="8" y="6"/>
                    <a:pt x="8" y="6"/>
                    <a:pt x="8" y="6"/>
                  </a:cubicBezTo>
                  <a:cubicBezTo>
                    <a:pt x="100" y="6"/>
                    <a:pt x="100" y="6"/>
                    <a:pt x="100" y="6"/>
                  </a:cubicBezTo>
                  <a:moveTo>
                    <a:pt x="103" y="0"/>
                  </a:moveTo>
                  <a:cubicBezTo>
                    <a:pt x="0" y="0"/>
                    <a:pt x="0" y="0"/>
                    <a:pt x="0" y="0"/>
                  </a:cubicBezTo>
                  <a:cubicBezTo>
                    <a:pt x="14" y="116"/>
                    <a:pt x="14" y="116"/>
                    <a:pt x="14" y="116"/>
                  </a:cubicBezTo>
                  <a:cubicBezTo>
                    <a:pt x="122" y="116"/>
                    <a:pt x="122" y="116"/>
                    <a:pt x="122" y="116"/>
                  </a:cubicBezTo>
                  <a:cubicBezTo>
                    <a:pt x="122" y="116"/>
                    <a:pt x="116" y="8"/>
                    <a:pt x="103" y="0"/>
                  </a:cubicBezTo>
                  <a:close/>
                </a:path>
              </a:pathLst>
            </a:custGeom>
            <a:solidFill>
              <a:srgbClr val="F6D24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
            <p:cNvSpPr>
              <a:spLocks/>
            </p:cNvSpPr>
            <p:nvPr userDrawn="1"/>
          </p:nvSpPr>
          <p:spPr bwMode="auto">
            <a:xfrm>
              <a:off x="4877" y="3507"/>
              <a:ext cx="114" cy="127"/>
            </a:xfrm>
            <a:custGeom>
              <a:avLst/>
              <a:gdLst>
                <a:gd name="T0" fmla="*/ 302 w 309"/>
                <a:gd name="T1" fmla="*/ 168 h 345"/>
                <a:gd name="T2" fmla="*/ 113 w 309"/>
                <a:gd name="T3" fmla="*/ 337 h 345"/>
                <a:gd name="T4" fmla="*/ 0 w 309"/>
                <a:gd name="T5" fmla="*/ 293 h 345"/>
                <a:gd name="T6" fmla="*/ 218 w 309"/>
                <a:gd name="T7" fmla="*/ 243 h 345"/>
                <a:gd name="T8" fmla="*/ 194 w 309"/>
                <a:gd name="T9" fmla="*/ 0 h 345"/>
                <a:gd name="T10" fmla="*/ 302 w 309"/>
                <a:gd name="T11" fmla="*/ 168 h 345"/>
              </a:gdLst>
              <a:ahLst/>
              <a:cxnLst>
                <a:cxn ang="0">
                  <a:pos x="T0" y="T1"/>
                </a:cxn>
                <a:cxn ang="0">
                  <a:pos x="T2" y="T3"/>
                </a:cxn>
                <a:cxn ang="0">
                  <a:pos x="T4" y="T5"/>
                </a:cxn>
                <a:cxn ang="0">
                  <a:pos x="T6" y="T7"/>
                </a:cxn>
                <a:cxn ang="0">
                  <a:pos x="T8" y="T9"/>
                </a:cxn>
                <a:cxn ang="0">
                  <a:pos x="T10" y="T11"/>
                </a:cxn>
              </a:cxnLst>
              <a:rect l="0" t="0" r="r" b="b"/>
              <a:pathLst>
                <a:path w="309" h="345">
                  <a:moveTo>
                    <a:pt x="302" y="168"/>
                  </a:moveTo>
                  <a:cubicBezTo>
                    <a:pt x="309" y="236"/>
                    <a:pt x="275" y="344"/>
                    <a:pt x="113" y="337"/>
                  </a:cubicBezTo>
                  <a:cubicBezTo>
                    <a:pt x="113" y="337"/>
                    <a:pt x="38" y="336"/>
                    <a:pt x="0" y="293"/>
                  </a:cubicBezTo>
                  <a:cubicBezTo>
                    <a:pt x="0" y="293"/>
                    <a:pt x="215" y="345"/>
                    <a:pt x="218" y="243"/>
                  </a:cubicBezTo>
                  <a:cubicBezTo>
                    <a:pt x="220" y="184"/>
                    <a:pt x="234" y="110"/>
                    <a:pt x="194" y="0"/>
                  </a:cubicBezTo>
                  <a:cubicBezTo>
                    <a:pt x="194" y="0"/>
                    <a:pt x="288" y="25"/>
                    <a:pt x="302" y="168"/>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2"/>
            <p:cNvSpPr>
              <a:spLocks/>
            </p:cNvSpPr>
            <p:nvPr userDrawn="1"/>
          </p:nvSpPr>
          <p:spPr bwMode="auto">
            <a:xfrm>
              <a:off x="4889" y="3658"/>
              <a:ext cx="107" cy="180"/>
            </a:xfrm>
            <a:custGeom>
              <a:avLst/>
              <a:gdLst>
                <a:gd name="T0" fmla="*/ 121 w 291"/>
                <a:gd name="T1" fmla="*/ 0 h 492"/>
                <a:gd name="T2" fmla="*/ 203 w 291"/>
                <a:gd name="T3" fmla="*/ 392 h 492"/>
                <a:gd name="T4" fmla="*/ 0 w 291"/>
                <a:gd name="T5" fmla="*/ 413 h 492"/>
                <a:gd name="T6" fmla="*/ 194 w 291"/>
                <a:gd name="T7" fmla="*/ 451 h 492"/>
                <a:gd name="T8" fmla="*/ 277 w 291"/>
                <a:gd name="T9" fmla="*/ 310 h 492"/>
                <a:gd name="T10" fmla="*/ 121 w 291"/>
                <a:gd name="T11" fmla="*/ 0 h 492"/>
              </a:gdLst>
              <a:ahLst/>
              <a:cxnLst>
                <a:cxn ang="0">
                  <a:pos x="T0" y="T1"/>
                </a:cxn>
                <a:cxn ang="0">
                  <a:pos x="T2" y="T3"/>
                </a:cxn>
                <a:cxn ang="0">
                  <a:pos x="T4" y="T5"/>
                </a:cxn>
                <a:cxn ang="0">
                  <a:pos x="T6" y="T7"/>
                </a:cxn>
                <a:cxn ang="0">
                  <a:pos x="T8" y="T9"/>
                </a:cxn>
                <a:cxn ang="0">
                  <a:pos x="T10" y="T11"/>
                </a:cxn>
              </a:cxnLst>
              <a:rect l="0" t="0" r="r" b="b"/>
              <a:pathLst>
                <a:path w="291" h="492">
                  <a:moveTo>
                    <a:pt x="121" y="0"/>
                  </a:moveTo>
                  <a:cubicBezTo>
                    <a:pt x="121" y="0"/>
                    <a:pt x="251" y="304"/>
                    <a:pt x="203" y="392"/>
                  </a:cubicBezTo>
                  <a:cubicBezTo>
                    <a:pt x="165" y="461"/>
                    <a:pt x="0" y="413"/>
                    <a:pt x="0" y="413"/>
                  </a:cubicBezTo>
                  <a:cubicBezTo>
                    <a:pt x="0" y="413"/>
                    <a:pt x="50" y="492"/>
                    <a:pt x="194" y="451"/>
                  </a:cubicBezTo>
                  <a:cubicBezTo>
                    <a:pt x="220" y="444"/>
                    <a:pt x="272" y="450"/>
                    <a:pt x="277" y="310"/>
                  </a:cubicBezTo>
                  <a:cubicBezTo>
                    <a:pt x="280" y="223"/>
                    <a:pt x="291" y="29"/>
                    <a:pt x="121" y="0"/>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3"/>
            <p:cNvSpPr>
              <a:spLocks/>
            </p:cNvSpPr>
            <p:nvPr userDrawn="1"/>
          </p:nvSpPr>
          <p:spPr bwMode="auto">
            <a:xfrm>
              <a:off x="5262" y="3556"/>
              <a:ext cx="17" cy="33"/>
            </a:xfrm>
            <a:custGeom>
              <a:avLst/>
              <a:gdLst>
                <a:gd name="T0" fmla="*/ 28 w 47"/>
                <a:gd name="T1" fmla="*/ 0 h 92"/>
                <a:gd name="T2" fmla="*/ 0 w 47"/>
                <a:gd name="T3" fmla="*/ 92 h 92"/>
                <a:gd name="T4" fmla="*/ 28 w 47"/>
                <a:gd name="T5" fmla="*/ 0 h 92"/>
              </a:gdLst>
              <a:ahLst/>
              <a:cxnLst>
                <a:cxn ang="0">
                  <a:pos x="T0" y="T1"/>
                </a:cxn>
                <a:cxn ang="0">
                  <a:pos x="T2" y="T3"/>
                </a:cxn>
                <a:cxn ang="0">
                  <a:pos x="T4" y="T5"/>
                </a:cxn>
              </a:cxnLst>
              <a:rect l="0" t="0" r="r" b="b"/>
              <a:pathLst>
                <a:path w="47" h="92">
                  <a:moveTo>
                    <a:pt x="28" y="0"/>
                  </a:moveTo>
                  <a:cubicBezTo>
                    <a:pt x="28" y="0"/>
                    <a:pt x="47" y="61"/>
                    <a:pt x="0" y="92"/>
                  </a:cubicBezTo>
                  <a:cubicBezTo>
                    <a:pt x="0" y="92"/>
                    <a:pt x="30" y="49"/>
                    <a:pt x="28" y="0"/>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4"/>
            <p:cNvSpPr>
              <a:spLocks/>
            </p:cNvSpPr>
            <p:nvPr userDrawn="1"/>
          </p:nvSpPr>
          <p:spPr bwMode="auto">
            <a:xfrm>
              <a:off x="5025" y="3695"/>
              <a:ext cx="222" cy="36"/>
            </a:xfrm>
            <a:custGeom>
              <a:avLst/>
              <a:gdLst>
                <a:gd name="T0" fmla="*/ 1 w 604"/>
                <a:gd name="T1" fmla="*/ 71 h 98"/>
                <a:gd name="T2" fmla="*/ 602 w 604"/>
                <a:gd name="T3" fmla="*/ 0 h 98"/>
                <a:gd name="T4" fmla="*/ 604 w 604"/>
                <a:gd name="T5" fmla="*/ 21 h 98"/>
                <a:gd name="T6" fmla="*/ 0 w 604"/>
                <a:gd name="T7" fmla="*/ 85 h 98"/>
                <a:gd name="T8" fmla="*/ 1 w 604"/>
                <a:gd name="T9" fmla="*/ 71 h 98"/>
              </a:gdLst>
              <a:ahLst/>
              <a:cxnLst>
                <a:cxn ang="0">
                  <a:pos x="T0" y="T1"/>
                </a:cxn>
                <a:cxn ang="0">
                  <a:pos x="T2" y="T3"/>
                </a:cxn>
                <a:cxn ang="0">
                  <a:pos x="T4" y="T5"/>
                </a:cxn>
                <a:cxn ang="0">
                  <a:pos x="T6" y="T7"/>
                </a:cxn>
                <a:cxn ang="0">
                  <a:pos x="T8" y="T9"/>
                </a:cxn>
              </a:cxnLst>
              <a:rect l="0" t="0" r="r" b="b"/>
              <a:pathLst>
                <a:path w="604" h="98">
                  <a:moveTo>
                    <a:pt x="1" y="71"/>
                  </a:moveTo>
                  <a:cubicBezTo>
                    <a:pt x="1" y="71"/>
                    <a:pt x="468" y="84"/>
                    <a:pt x="602" y="0"/>
                  </a:cubicBezTo>
                  <a:cubicBezTo>
                    <a:pt x="604" y="21"/>
                    <a:pt x="604" y="21"/>
                    <a:pt x="604" y="21"/>
                  </a:cubicBezTo>
                  <a:cubicBezTo>
                    <a:pt x="604" y="21"/>
                    <a:pt x="444" y="98"/>
                    <a:pt x="0" y="85"/>
                  </a:cubicBezTo>
                  <a:lnTo>
                    <a:pt x="1" y="71"/>
                  </a:lnTo>
                  <a:close/>
                </a:path>
              </a:pathLst>
            </a:custGeom>
            <a:solidFill>
              <a:srgbClr val="483F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5"/>
            <p:cNvSpPr>
              <a:spLocks/>
            </p:cNvSpPr>
            <p:nvPr userDrawn="1"/>
          </p:nvSpPr>
          <p:spPr bwMode="auto">
            <a:xfrm>
              <a:off x="5269" y="3654"/>
              <a:ext cx="16" cy="11"/>
            </a:xfrm>
            <a:custGeom>
              <a:avLst/>
              <a:gdLst>
                <a:gd name="T0" fmla="*/ 0 w 42"/>
                <a:gd name="T1" fmla="*/ 24 h 30"/>
                <a:gd name="T2" fmla="*/ 41 w 42"/>
                <a:gd name="T3" fmla="*/ 0 h 30"/>
                <a:gd name="T4" fmla="*/ 42 w 42"/>
                <a:gd name="T5" fmla="*/ 9 h 30"/>
                <a:gd name="T6" fmla="*/ 1 w 42"/>
                <a:gd name="T7" fmla="*/ 30 h 30"/>
                <a:gd name="T8" fmla="*/ 0 w 42"/>
                <a:gd name="T9" fmla="*/ 24 h 30"/>
              </a:gdLst>
              <a:ahLst/>
              <a:cxnLst>
                <a:cxn ang="0">
                  <a:pos x="T0" y="T1"/>
                </a:cxn>
                <a:cxn ang="0">
                  <a:pos x="T2" y="T3"/>
                </a:cxn>
                <a:cxn ang="0">
                  <a:pos x="T4" y="T5"/>
                </a:cxn>
                <a:cxn ang="0">
                  <a:pos x="T6" y="T7"/>
                </a:cxn>
                <a:cxn ang="0">
                  <a:pos x="T8" y="T9"/>
                </a:cxn>
              </a:cxnLst>
              <a:rect l="0" t="0" r="r" b="b"/>
              <a:pathLst>
                <a:path w="42" h="30">
                  <a:moveTo>
                    <a:pt x="0" y="24"/>
                  </a:moveTo>
                  <a:cubicBezTo>
                    <a:pt x="0" y="24"/>
                    <a:pt x="37" y="17"/>
                    <a:pt x="41" y="0"/>
                  </a:cubicBezTo>
                  <a:cubicBezTo>
                    <a:pt x="42" y="9"/>
                    <a:pt x="42" y="9"/>
                    <a:pt x="42" y="9"/>
                  </a:cubicBezTo>
                  <a:cubicBezTo>
                    <a:pt x="42" y="9"/>
                    <a:pt x="40" y="20"/>
                    <a:pt x="1" y="30"/>
                  </a:cubicBezTo>
                  <a:lnTo>
                    <a:pt x="0" y="24"/>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6"/>
            <p:cNvSpPr>
              <a:spLocks/>
            </p:cNvSpPr>
            <p:nvPr userDrawn="1"/>
          </p:nvSpPr>
          <p:spPr bwMode="auto">
            <a:xfrm>
              <a:off x="4876" y="3685"/>
              <a:ext cx="102" cy="21"/>
            </a:xfrm>
            <a:custGeom>
              <a:avLst/>
              <a:gdLst>
                <a:gd name="T0" fmla="*/ 1 w 278"/>
                <a:gd name="T1" fmla="*/ 37 h 56"/>
                <a:gd name="T2" fmla="*/ 196 w 278"/>
                <a:gd name="T3" fmla="*/ 32 h 56"/>
                <a:gd name="T4" fmla="*/ 273 w 278"/>
                <a:gd name="T5" fmla="*/ 0 h 56"/>
                <a:gd name="T6" fmla="*/ 278 w 278"/>
                <a:gd name="T7" fmla="*/ 7 h 56"/>
                <a:gd name="T8" fmla="*/ 199 w 278"/>
                <a:gd name="T9" fmla="*/ 38 h 56"/>
                <a:gd name="T10" fmla="*/ 0 w 278"/>
                <a:gd name="T11" fmla="*/ 45 h 56"/>
                <a:gd name="T12" fmla="*/ 1 w 278"/>
                <a:gd name="T13" fmla="*/ 37 h 56"/>
              </a:gdLst>
              <a:ahLst/>
              <a:cxnLst>
                <a:cxn ang="0">
                  <a:pos x="T0" y="T1"/>
                </a:cxn>
                <a:cxn ang="0">
                  <a:pos x="T2" y="T3"/>
                </a:cxn>
                <a:cxn ang="0">
                  <a:pos x="T4" y="T5"/>
                </a:cxn>
                <a:cxn ang="0">
                  <a:pos x="T6" y="T7"/>
                </a:cxn>
                <a:cxn ang="0">
                  <a:pos x="T8" y="T9"/>
                </a:cxn>
                <a:cxn ang="0">
                  <a:pos x="T10" y="T11"/>
                </a:cxn>
                <a:cxn ang="0">
                  <a:pos x="T12" y="T13"/>
                </a:cxn>
              </a:cxnLst>
              <a:rect l="0" t="0" r="r" b="b"/>
              <a:pathLst>
                <a:path w="278" h="56">
                  <a:moveTo>
                    <a:pt x="1" y="37"/>
                  </a:moveTo>
                  <a:cubicBezTo>
                    <a:pt x="1" y="37"/>
                    <a:pt x="122" y="53"/>
                    <a:pt x="196" y="32"/>
                  </a:cubicBezTo>
                  <a:cubicBezTo>
                    <a:pt x="196" y="32"/>
                    <a:pt x="273" y="7"/>
                    <a:pt x="273" y="0"/>
                  </a:cubicBezTo>
                  <a:cubicBezTo>
                    <a:pt x="278" y="7"/>
                    <a:pt x="278" y="7"/>
                    <a:pt x="278" y="7"/>
                  </a:cubicBezTo>
                  <a:cubicBezTo>
                    <a:pt x="199" y="38"/>
                    <a:pt x="199" y="38"/>
                    <a:pt x="199" y="38"/>
                  </a:cubicBezTo>
                  <a:cubicBezTo>
                    <a:pt x="199" y="38"/>
                    <a:pt x="124" y="56"/>
                    <a:pt x="0" y="45"/>
                  </a:cubicBezTo>
                  <a:lnTo>
                    <a:pt x="1" y="37"/>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7"/>
            <p:cNvSpPr>
              <a:spLocks/>
            </p:cNvSpPr>
            <p:nvPr userDrawn="1"/>
          </p:nvSpPr>
          <p:spPr bwMode="auto">
            <a:xfrm>
              <a:off x="4877" y="3698"/>
              <a:ext cx="10" cy="6"/>
            </a:xfrm>
            <a:custGeom>
              <a:avLst/>
              <a:gdLst>
                <a:gd name="T0" fmla="*/ 26 w 26"/>
                <a:gd name="T1" fmla="*/ 9 h 16"/>
                <a:gd name="T2" fmla="*/ 19 w 26"/>
                <a:gd name="T3" fmla="*/ 15 h 16"/>
                <a:gd name="T4" fmla="*/ 5 w 26"/>
                <a:gd name="T5" fmla="*/ 14 h 16"/>
                <a:gd name="T6" fmla="*/ 0 w 26"/>
                <a:gd name="T7" fmla="*/ 7 h 16"/>
                <a:gd name="T8" fmla="*/ 0 w 26"/>
                <a:gd name="T9" fmla="*/ 7 h 16"/>
                <a:gd name="T10" fmla="*/ 7 w 26"/>
                <a:gd name="T11" fmla="*/ 0 h 16"/>
                <a:gd name="T12" fmla="*/ 21 w 26"/>
                <a:gd name="T13" fmla="*/ 1 h 16"/>
                <a:gd name="T14" fmla="*/ 26 w 26"/>
                <a:gd name="T15" fmla="*/ 9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6">
                  <a:moveTo>
                    <a:pt x="26" y="9"/>
                  </a:moveTo>
                  <a:cubicBezTo>
                    <a:pt x="25" y="13"/>
                    <a:pt x="23" y="16"/>
                    <a:pt x="19" y="15"/>
                  </a:cubicBezTo>
                  <a:cubicBezTo>
                    <a:pt x="5" y="14"/>
                    <a:pt x="5" y="14"/>
                    <a:pt x="5" y="14"/>
                  </a:cubicBezTo>
                  <a:cubicBezTo>
                    <a:pt x="2" y="14"/>
                    <a:pt x="0" y="11"/>
                    <a:pt x="0" y="7"/>
                  </a:cubicBezTo>
                  <a:cubicBezTo>
                    <a:pt x="0" y="7"/>
                    <a:pt x="0" y="7"/>
                    <a:pt x="0" y="7"/>
                  </a:cubicBezTo>
                  <a:cubicBezTo>
                    <a:pt x="1" y="3"/>
                    <a:pt x="3" y="0"/>
                    <a:pt x="7" y="0"/>
                  </a:cubicBezTo>
                  <a:cubicBezTo>
                    <a:pt x="21" y="1"/>
                    <a:pt x="21" y="1"/>
                    <a:pt x="21" y="1"/>
                  </a:cubicBezTo>
                  <a:cubicBezTo>
                    <a:pt x="24" y="2"/>
                    <a:pt x="26" y="5"/>
                    <a:pt x="26" y="9"/>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8"/>
            <p:cNvSpPr>
              <a:spLocks/>
            </p:cNvSpPr>
            <p:nvPr userDrawn="1"/>
          </p:nvSpPr>
          <p:spPr bwMode="auto">
            <a:xfrm>
              <a:off x="4866" y="3522"/>
              <a:ext cx="106" cy="21"/>
            </a:xfrm>
            <a:custGeom>
              <a:avLst/>
              <a:gdLst>
                <a:gd name="T0" fmla="*/ 1 w 287"/>
                <a:gd name="T1" fmla="*/ 50 h 57"/>
                <a:gd name="T2" fmla="*/ 245 w 287"/>
                <a:gd name="T3" fmla="*/ 36 h 57"/>
                <a:gd name="T4" fmla="*/ 282 w 287"/>
                <a:gd name="T5" fmla="*/ 0 h 57"/>
                <a:gd name="T6" fmla="*/ 287 w 287"/>
                <a:gd name="T7" fmla="*/ 5 h 57"/>
                <a:gd name="T8" fmla="*/ 247 w 287"/>
                <a:gd name="T9" fmla="*/ 45 h 57"/>
                <a:gd name="T10" fmla="*/ 0 w 287"/>
                <a:gd name="T11" fmla="*/ 57 h 57"/>
                <a:gd name="T12" fmla="*/ 1 w 287"/>
                <a:gd name="T13" fmla="*/ 50 h 57"/>
              </a:gdLst>
              <a:ahLst/>
              <a:cxnLst>
                <a:cxn ang="0">
                  <a:pos x="T0" y="T1"/>
                </a:cxn>
                <a:cxn ang="0">
                  <a:pos x="T2" y="T3"/>
                </a:cxn>
                <a:cxn ang="0">
                  <a:pos x="T4" y="T5"/>
                </a:cxn>
                <a:cxn ang="0">
                  <a:pos x="T6" y="T7"/>
                </a:cxn>
                <a:cxn ang="0">
                  <a:pos x="T8" y="T9"/>
                </a:cxn>
                <a:cxn ang="0">
                  <a:pos x="T10" y="T11"/>
                </a:cxn>
                <a:cxn ang="0">
                  <a:pos x="T12" y="T13"/>
                </a:cxn>
              </a:cxnLst>
              <a:rect l="0" t="0" r="r" b="b"/>
              <a:pathLst>
                <a:path w="287" h="57">
                  <a:moveTo>
                    <a:pt x="1" y="50"/>
                  </a:moveTo>
                  <a:cubicBezTo>
                    <a:pt x="1" y="50"/>
                    <a:pt x="235" y="44"/>
                    <a:pt x="245" y="36"/>
                  </a:cubicBezTo>
                  <a:cubicBezTo>
                    <a:pt x="245" y="36"/>
                    <a:pt x="280" y="8"/>
                    <a:pt x="282" y="0"/>
                  </a:cubicBezTo>
                  <a:cubicBezTo>
                    <a:pt x="287" y="5"/>
                    <a:pt x="287" y="5"/>
                    <a:pt x="287" y="5"/>
                  </a:cubicBezTo>
                  <a:cubicBezTo>
                    <a:pt x="247" y="45"/>
                    <a:pt x="247" y="45"/>
                    <a:pt x="247" y="45"/>
                  </a:cubicBezTo>
                  <a:cubicBezTo>
                    <a:pt x="0" y="57"/>
                    <a:pt x="0" y="57"/>
                    <a:pt x="0" y="57"/>
                  </a:cubicBezTo>
                  <a:lnTo>
                    <a:pt x="1" y="50"/>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9"/>
            <p:cNvSpPr>
              <a:spLocks/>
            </p:cNvSpPr>
            <p:nvPr userDrawn="1"/>
          </p:nvSpPr>
          <p:spPr bwMode="auto">
            <a:xfrm>
              <a:off x="4869" y="3538"/>
              <a:ext cx="9" cy="5"/>
            </a:xfrm>
            <a:custGeom>
              <a:avLst/>
              <a:gdLst>
                <a:gd name="T0" fmla="*/ 25 w 25"/>
                <a:gd name="T1" fmla="*/ 7 h 14"/>
                <a:gd name="T2" fmla="*/ 19 w 25"/>
                <a:gd name="T3" fmla="*/ 14 h 14"/>
                <a:gd name="T4" fmla="*/ 5 w 25"/>
                <a:gd name="T5" fmla="*/ 14 h 14"/>
                <a:gd name="T6" fmla="*/ 0 w 25"/>
                <a:gd name="T7" fmla="*/ 7 h 14"/>
                <a:gd name="T8" fmla="*/ 0 w 25"/>
                <a:gd name="T9" fmla="*/ 7 h 14"/>
                <a:gd name="T10" fmla="*/ 5 w 25"/>
                <a:gd name="T11" fmla="*/ 0 h 14"/>
                <a:gd name="T12" fmla="*/ 19 w 25"/>
                <a:gd name="T13" fmla="*/ 0 h 14"/>
                <a:gd name="T14" fmla="*/ 25 w 25"/>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4">
                  <a:moveTo>
                    <a:pt x="25" y="7"/>
                  </a:moveTo>
                  <a:cubicBezTo>
                    <a:pt x="25" y="11"/>
                    <a:pt x="23" y="14"/>
                    <a:pt x="19" y="14"/>
                  </a:cubicBezTo>
                  <a:cubicBezTo>
                    <a:pt x="5" y="14"/>
                    <a:pt x="5" y="14"/>
                    <a:pt x="5" y="14"/>
                  </a:cubicBezTo>
                  <a:cubicBezTo>
                    <a:pt x="2" y="14"/>
                    <a:pt x="0" y="11"/>
                    <a:pt x="0" y="7"/>
                  </a:cubicBezTo>
                  <a:cubicBezTo>
                    <a:pt x="0" y="7"/>
                    <a:pt x="0" y="7"/>
                    <a:pt x="0" y="7"/>
                  </a:cubicBezTo>
                  <a:cubicBezTo>
                    <a:pt x="0" y="3"/>
                    <a:pt x="2" y="0"/>
                    <a:pt x="5" y="0"/>
                  </a:cubicBezTo>
                  <a:cubicBezTo>
                    <a:pt x="19" y="0"/>
                    <a:pt x="19" y="0"/>
                    <a:pt x="19" y="0"/>
                  </a:cubicBezTo>
                  <a:cubicBezTo>
                    <a:pt x="23" y="0"/>
                    <a:pt x="25" y="3"/>
                    <a:pt x="25" y="7"/>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0"/>
            <p:cNvSpPr>
              <a:spLocks/>
            </p:cNvSpPr>
            <p:nvPr userDrawn="1"/>
          </p:nvSpPr>
          <p:spPr bwMode="auto">
            <a:xfrm>
              <a:off x="5236" y="3480"/>
              <a:ext cx="20" cy="8"/>
            </a:xfrm>
            <a:custGeom>
              <a:avLst/>
              <a:gdLst>
                <a:gd name="T0" fmla="*/ 0 w 52"/>
                <a:gd name="T1" fmla="*/ 16 h 22"/>
                <a:gd name="T2" fmla="*/ 51 w 52"/>
                <a:gd name="T3" fmla="*/ 0 h 22"/>
                <a:gd name="T4" fmla="*/ 52 w 52"/>
                <a:gd name="T5" fmla="*/ 5 h 22"/>
                <a:gd name="T6" fmla="*/ 3 w 52"/>
                <a:gd name="T7" fmla="*/ 22 h 22"/>
                <a:gd name="T8" fmla="*/ 0 w 52"/>
                <a:gd name="T9" fmla="*/ 16 h 22"/>
              </a:gdLst>
              <a:ahLst/>
              <a:cxnLst>
                <a:cxn ang="0">
                  <a:pos x="T0" y="T1"/>
                </a:cxn>
                <a:cxn ang="0">
                  <a:pos x="T2" y="T3"/>
                </a:cxn>
                <a:cxn ang="0">
                  <a:pos x="T4" y="T5"/>
                </a:cxn>
                <a:cxn ang="0">
                  <a:pos x="T6" y="T7"/>
                </a:cxn>
                <a:cxn ang="0">
                  <a:pos x="T8" y="T9"/>
                </a:cxn>
              </a:cxnLst>
              <a:rect l="0" t="0" r="r" b="b"/>
              <a:pathLst>
                <a:path w="52" h="22">
                  <a:moveTo>
                    <a:pt x="0" y="16"/>
                  </a:moveTo>
                  <a:cubicBezTo>
                    <a:pt x="0" y="16"/>
                    <a:pt x="44" y="5"/>
                    <a:pt x="51" y="0"/>
                  </a:cubicBezTo>
                  <a:cubicBezTo>
                    <a:pt x="52" y="5"/>
                    <a:pt x="52" y="5"/>
                    <a:pt x="52" y="5"/>
                  </a:cubicBezTo>
                  <a:cubicBezTo>
                    <a:pt x="3" y="22"/>
                    <a:pt x="3" y="22"/>
                    <a:pt x="3" y="22"/>
                  </a:cubicBezTo>
                  <a:lnTo>
                    <a:pt x="0" y="16"/>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1"/>
            <p:cNvSpPr>
              <a:spLocks/>
            </p:cNvSpPr>
            <p:nvPr userDrawn="1"/>
          </p:nvSpPr>
          <p:spPr bwMode="auto">
            <a:xfrm>
              <a:off x="4869" y="3541"/>
              <a:ext cx="6" cy="19"/>
            </a:xfrm>
            <a:custGeom>
              <a:avLst/>
              <a:gdLst>
                <a:gd name="T0" fmla="*/ 3 w 6"/>
                <a:gd name="T1" fmla="*/ 0 h 19"/>
                <a:gd name="T2" fmla="*/ 0 w 6"/>
                <a:gd name="T3" fmla="*/ 19 h 19"/>
                <a:gd name="T4" fmla="*/ 6 w 6"/>
                <a:gd name="T5" fmla="*/ 19 h 19"/>
                <a:gd name="T6" fmla="*/ 6 w 6"/>
                <a:gd name="T7" fmla="*/ 0 h 19"/>
                <a:gd name="T8" fmla="*/ 3 w 6"/>
                <a:gd name="T9" fmla="*/ 0 h 19"/>
              </a:gdLst>
              <a:ahLst/>
              <a:cxnLst>
                <a:cxn ang="0">
                  <a:pos x="T0" y="T1"/>
                </a:cxn>
                <a:cxn ang="0">
                  <a:pos x="T2" y="T3"/>
                </a:cxn>
                <a:cxn ang="0">
                  <a:pos x="T4" y="T5"/>
                </a:cxn>
                <a:cxn ang="0">
                  <a:pos x="T6" y="T7"/>
                </a:cxn>
                <a:cxn ang="0">
                  <a:pos x="T8" y="T9"/>
                </a:cxn>
              </a:cxnLst>
              <a:rect l="0" t="0" r="r" b="b"/>
              <a:pathLst>
                <a:path w="6" h="19">
                  <a:moveTo>
                    <a:pt x="3" y="0"/>
                  </a:moveTo>
                  <a:lnTo>
                    <a:pt x="0" y="19"/>
                  </a:lnTo>
                  <a:lnTo>
                    <a:pt x="6" y="19"/>
                  </a:lnTo>
                  <a:lnTo>
                    <a:pt x="6" y="0"/>
                  </a:lnTo>
                  <a:lnTo>
                    <a:pt x="3"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32"/>
            <p:cNvSpPr>
              <a:spLocks noChangeArrowheads="1"/>
            </p:cNvSpPr>
            <p:nvPr userDrawn="1"/>
          </p:nvSpPr>
          <p:spPr bwMode="auto">
            <a:xfrm>
              <a:off x="4870" y="3557"/>
              <a:ext cx="4" cy="2"/>
            </a:xfrm>
            <a:prstGeom prst="rect">
              <a:avLst/>
            </a:prstGeom>
            <a:solidFill>
              <a:srgbClr val="6A904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3"/>
            <p:cNvSpPr>
              <a:spLocks/>
            </p:cNvSpPr>
            <p:nvPr userDrawn="1"/>
          </p:nvSpPr>
          <p:spPr bwMode="auto">
            <a:xfrm>
              <a:off x="5035" y="3721"/>
              <a:ext cx="12" cy="7"/>
            </a:xfrm>
            <a:custGeom>
              <a:avLst/>
              <a:gdLst>
                <a:gd name="T0" fmla="*/ 32 w 32"/>
                <a:gd name="T1" fmla="*/ 9 h 19"/>
                <a:gd name="T2" fmla="*/ 25 w 32"/>
                <a:gd name="T3" fmla="*/ 19 h 19"/>
                <a:gd name="T4" fmla="*/ 7 w 32"/>
                <a:gd name="T5" fmla="*/ 19 h 19"/>
                <a:gd name="T6" fmla="*/ 0 w 32"/>
                <a:gd name="T7" fmla="*/ 10 h 19"/>
                <a:gd name="T8" fmla="*/ 0 w 32"/>
                <a:gd name="T9" fmla="*/ 10 h 19"/>
                <a:gd name="T10" fmla="*/ 7 w 32"/>
                <a:gd name="T11" fmla="*/ 0 h 19"/>
                <a:gd name="T12" fmla="*/ 25 w 32"/>
                <a:gd name="T13" fmla="*/ 0 h 19"/>
                <a:gd name="T14" fmla="*/ 32 w 32"/>
                <a:gd name="T15" fmla="*/ 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9">
                  <a:moveTo>
                    <a:pt x="32" y="9"/>
                  </a:moveTo>
                  <a:cubicBezTo>
                    <a:pt x="32" y="14"/>
                    <a:pt x="29" y="19"/>
                    <a:pt x="25" y="19"/>
                  </a:cubicBezTo>
                  <a:cubicBezTo>
                    <a:pt x="7" y="19"/>
                    <a:pt x="7" y="19"/>
                    <a:pt x="7" y="19"/>
                  </a:cubicBezTo>
                  <a:cubicBezTo>
                    <a:pt x="3" y="19"/>
                    <a:pt x="0" y="15"/>
                    <a:pt x="0" y="10"/>
                  </a:cubicBezTo>
                  <a:cubicBezTo>
                    <a:pt x="0" y="10"/>
                    <a:pt x="0" y="10"/>
                    <a:pt x="0" y="10"/>
                  </a:cubicBezTo>
                  <a:cubicBezTo>
                    <a:pt x="0" y="5"/>
                    <a:pt x="3" y="1"/>
                    <a:pt x="7" y="0"/>
                  </a:cubicBezTo>
                  <a:cubicBezTo>
                    <a:pt x="25" y="0"/>
                    <a:pt x="25" y="0"/>
                    <a:pt x="25" y="0"/>
                  </a:cubicBezTo>
                  <a:cubicBezTo>
                    <a:pt x="29" y="0"/>
                    <a:pt x="32" y="4"/>
                    <a:pt x="32" y="9"/>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4"/>
            <p:cNvSpPr>
              <a:spLocks/>
            </p:cNvSpPr>
            <p:nvPr userDrawn="1"/>
          </p:nvSpPr>
          <p:spPr bwMode="auto">
            <a:xfrm>
              <a:off x="4877" y="3701"/>
              <a:ext cx="6" cy="19"/>
            </a:xfrm>
            <a:custGeom>
              <a:avLst/>
              <a:gdLst>
                <a:gd name="T0" fmla="*/ 3 w 6"/>
                <a:gd name="T1" fmla="*/ 0 h 19"/>
                <a:gd name="T2" fmla="*/ 0 w 6"/>
                <a:gd name="T3" fmla="*/ 19 h 19"/>
                <a:gd name="T4" fmla="*/ 6 w 6"/>
                <a:gd name="T5" fmla="*/ 19 h 19"/>
                <a:gd name="T6" fmla="*/ 6 w 6"/>
                <a:gd name="T7" fmla="*/ 0 h 19"/>
                <a:gd name="T8" fmla="*/ 3 w 6"/>
                <a:gd name="T9" fmla="*/ 0 h 19"/>
              </a:gdLst>
              <a:ahLst/>
              <a:cxnLst>
                <a:cxn ang="0">
                  <a:pos x="T0" y="T1"/>
                </a:cxn>
                <a:cxn ang="0">
                  <a:pos x="T2" y="T3"/>
                </a:cxn>
                <a:cxn ang="0">
                  <a:pos x="T4" y="T5"/>
                </a:cxn>
                <a:cxn ang="0">
                  <a:pos x="T6" y="T7"/>
                </a:cxn>
                <a:cxn ang="0">
                  <a:pos x="T8" y="T9"/>
                </a:cxn>
              </a:cxnLst>
              <a:rect l="0" t="0" r="r" b="b"/>
              <a:pathLst>
                <a:path w="6" h="19">
                  <a:moveTo>
                    <a:pt x="3" y="0"/>
                  </a:moveTo>
                  <a:lnTo>
                    <a:pt x="0" y="19"/>
                  </a:lnTo>
                  <a:lnTo>
                    <a:pt x="6" y="19"/>
                  </a:lnTo>
                  <a:lnTo>
                    <a:pt x="6" y="0"/>
                  </a:lnTo>
                  <a:lnTo>
                    <a:pt x="3"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5"/>
            <p:cNvSpPr>
              <a:spLocks/>
            </p:cNvSpPr>
            <p:nvPr userDrawn="1"/>
          </p:nvSpPr>
          <p:spPr bwMode="auto">
            <a:xfrm>
              <a:off x="4878" y="3718"/>
              <a:ext cx="4" cy="1"/>
            </a:xfrm>
            <a:custGeom>
              <a:avLst/>
              <a:gdLst>
                <a:gd name="T0" fmla="*/ 1 w 4"/>
                <a:gd name="T1" fmla="*/ 0 h 1"/>
                <a:gd name="T2" fmla="*/ 0 w 4"/>
                <a:gd name="T3" fmla="*/ 1 h 1"/>
                <a:gd name="T4" fmla="*/ 4 w 4"/>
                <a:gd name="T5" fmla="*/ 1 h 1"/>
                <a:gd name="T6" fmla="*/ 4 w 4"/>
                <a:gd name="T7" fmla="*/ 0 h 1"/>
                <a:gd name="T8" fmla="*/ 1 w 4"/>
                <a:gd name="T9" fmla="*/ 0 h 1"/>
              </a:gdLst>
              <a:ahLst/>
              <a:cxnLst>
                <a:cxn ang="0">
                  <a:pos x="T0" y="T1"/>
                </a:cxn>
                <a:cxn ang="0">
                  <a:pos x="T2" y="T3"/>
                </a:cxn>
                <a:cxn ang="0">
                  <a:pos x="T4" y="T5"/>
                </a:cxn>
                <a:cxn ang="0">
                  <a:pos x="T6" y="T7"/>
                </a:cxn>
                <a:cxn ang="0">
                  <a:pos x="T8" y="T9"/>
                </a:cxn>
              </a:cxnLst>
              <a:rect l="0" t="0" r="r" b="b"/>
              <a:pathLst>
                <a:path w="4" h="1">
                  <a:moveTo>
                    <a:pt x="1" y="0"/>
                  </a:moveTo>
                  <a:lnTo>
                    <a:pt x="0" y="1"/>
                  </a:lnTo>
                  <a:lnTo>
                    <a:pt x="4" y="1"/>
                  </a:lnTo>
                  <a:lnTo>
                    <a:pt x="4" y="0"/>
                  </a:lnTo>
                  <a:lnTo>
                    <a:pt x="1" y="0"/>
                  </a:ln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6"/>
            <p:cNvSpPr>
              <a:spLocks/>
            </p:cNvSpPr>
            <p:nvPr userDrawn="1"/>
          </p:nvSpPr>
          <p:spPr bwMode="auto">
            <a:xfrm>
              <a:off x="5036" y="3725"/>
              <a:ext cx="6" cy="19"/>
            </a:xfrm>
            <a:custGeom>
              <a:avLst/>
              <a:gdLst>
                <a:gd name="T0" fmla="*/ 3 w 6"/>
                <a:gd name="T1" fmla="*/ 0 h 19"/>
                <a:gd name="T2" fmla="*/ 0 w 6"/>
                <a:gd name="T3" fmla="*/ 19 h 19"/>
                <a:gd name="T4" fmla="*/ 6 w 6"/>
                <a:gd name="T5" fmla="*/ 19 h 19"/>
                <a:gd name="T6" fmla="*/ 6 w 6"/>
                <a:gd name="T7" fmla="*/ 0 h 19"/>
                <a:gd name="T8" fmla="*/ 3 w 6"/>
                <a:gd name="T9" fmla="*/ 0 h 19"/>
              </a:gdLst>
              <a:ahLst/>
              <a:cxnLst>
                <a:cxn ang="0">
                  <a:pos x="T0" y="T1"/>
                </a:cxn>
                <a:cxn ang="0">
                  <a:pos x="T2" y="T3"/>
                </a:cxn>
                <a:cxn ang="0">
                  <a:pos x="T4" y="T5"/>
                </a:cxn>
                <a:cxn ang="0">
                  <a:pos x="T6" y="T7"/>
                </a:cxn>
                <a:cxn ang="0">
                  <a:pos x="T8" y="T9"/>
                </a:cxn>
              </a:cxnLst>
              <a:rect l="0" t="0" r="r" b="b"/>
              <a:pathLst>
                <a:path w="6" h="19">
                  <a:moveTo>
                    <a:pt x="3" y="0"/>
                  </a:moveTo>
                  <a:lnTo>
                    <a:pt x="0" y="19"/>
                  </a:lnTo>
                  <a:lnTo>
                    <a:pt x="6" y="19"/>
                  </a:lnTo>
                  <a:lnTo>
                    <a:pt x="6" y="0"/>
                  </a:lnTo>
                  <a:lnTo>
                    <a:pt x="3"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7"/>
            <p:cNvSpPr>
              <a:spLocks/>
            </p:cNvSpPr>
            <p:nvPr userDrawn="1"/>
          </p:nvSpPr>
          <p:spPr bwMode="auto">
            <a:xfrm>
              <a:off x="5272" y="3659"/>
              <a:ext cx="9" cy="7"/>
            </a:xfrm>
            <a:custGeom>
              <a:avLst/>
              <a:gdLst>
                <a:gd name="T0" fmla="*/ 23 w 24"/>
                <a:gd name="T1" fmla="*/ 6 h 18"/>
                <a:gd name="T2" fmla="*/ 20 w 24"/>
                <a:gd name="T3" fmla="*/ 13 h 18"/>
                <a:gd name="T4" fmla="*/ 8 w 24"/>
                <a:gd name="T5" fmla="*/ 17 h 18"/>
                <a:gd name="T6" fmla="*/ 2 w 24"/>
                <a:gd name="T7" fmla="*/ 13 h 18"/>
                <a:gd name="T8" fmla="*/ 2 w 24"/>
                <a:gd name="T9" fmla="*/ 13 h 18"/>
                <a:gd name="T10" fmla="*/ 5 w 24"/>
                <a:gd name="T11" fmla="*/ 5 h 18"/>
                <a:gd name="T12" fmla="*/ 16 w 24"/>
                <a:gd name="T13" fmla="*/ 1 h 18"/>
                <a:gd name="T14" fmla="*/ 23 w 24"/>
                <a:gd name="T15" fmla="*/ 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8">
                  <a:moveTo>
                    <a:pt x="23" y="6"/>
                  </a:moveTo>
                  <a:cubicBezTo>
                    <a:pt x="24" y="9"/>
                    <a:pt x="23" y="12"/>
                    <a:pt x="20" y="13"/>
                  </a:cubicBezTo>
                  <a:cubicBezTo>
                    <a:pt x="8" y="17"/>
                    <a:pt x="8" y="17"/>
                    <a:pt x="8" y="17"/>
                  </a:cubicBezTo>
                  <a:cubicBezTo>
                    <a:pt x="6" y="18"/>
                    <a:pt x="3" y="16"/>
                    <a:pt x="2" y="13"/>
                  </a:cubicBezTo>
                  <a:cubicBezTo>
                    <a:pt x="2" y="13"/>
                    <a:pt x="2" y="13"/>
                    <a:pt x="2" y="13"/>
                  </a:cubicBezTo>
                  <a:cubicBezTo>
                    <a:pt x="0" y="9"/>
                    <a:pt x="2" y="6"/>
                    <a:pt x="5" y="5"/>
                  </a:cubicBezTo>
                  <a:cubicBezTo>
                    <a:pt x="16" y="1"/>
                    <a:pt x="16" y="1"/>
                    <a:pt x="16" y="1"/>
                  </a:cubicBezTo>
                  <a:cubicBezTo>
                    <a:pt x="19" y="0"/>
                    <a:pt x="22" y="2"/>
                    <a:pt x="23" y="6"/>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38"/>
            <p:cNvSpPr>
              <a:spLocks noChangeArrowheads="1"/>
            </p:cNvSpPr>
            <p:nvPr userDrawn="1"/>
          </p:nvSpPr>
          <p:spPr bwMode="auto">
            <a:xfrm>
              <a:off x="5038" y="3741"/>
              <a:ext cx="3" cy="2"/>
            </a:xfrm>
            <a:prstGeom prst="rect">
              <a:avLst/>
            </a:prstGeom>
            <a:solidFill>
              <a:srgbClr val="6A904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9"/>
            <p:cNvSpPr>
              <a:spLocks/>
            </p:cNvSpPr>
            <p:nvPr userDrawn="1"/>
          </p:nvSpPr>
          <p:spPr bwMode="auto">
            <a:xfrm>
              <a:off x="5276" y="3662"/>
              <a:ext cx="7" cy="15"/>
            </a:xfrm>
            <a:custGeom>
              <a:avLst/>
              <a:gdLst>
                <a:gd name="T0" fmla="*/ 0 w 7"/>
                <a:gd name="T1" fmla="*/ 0 h 15"/>
                <a:gd name="T2" fmla="*/ 3 w 7"/>
                <a:gd name="T3" fmla="*/ 15 h 15"/>
                <a:gd name="T4" fmla="*/ 7 w 7"/>
                <a:gd name="T5" fmla="*/ 14 h 15"/>
                <a:gd name="T6" fmla="*/ 2 w 7"/>
                <a:gd name="T7" fmla="*/ 0 h 15"/>
                <a:gd name="T8" fmla="*/ 0 w 7"/>
                <a:gd name="T9" fmla="*/ 0 h 15"/>
              </a:gdLst>
              <a:ahLst/>
              <a:cxnLst>
                <a:cxn ang="0">
                  <a:pos x="T0" y="T1"/>
                </a:cxn>
                <a:cxn ang="0">
                  <a:pos x="T2" y="T3"/>
                </a:cxn>
                <a:cxn ang="0">
                  <a:pos x="T4" y="T5"/>
                </a:cxn>
                <a:cxn ang="0">
                  <a:pos x="T6" y="T7"/>
                </a:cxn>
                <a:cxn ang="0">
                  <a:pos x="T8" y="T9"/>
                </a:cxn>
              </a:cxnLst>
              <a:rect l="0" t="0" r="r" b="b"/>
              <a:pathLst>
                <a:path w="7" h="15">
                  <a:moveTo>
                    <a:pt x="0" y="0"/>
                  </a:moveTo>
                  <a:lnTo>
                    <a:pt x="3" y="15"/>
                  </a:lnTo>
                  <a:lnTo>
                    <a:pt x="7" y="14"/>
                  </a:lnTo>
                  <a:lnTo>
                    <a:pt x="2" y="0"/>
                  </a:lnTo>
                  <a:lnTo>
                    <a:pt x="0"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0"/>
            <p:cNvSpPr>
              <a:spLocks/>
            </p:cNvSpPr>
            <p:nvPr userDrawn="1"/>
          </p:nvSpPr>
          <p:spPr bwMode="auto">
            <a:xfrm>
              <a:off x="5240" y="3482"/>
              <a:ext cx="9" cy="6"/>
            </a:xfrm>
            <a:custGeom>
              <a:avLst/>
              <a:gdLst>
                <a:gd name="T0" fmla="*/ 23 w 24"/>
                <a:gd name="T1" fmla="*/ 6 h 18"/>
                <a:gd name="T2" fmla="*/ 20 w 24"/>
                <a:gd name="T3" fmla="*/ 13 h 18"/>
                <a:gd name="T4" fmla="*/ 8 w 24"/>
                <a:gd name="T5" fmla="*/ 17 h 18"/>
                <a:gd name="T6" fmla="*/ 1 w 24"/>
                <a:gd name="T7" fmla="*/ 13 h 18"/>
                <a:gd name="T8" fmla="*/ 1 w 24"/>
                <a:gd name="T9" fmla="*/ 13 h 18"/>
                <a:gd name="T10" fmla="*/ 4 w 24"/>
                <a:gd name="T11" fmla="*/ 5 h 18"/>
                <a:gd name="T12" fmla="*/ 16 w 24"/>
                <a:gd name="T13" fmla="*/ 1 h 18"/>
                <a:gd name="T14" fmla="*/ 23 w 24"/>
                <a:gd name="T15" fmla="*/ 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8">
                  <a:moveTo>
                    <a:pt x="23" y="6"/>
                  </a:moveTo>
                  <a:cubicBezTo>
                    <a:pt x="24" y="9"/>
                    <a:pt x="22" y="12"/>
                    <a:pt x="20" y="13"/>
                  </a:cubicBezTo>
                  <a:cubicBezTo>
                    <a:pt x="8" y="17"/>
                    <a:pt x="8" y="17"/>
                    <a:pt x="8" y="17"/>
                  </a:cubicBezTo>
                  <a:cubicBezTo>
                    <a:pt x="5" y="18"/>
                    <a:pt x="2" y="16"/>
                    <a:pt x="1" y="13"/>
                  </a:cubicBezTo>
                  <a:cubicBezTo>
                    <a:pt x="1" y="13"/>
                    <a:pt x="1" y="13"/>
                    <a:pt x="1" y="13"/>
                  </a:cubicBezTo>
                  <a:cubicBezTo>
                    <a:pt x="0" y="9"/>
                    <a:pt x="1" y="6"/>
                    <a:pt x="4" y="5"/>
                  </a:cubicBezTo>
                  <a:cubicBezTo>
                    <a:pt x="16" y="1"/>
                    <a:pt x="16" y="1"/>
                    <a:pt x="16" y="1"/>
                  </a:cubicBezTo>
                  <a:cubicBezTo>
                    <a:pt x="18" y="0"/>
                    <a:pt x="22" y="2"/>
                    <a:pt x="23" y="6"/>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1"/>
            <p:cNvSpPr>
              <a:spLocks/>
            </p:cNvSpPr>
            <p:nvPr userDrawn="1"/>
          </p:nvSpPr>
          <p:spPr bwMode="auto">
            <a:xfrm>
              <a:off x="5279" y="3674"/>
              <a:ext cx="3" cy="3"/>
            </a:xfrm>
            <a:custGeom>
              <a:avLst/>
              <a:gdLst>
                <a:gd name="T0" fmla="*/ 0 w 3"/>
                <a:gd name="T1" fmla="*/ 1 h 3"/>
                <a:gd name="T2" fmla="*/ 0 w 3"/>
                <a:gd name="T3" fmla="*/ 3 h 3"/>
                <a:gd name="T4" fmla="*/ 3 w 3"/>
                <a:gd name="T5" fmla="*/ 2 h 3"/>
                <a:gd name="T6" fmla="*/ 3 w 3"/>
                <a:gd name="T7" fmla="*/ 0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0" y="3"/>
                  </a:lnTo>
                  <a:lnTo>
                    <a:pt x="3" y="2"/>
                  </a:lnTo>
                  <a:lnTo>
                    <a:pt x="3" y="0"/>
                  </a:lnTo>
                  <a:lnTo>
                    <a:pt x="0" y="1"/>
                  </a:ln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2"/>
            <p:cNvSpPr>
              <a:spLocks/>
            </p:cNvSpPr>
            <p:nvPr userDrawn="1"/>
          </p:nvSpPr>
          <p:spPr bwMode="auto">
            <a:xfrm>
              <a:off x="5244" y="3485"/>
              <a:ext cx="7" cy="16"/>
            </a:xfrm>
            <a:custGeom>
              <a:avLst/>
              <a:gdLst>
                <a:gd name="T0" fmla="*/ 0 w 7"/>
                <a:gd name="T1" fmla="*/ 1 h 16"/>
                <a:gd name="T2" fmla="*/ 3 w 7"/>
                <a:gd name="T3" fmla="*/ 16 h 16"/>
                <a:gd name="T4" fmla="*/ 7 w 7"/>
                <a:gd name="T5" fmla="*/ 15 h 16"/>
                <a:gd name="T6" fmla="*/ 2 w 7"/>
                <a:gd name="T7" fmla="*/ 0 h 16"/>
                <a:gd name="T8" fmla="*/ 0 w 7"/>
                <a:gd name="T9" fmla="*/ 1 h 16"/>
              </a:gdLst>
              <a:ahLst/>
              <a:cxnLst>
                <a:cxn ang="0">
                  <a:pos x="T0" y="T1"/>
                </a:cxn>
                <a:cxn ang="0">
                  <a:pos x="T2" y="T3"/>
                </a:cxn>
                <a:cxn ang="0">
                  <a:pos x="T4" y="T5"/>
                </a:cxn>
                <a:cxn ang="0">
                  <a:pos x="T6" y="T7"/>
                </a:cxn>
                <a:cxn ang="0">
                  <a:pos x="T8" y="T9"/>
                </a:cxn>
              </a:cxnLst>
              <a:rect l="0" t="0" r="r" b="b"/>
              <a:pathLst>
                <a:path w="7" h="16">
                  <a:moveTo>
                    <a:pt x="0" y="1"/>
                  </a:moveTo>
                  <a:lnTo>
                    <a:pt x="3" y="16"/>
                  </a:lnTo>
                  <a:lnTo>
                    <a:pt x="7" y="15"/>
                  </a:lnTo>
                  <a:lnTo>
                    <a:pt x="2" y="0"/>
                  </a:lnTo>
                  <a:lnTo>
                    <a:pt x="0" y="1"/>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3"/>
            <p:cNvSpPr>
              <a:spLocks/>
            </p:cNvSpPr>
            <p:nvPr userDrawn="1"/>
          </p:nvSpPr>
          <p:spPr bwMode="auto">
            <a:xfrm>
              <a:off x="5247" y="3498"/>
              <a:ext cx="3" cy="2"/>
            </a:xfrm>
            <a:custGeom>
              <a:avLst/>
              <a:gdLst>
                <a:gd name="T0" fmla="*/ 0 w 3"/>
                <a:gd name="T1" fmla="*/ 1 h 2"/>
                <a:gd name="T2" fmla="*/ 0 w 3"/>
                <a:gd name="T3" fmla="*/ 2 h 2"/>
                <a:gd name="T4" fmla="*/ 3 w 3"/>
                <a:gd name="T5" fmla="*/ 1 h 2"/>
                <a:gd name="T6" fmla="*/ 2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lnTo>
                    <a:pt x="0" y="2"/>
                  </a:lnTo>
                  <a:lnTo>
                    <a:pt x="3" y="1"/>
                  </a:lnTo>
                  <a:lnTo>
                    <a:pt x="2" y="0"/>
                  </a:lnTo>
                  <a:lnTo>
                    <a:pt x="0" y="1"/>
                  </a:ln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37275369"/>
      </p:ext>
    </p:extLst>
  </p:cSld>
  <p:clrMapOvr>
    <a:masterClrMapping/>
  </p:clrMapOvr>
  <p:transition>
    <p:fade/>
  </p:transition>
  <p:hf sldNum="0" hd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hird Split Sign 2">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571500" y="1763713"/>
            <a:ext cx="3238302" cy="422433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008619" y="2231073"/>
            <a:ext cx="6551993" cy="422420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dirty="0"/>
          </a:p>
        </p:txBody>
      </p:sp>
      <p:grpSp>
        <p:nvGrpSpPr>
          <p:cNvPr id="10" name="Group 9"/>
          <p:cNvGrpSpPr/>
          <p:nvPr/>
        </p:nvGrpSpPr>
        <p:grpSpPr>
          <a:xfrm>
            <a:off x="3811935" y="1495876"/>
            <a:ext cx="1874324" cy="4492038"/>
            <a:chOff x="6869934" y="1495876"/>
            <a:chExt cx="1874324" cy="4492038"/>
          </a:xfrm>
        </p:grpSpPr>
        <p:sp>
          <p:nvSpPr>
            <p:cNvPr id="12" name="Shape 939"/>
            <p:cNvSpPr/>
            <p:nvPr/>
          </p:nvSpPr>
          <p:spPr>
            <a:xfrm>
              <a:off x="7804978" y="1746739"/>
              <a:ext cx="939280" cy="303236"/>
            </a:xfrm>
            <a:custGeom>
              <a:avLst/>
              <a:gdLst/>
              <a:ahLst/>
              <a:cxnLst>
                <a:cxn ang="0">
                  <a:pos x="wd2" y="hd2"/>
                </a:cxn>
                <a:cxn ang="5400000">
                  <a:pos x="wd2" y="hd2"/>
                </a:cxn>
                <a:cxn ang="10800000">
                  <a:pos x="wd2" y="hd2"/>
                </a:cxn>
                <a:cxn ang="16200000">
                  <a:pos x="wd2" y="hd2"/>
                </a:cxn>
              </a:cxnLst>
              <a:rect l="0" t="0" r="r" b="b"/>
              <a:pathLst>
                <a:path w="21285" h="21600" extrusionOk="0">
                  <a:moveTo>
                    <a:pt x="946" y="21600"/>
                  </a:moveTo>
                  <a:cubicBezTo>
                    <a:pt x="18920" y="21600"/>
                    <a:pt x="18920" y="21600"/>
                    <a:pt x="18920" y="21600"/>
                  </a:cubicBezTo>
                  <a:cubicBezTo>
                    <a:pt x="20181" y="21600"/>
                    <a:pt x="21285" y="10800"/>
                    <a:pt x="21285" y="10800"/>
                  </a:cubicBezTo>
                  <a:cubicBezTo>
                    <a:pt x="21285" y="10800"/>
                    <a:pt x="20181" y="0"/>
                    <a:pt x="18920" y="0"/>
                  </a:cubicBezTo>
                  <a:cubicBezTo>
                    <a:pt x="946" y="0"/>
                    <a:pt x="946" y="0"/>
                    <a:pt x="946" y="0"/>
                  </a:cubicBezTo>
                  <a:cubicBezTo>
                    <a:pt x="-315" y="0"/>
                    <a:pt x="-315" y="21600"/>
                    <a:pt x="946" y="21600"/>
                  </a:cubicBezTo>
                  <a:close/>
                </a:path>
              </a:pathLst>
            </a:custGeom>
            <a:solidFill>
              <a:srgbClr val="7198A3"/>
            </a:solidFill>
            <a:ln w="12700" cap="flat">
              <a:noFill/>
              <a:miter lim="400000"/>
            </a:ln>
            <a:effectLst/>
          </p:spPr>
          <p:txBody>
            <a:bodyPr wrap="square" lIns="45719" tIns="45719" rIns="45719" bIns="45719"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3" name="Shape 940"/>
            <p:cNvSpPr/>
            <p:nvPr/>
          </p:nvSpPr>
          <p:spPr>
            <a:xfrm>
              <a:off x="7963047" y="1863368"/>
              <a:ext cx="515950" cy="64146"/>
            </a:xfrm>
            <a:custGeom>
              <a:avLst/>
              <a:gdLst/>
              <a:ahLst/>
              <a:cxnLst>
                <a:cxn ang="0">
                  <a:pos x="wd2" y="hd2"/>
                </a:cxn>
                <a:cxn ang="5400000">
                  <a:pos x="wd2" y="hd2"/>
                </a:cxn>
                <a:cxn ang="10800000">
                  <a:pos x="wd2" y="hd2"/>
                </a:cxn>
                <a:cxn ang="16200000">
                  <a:pos x="wd2" y="hd2"/>
                </a:cxn>
              </a:cxnLst>
              <a:rect l="0" t="0" r="r" b="b"/>
              <a:pathLst>
                <a:path w="21600" h="21600" extrusionOk="0">
                  <a:moveTo>
                    <a:pt x="19849" y="0"/>
                  </a:moveTo>
                  <a:cubicBezTo>
                    <a:pt x="1751" y="0"/>
                    <a:pt x="1751" y="0"/>
                    <a:pt x="1751" y="0"/>
                  </a:cubicBezTo>
                  <a:cubicBezTo>
                    <a:pt x="876" y="0"/>
                    <a:pt x="0" y="4800"/>
                    <a:pt x="0" y="12000"/>
                  </a:cubicBezTo>
                  <a:cubicBezTo>
                    <a:pt x="0" y="16800"/>
                    <a:pt x="876" y="21600"/>
                    <a:pt x="1751" y="21600"/>
                  </a:cubicBezTo>
                  <a:cubicBezTo>
                    <a:pt x="19849" y="21600"/>
                    <a:pt x="19849" y="21600"/>
                    <a:pt x="19849" y="21600"/>
                  </a:cubicBezTo>
                  <a:cubicBezTo>
                    <a:pt x="21016" y="21600"/>
                    <a:pt x="21600" y="16800"/>
                    <a:pt x="21600" y="12000"/>
                  </a:cubicBezTo>
                  <a:cubicBezTo>
                    <a:pt x="21600" y="4800"/>
                    <a:pt x="21016" y="0"/>
                    <a:pt x="19849" y="0"/>
                  </a:cubicBezTo>
                  <a:close/>
                </a:path>
              </a:pathLst>
            </a:custGeom>
            <a:solidFill>
              <a:srgbClr val="E4E4E4"/>
            </a:solidFill>
            <a:ln w="12700" cap="flat">
              <a:noFill/>
              <a:miter lim="400000"/>
            </a:ln>
            <a:effectLst/>
          </p:spPr>
          <p:txBody>
            <a:bodyPr wrap="square" lIns="45719" tIns="45719" rIns="45719" bIns="45719"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4" name="Shape 941"/>
            <p:cNvSpPr/>
            <p:nvPr/>
          </p:nvSpPr>
          <p:spPr>
            <a:xfrm>
              <a:off x="8522720" y="1863368"/>
              <a:ext cx="137005" cy="64146"/>
            </a:xfrm>
            <a:custGeom>
              <a:avLst/>
              <a:gdLst/>
              <a:ahLst/>
              <a:cxnLst>
                <a:cxn ang="0">
                  <a:pos x="wd2" y="hd2"/>
                </a:cxn>
                <a:cxn ang="5400000">
                  <a:pos x="wd2" y="hd2"/>
                </a:cxn>
                <a:cxn ang="10800000">
                  <a:pos x="wd2" y="hd2"/>
                </a:cxn>
                <a:cxn ang="16200000">
                  <a:pos x="wd2" y="hd2"/>
                </a:cxn>
              </a:cxnLst>
              <a:rect l="0" t="0" r="r" b="b"/>
              <a:pathLst>
                <a:path w="21600" h="21600" extrusionOk="0">
                  <a:moveTo>
                    <a:pt x="14040" y="0"/>
                  </a:moveTo>
                  <a:cubicBezTo>
                    <a:pt x="7560" y="0"/>
                    <a:pt x="7560" y="0"/>
                    <a:pt x="7560" y="0"/>
                  </a:cubicBezTo>
                  <a:cubicBezTo>
                    <a:pt x="3240" y="0"/>
                    <a:pt x="0" y="4800"/>
                    <a:pt x="0" y="12000"/>
                  </a:cubicBezTo>
                  <a:cubicBezTo>
                    <a:pt x="0" y="16800"/>
                    <a:pt x="3240" y="21600"/>
                    <a:pt x="7560" y="21600"/>
                  </a:cubicBezTo>
                  <a:cubicBezTo>
                    <a:pt x="14040" y="21600"/>
                    <a:pt x="14040" y="21600"/>
                    <a:pt x="14040" y="21600"/>
                  </a:cubicBezTo>
                  <a:cubicBezTo>
                    <a:pt x="18360" y="21600"/>
                    <a:pt x="21600" y="16800"/>
                    <a:pt x="21600" y="12000"/>
                  </a:cubicBezTo>
                  <a:cubicBezTo>
                    <a:pt x="21600" y="4800"/>
                    <a:pt x="18360" y="0"/>
                    <a:pt x="14040" y="0"/>
                  </a:cubicBezTo>
                  <a:close/>
                </a:path>
              </a:pathLst>
            </a:custGeom>
            <a:solidFill>
              <a:srgbClr val="E4E4E4"/>
            </a:solidFill>
            <a:ln w="12700" cap="flat">
              <a:noFill/>
              <a:miter lim="400000"/>
            </a:ln>
            <a:effectLst/>
          </p:spPr>
          <p:txBody>
            <a:bodyPr wrap="square" lIns="45719" tIns="45719" rIns="45719" bIns="45719"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5" name="Shape 945"/>
            <p:cNvSpPr/>
            <p:nvPr/>
          </p:nvSpPr>
          <p:spPr>
            <a:xfrm>
              <a:off x="6869934" y="2214517"/>
              <a:ext cx="942151" cy="297404"/>
            </a:xfrm>
            <a:custGeom>
              <a:avLst/>
              <a:gdLst/>
              <a:ahLst/>
              <a:cxnLst>
                <a:cxn ang="0">
                  <a:pos x="wd2" y="hd2"/>
                </a:cxn>
                <a:cxn ang="5400000">
                  <a:pos x="wd2" y="hd2"/>
                </a:cxn>
                <a:cxn ang="10800000">
                  <a:pos x="wd2" y="hd2"/>
                </a:cxn>
                <a:cxn ang="16200000">
                  <a:pos x="wd2" y="hd2"/>
                </a:cxn>
              </a:cxnLst>
              <a:rect l="0" t="0" r="r" b="b"/>
              <a:pathLst>
                <a:path w="21285" h="21600" extrusionOk="0">
                  <a:moveTo>
                    <a:pt x="20339" y="0"/>
                  </a:moveTo>
                  <a:cubicBezTo>
                    <a:pt x="2365" y="0"/>
                    <a:pt x="2365" y="0"/>
                    <a:pt x="2365" y="0"/>
                  </a:cubicBezTo>
                  <a:cubicBezTo>
                    <a:pt x="1104" y="0"/>
                    <a:pt x="0" y="11051"/>
                    <a:pt x="0" y="11051"/>
                  </a:cubicBezTo>
                  <a:cubicBezTo>
                    <a:pt x="0" y="11051"/>
                    <a:pt x="1104" y="21600"/>
                    <a:pt x="2365" y="21600"/>
                  </a:cubicBezTo>
                  <a:cubicBezTo>
                    <a:pt x="20339" y="21600"/>
                    <a:pt x="20339" y="21600"/>
                    <a:pt x="20339" y="21600"/>
                  </a:cubicBezTo>
                  <a:cubicBezTo>
                    <a:pt x="21600" y="21600"/>
                    <a:pt x="21600" y="0"/>
                    <a:pt x="20339" y="0"/>
                  </a:cubicBezTo>
                  <a:close/>
                </a:path>
              </a:pathLst>
            </a:custGeom>
            <a:solidFill>
              <a:srgbClr val="1C4B81"/>
            </a:solidFill>
            <a:ln w="12700" cap="flat">
              <a:noFill/>
              <a:miter lim="400000"/>
            </a:ln>
            <a:effectLst/>
          </p:spPr>
          <p:txBody>
            <a:bodyPr wrap="square" lIns="45719" tIns="45719" rIns="45719" bIns="45719"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6" name="Shape 946"/>
            <p:cNvSpPr/>
            <p:nvPr/>
          </p:nvSpPr>
          <p:spPr>
            <a:xfrm>
              <a:off x="7135197" y="2331146"/>
              <a:ext cx="515950" cy="64146"/>
            </a:xfrm>
            <a:custGeom>
              <a:avLst/>
              <a:gdLst/>
              <a:ahLst/>
              <a:cxnLst>
                <a:cxn ang="0">
                  <a:pos x="wd2" y="hd2"/>
                </a:cxn>
                <a:cxn ang="5400000">
                  <a:pos x="wd2" y="hd2"/>
                </a:cxn>
                <a:cxn ang="10800000">
                  <a:pos x="wd2" y="hd2"/>
                </a:cxn>
                <a:cxn ang="16200000">
                  <a:pos x="wd2" y="hd2"/>
                </a:cxn>
              </a:cxnLst>
              <a:rect l="0" t="0" r="r" b="b"/>
              <a:pathLst>
                <a:path w="21600" h="21600" extrusionOk="0">
                  <a:moveTo>
                    <a:pt x="1751" y="21600"/>
                  </a:moveTo>
                  <a:cubicBezTo>
                    <a:pt x="19849" y="21600"/>
                    <a:pt x="19849" y="21600"/>
                    <a:pt x="19849" y="21600"/>
                  </a:cubicBezTo>
                  <a:cubicBezTo>
                    <a:pt x="20724" y="21600"/>
                    <a:pt x="21600" y="16800"/>
                    <a:pt x="21600" y="12000"/>
                  </a:cubicBezTo>
                  <a:cubicBezTo>
                    <a:pt x="21600" y="4800"/>
                    <a:pt x="20724" y="0"/>
                    <a:pt x="19849" y="0"/>
                  </a:cubicBezTo>
                  <a:cubicBezTo>
                    <a:pt x="1751" y="0"/>
                    <a:pt x="1751" y="0"/>
                    <a:pt x="1751" y="0"/>
                  </a:cubicBezTo>
                  <a:cubicBezTo>
                    <a:pt x="876" y="0"/>
                    <a:pt x="0" y="4800"/>
                    <a:pt x="0" y="12000"/>
                  </a:cubicBezTo>
                  <a:cubicBezTo>
                    <a:pt x="0" y="16800"/>
                    <a:pt x="876" y="21600"/>
                    <a:pt x="1751" y="21600"/>
                  </a:cubicBezTo>
                  <a:close/>
                </a:path>
              </a:pathLst>
            </a:custGeom>
            <a:solidFill>
              <a:srgbClr val="E4E4E4"/>
            </a:solidFill>
            <a:ln w="12700" cap="flat">
              <a:noFill/>
              <a:miter lim="400000"/>
            </a:ln>
            <a:effectLst/>
          </p:spPr>
          <p:txBody>
            <a:bodyPr wrap="square" lIns="45719" tIns="45719" rIns="45719" bIns="45719"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7" name="Shape 947"/>
            <p:cNvSpPr/>
            <p:nvPr/>
          </p:nvSpPr>
          <p:spPr>
            <a:xfrm>
              <a:off x="6954469" y="2331146"/>
              <a:ext cx="139919" cy="64146"/>
            </a:xfrm>
            <a:custGeom>
              <a:avLst/>
              <a:gdLst/>
              <a:ahLst/>
              <a:cxnLst>
                <a:cxn ang="0">
                  <a:pos x="wd2" y="hd2"/>
                </a:cxn>
                <a:cxn ang="5400000">
                  <a:pos x="wd2" y="hd2"/>
                </a:cxn>
                <a:cxn ang="10800000">
                  <a:pos x="wd2" y="hd2"/>
                </a:cxn>
                <a:cxn ang="16200000">
                  <a:pos x="wd2" y="hd2"/>
                </a:cxn>
              </a:cxnLst>
              <a:rect l="0" t="0" r="r" b="b"/>
              <a:pathLst>
                <a:path w="21600" h="21600" extrusionOk="0">
                  <a:moveTo>
                    <a:pt x="7560" y="21600"/>
                  </a:moveTo>
                  <a:cubicBezTo>
                    <a:pt x="14040" y="21600"/>
                    <a:pt x="14040" y="21600"/>
                    <a:pt x="14040" y="21600"/>
                  </a:cubicBezTo>
                  <a:cubicBezTo>
                    <a:pt x="18360" y="21600"/>
                    <a:pt x="21600" y="16800"/>
                    <a:pt x="21600" y="12000"/>
                  </a:cubicBezTo>
                  <a:cubicBezTo>
                    <a:pt x="21600" y="4800"/>
                    <a:pt x="18360" y="0"/>
                    <a:pt x="14040" y="0"/>
                  </a:cubicBezTo>
                  <a:cubicBezTo>
                    <a:pt x="7560" y="0"/>
                    <a:pt x="7560" y="0"/>
                    <a:pt x="7560" y="0"/>
                  </a:cubicBezTo>
                  <a:cubicBezTo>
                    <a:pt x="3240" y="0"/>
                    <a:pt x="0" y="4800"/>
                    <a:pt x="0" y="12000"/>
                  </a:cubicBezTo>
                  <a:cubicBezTo>
                    <a:pt x="0" y="16800"/>
                    <a:pt x="3240" y="21600"/>
                    <a:pt x="7560" y="21600"/>
                  </a:cubicBezTo>
                  <a:close/>
                </a:path>
              </a:pathLst>
            </a:custGeom>
            <a:solidFill>
              <a:srgbClr val="E4E4E4"/>
            </a:solidFill>
            <a:ln w="12700" cap="flat">
              <a:noFill/>
              <a:miter lim="400000"/>
            </a:ln>
            <a:effectLst/>
          </p:spPr>
          <p:txBody>
            <a:bodyPr wrap="square" lIns="45719" tIns="45719" rIns="45719" bIns="45719"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9" name="Shape 948"/>
            <p:cNvSpPr/>
            <p:nvPr/>
          </p:nvSpPr>
          <p:spPr>
            <a:xfrm>
              <a:off x="7461673" y="5742993"/>
              <a:ext cx="690848" cy="244921"/>
            </a:xfrm>
            <a:prstGeom prst="ellipse">
              <a:avLst/>
            </a:prstGeom>
            <a:solidFill>
              <a:srgbClr val="BA803C"/>
            </a:solidFill>
            <a:ln w="12700" cap="flat">
              <a:noFill/>
              <a:miter lim="400000"/>
            </a:ln>
            <a:effectLst/>
          </p:spPr>
          <p:txBody>
            <a:bodyPr wrap="square" lIns="45719" tIns="45719" rIns="45719" bIns="45719"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0" name="Shape 949"/>
            <p:cNvSpPr/>
            <p:nvPr/>
          </p:nvSpPr>
          <p:spPr>
            <a:xfrm>
              <a:off x="7490823" y="5751741"/>
              <a:ext cx="632549" cy="180777"/>
            </a:xfrm>
            <a:prstGeom prst="ellipse">
              <a:avLst/>
            </a:prstGeom>
            <a:solidFill>
              <a:srgbClr val="93672F"/>
            </a:solidFill>
            <a:ln w="12700" cap="flat">
              <a:noFill/>
              <a:miter lim="400000"/>
            </a:ln>
            <a:effectLst/>
          </p:spPr>
          <p:txBody>
            <a:bodyPr wrap="square" lIns="45719" tIns="45719" rIns="45719" bIns="45719" numCol="1" anchor="t">
              <a:noAutofit/>
            </a:bodyPr>
            <a:lstStyle/>
            <a:p>
              <a:pPr algn="l"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1" name="Shape 950"/>
            <p:cNvSpPr/>
            <p:nvPr/>
          </p:nvSpPr>
          <p:spPr>
            <a:xfrm>
              <a:off x="7705615" y="1495876"/>
              <a:ext cx="210793" cy="4381931"/>
            </a:xfrm>
            <a:custGeom>
              <a:avLst/>
              <a:gdLst/>
              <a:ahLst/>
              <a:cxnLst>
                <a:cxn ang="0">
                  <a:pos x="wd2" y="hd2"/>
                </a:cxn>
                <a:cxn ang="5400000">
                  <a:pos x="wd2" y="hd2"/>
                </a:cxn>
                <a:cxn ang="10800000">
                  <a:pos x="wd2" y="hd2"/>
                </a:cxn>
                <a:cxn ang="16200000">
                  <a:pos x="wd2" y="hd2"/>
                </a:cxn>
              </a:cxnLst>
              <a:rect l="0" t="0" r="r" b="b"/>
              <a:pathLst>
                <a:path w="20791" h="21569" extrusionOk="0">
                  <a:moveTo>
                    <a:pt x="20791" y="21021"/>
                  </a:moveTo>
                  <a:cubicBezTo>
                    <a:pt x="20084" y="21362"/>
                    <a:pt x="15342" y="21533"/>
                    <a:pt x="10441" y="21565"/>
                  </a:cubicBezTo>
                  <a:cubicBezTo>
                    <a:pt x="5189" y="21600"/>
                    <a:pt x="-809" y="21370"/>
                    <a:pt x="91" y="21021"/>
                  </a:cubicBezTo>
                  <a:lnTo>
                    <a:pt x="91" y="1306"/>
                  </a:lnTo>
                  <a:cubicBezTo>
                    <a:pt x="91" y="944"/>
                    <a:pt x="1298" y="617"/>
                    <a:pt x="3196" y="381"/>
                  </a:cubicBezTo>
                  <a:cubicBezTo>
                    <a:pt x="5093" y="145"/>
                    <a:pt x="7681" y="0"/>
                    <a:pt x="10441" y="0"/>
                  </a:cubicBezTo>
                  <a:lnTo>
                    <a:pt x="10441" y="0"/>
                  </a:lnTo>
                  <a:cubicBezTo>
                    <a:pt x="13201" y="0"/>
                    <a:pt x="15788" y="145"/>
                    <a:pt x="17686" y="381"/>
                  </a:cubicBezTo>
                  <a:cubicBezTo>
                    <a:pt x="19583" y="617"/>
                    <a:pt x="20791" y="944"/>
                    <a:pt x="20791" y="1306"/>
                  </a:cubicBezTo>
                  <a:lnTo>
                    <a:pt x="20791" y="21021"/>
                  </a:lnTo>
                  <a:close/>
                </a:path>
              </a:pathLst>
            </a:custGeom>
            <a:solidFill>
              <a:srgbClr val="BA803C"/>
            </a:solidFill>
            <a:ln w="12700" cap="flat">
              <a:noFill/>
              <a:miter lim="400000"/>
            </a:ln>
            <a:effectLst/>
          </p:spPr>
          <p:txBody>
            <a:bodyPr wrap="square" lIns="45719" tIns="45719" rIns="45719" bIns="45719" numCol="1" anchor="t">
              <a:noAutofit/>
            </a:bodyPr>
            <a:lstStyle/>
            <a:p>
              <a:pPr algn="l" defTabSz="457109">
                <a:lnSpc>
                  <a:spcPct val="100000"/>
                </a:lnSpc>
                <a:spcBef>
                  <a:spcPts val="0"/>
                </a:spcBef>
                <a:defRPr sz="1800">
                  <a:solidFill>
                    <a:srgbClr val="F0B334"/>
                  </a:solidFill>
                  <a:latin typeface="Calibri"/>
                  <a:ea typeface="Calibri"/>
                  <a:cs typeface="Calibri"/>
                  <a:sym typeface="Calibri"/>
                </a:defRPr>
              </a:pPr>
              <a:endParaRPr sz="900" dirty="0"/>
            </a:p>
          </p:txBody>
        </p:sp>
      </p:grpSp>
      <p:grpSp>
        <p:nvGrpSpPr>
          <p:cNvPr id="2" name="Group 4"/>
          <p:cNvGrpSpPr>
            <a:grpSpLocks noChangeAspect="1"/>
          </p:cNvGrpSpPr>
          <p:nvPr/>
        </p:nvGrpSpPr>
        <p:grpSpPr bwMode="auto">
          <a:xfrm>
            <a:off x="4643438" y="5337175"/>
            <a:ext cx="696912" cy="792163"/>
            <a:chOff x="2925" y="3362"/>
            <a:chExt cx="439" cy="499"/>
          </a:xfrm>
        </p:grpSpPr>
        <p:sp>
          <p:nvSpPr>
            <p:cNvPr id="4" name="AutoShape 3"/>
            <p:cNvSpPr>
              <a:spLocks noChangeAspect="1" noChangeArrowheads="1" noTextEdit="1"/>
            </p:cNvSpPr>
            <p:nvPr userDrawn="1"/>
          </p:nvSpPr>
          <p:spPr bwMode="auto">
            <a:xfrm>
              <a:off x="2925" y="3362"/>
              <a:ext cx="439" cy="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5"/>
            <p:cNvSpPr>
              <a:spLocks/>
            </p:cNvSpPr>
            <p:nvPr userDrawn="1"/>
          </p:nvSpPr>
          <p:spPr bwMode="auto">
            <a:xfrm>
              <a:off x="3283" y="3457"/>
              <a:ext cx="53" cy="140"/>
            </a:xfrm>
            <a:custGeom>
              <a:avLst/>
              <a:gdLst>
                <a:gd name="T0" fmla="*/ 0 w 145"/>
                <a:gd name="T1" fmla="*/ 18 h 379"/>
                <a:gd name="T2" fmla="*/ 91 w 145"/>
                <a:gd name="T3" fmla="*/ 62 h 379"/>
                <a:gd name="T4" fmla="*/ 140 w 145"/>
                <a:gd name="T5" fmla="*/ 316 h 379"/>
                <a:gd name="T6" fmla="*/ 70 w 145"/>
                <a:gd name="T7" fmla="*/ 361 h 379"/>
                <a:gd name="T8" fmla="*/ 0 w 145"/>
                <a:gd name="T9" fmla="*/ 18 h 379"/>
              </a:gdLst>
              <a:ahLst/>
              <a:cxnLst>
                <a:cxn ang="0">
                  <a:pos x="T0" y="T1"/>
                </a:cxn>
                <a:cxn ang="0">
                  <a:pos x="T2" y="T3"/>
                </a:cxn>
                <a:cxn ang="0">
                  <a:pos x="T4" y="T5"/>
                </a:cxn>
                <a:cxn ang="0">
                  <a:pos x="T6" y="T7"/>
                </a:cxn>
                <a:cxn ang="0">
                  <a:pos x="T8" y="T9"/>
                </a:cxn>
              </a:cxnLst>
              <a:rect l="0" t="0" r="r" b="b"/>
              <a:pathLst>
                <a:path w="145" h="379">
                  <a:moveTo>
                    <a:pt x="0" y="18"/>
                  </a:moveTo>
                  <a:cubicBezTo>
                    <a:pt x="0" y="18"/>
                    <a:pt x="80" y="0"/>
                    <a:pt x="91" y="62"/>
                  </a:cubicBezTo>
                  <a:cubicBezTo>
                    <a:pt x="102" y="124"/>
                    <a:pt x="145" y="229"/>
                    <a:pt x="140" y="316"/>
                  </a:cubicBezTo>
                  <a:cubicBezTo>
                    <a:pt x="140" y="316"/>
                    <a:pt x="125" y="379"/>
                    <a:pt x="70" y="361"/>
                  </a:cubicBezTo>
                  <a:cubicBezTo>
                    <a:pt x="15" y="343"/>
                    <a:pt x="0" y="18"/>
                    <a:pt x="0" y="18"/>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3311" y="3630"/>
              <a:ext cx="54" cy="169"/>
            </a:xfrm>
            <a:custGeom>
              <a:avLst/>
              <a:gdLst>
                <a:gd name="T0" fmla="*/ 0 w 146"/>
                <a:gd name="T1" fmla="*/ 17 h 461"/>
                <a:gd name="T2" fmla="*/ 91 w 146"/>
                <a:gd name="T3" fmla="*/ 62 h 461"/>
                <a:gd name="T4" fmla="*/ 140 w 146"/>
                <a:gd name="T5" fmla="*/ 383 h 461"/>
                <a:gd name="T6" fmla="*/ 62 w 146"/>
                <a:gd name="T7" fmla="*/ 443 h 461"/>
                <a:gd name="T8" fmla="*/ 0 w 146"/>
                <a:gd name="T9" fmla="*/ 17 h 461"/>
              </a:gdLst>
              <a:ahLst/>
              <a:cxnLst>
                <a:cxn ang="0">
                  <a:pos x="T0" y="T1"/>
                </a:cxn>
                <a:cxn ang="0">
                  <a:pos x="T2" y="T3"/>
                </a:cxn>
                <a:cxn ang="0">
                  <a:pos x="T4" y="T5"/>
                </a:cxn>
                <a:cxn ang="0">
                  <a:pos x="T6" y="T7"/>
                </a:cxn>
                <a:cxn ang="0">
                  <a:pos x="T8" y="T9"/>
                </a:cxn>
              </a:cxnLst>
              <a:rect l="0" t="0" r="r" b="b"/>
              <a:pathLst>
                <a:path w="146" h="461">
                  <a:moveTo>
                    <a:pt x="0" y="17"/>
                  </a:moveTo>
                  <a:cubicBezTo>
                    <a:pt x="0" y="17"/>
                    <a:pt x="80" y="0"/>
                    <a:pt x="91" y="62"/>
                  </a:cubicBezTo>
                  <a:cubicBezTo>
                    <a:pt x="102" y="124"/>
                    <a:pt x="146" y="296"/>
                    <a:pt x="140" y="383"/>
                  </a:cubicBezTo>
                  <a:cubicBezTo>
                    <a:pt x="140" y="383"/>
                    <a:pt x="117" y="461"/>
                    <a:pt x="62" y="443"/>
                  </a:cubicBezTo>
                  <a:cubicBezTo>
                    <a:pt x="7" y="424"/>
                    <a:pt x="0" y="17"/>
                    <a:pt x="0" y="17"/>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auto">
            <a:xfrm>
              <a:off x="3334" y="3742"/>
              <a:ext cx="39" cy="64"/>
            </a:xfrm>
            <a:custGeom>
              <a:avLst/>
              <a:gdLst>
                <a:gd name="T0" fmla="*/ 74 w 105"/>
                <a:gd name="T1" fmla="*/ 0 h 172"/>
                <a:gd name="T2" fmla="*/ 0 w 105"/>
                <a:gd name="T3" fmla="*/ 137 h 172"/>
                <a:gd name="T4" fmla="*/ 74 w 105"/>
                <a:gd name="T5" fmla="*/ 0 h 172"/>
              </a:gdLst>
              <a:ahLst/>
              <a:cxnLst>
                <a:cxn ang="0">
                  <a:pos x="T0" y="T1"/>
                </a:cxn>
                <a:cxn ang="0">
                  <a:pos x="T2" y="T3"/>
                </a:cxn>
                <a:cxn ang="0">
                  <a:pos x="T4" y="T5"/>
                </a:cxn>
              </a:cxnLst>
              <a:rect l="0" t="0" r="r" b="b"/>
              <a:pathLst>
                <a:path w="105" h="172">
                  <a:moveTo>
                    <a:pt x="74" y="0"/>
                  </a:moveTo>
                  <a:cubicBezTo>
                    <a:pt x="74" y="0"/>
                    <a:pt x="89" y="129"/>
                    <a:pt x="0" y="137"/>
                  </a:cubicBezTo>
                  <a:cubicBezTo>
                    <a:pt x="0" y="137"/>
                    <a:pt x="105" y="172"/>
                    <a:pt x="74" y="0"/>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p:cNvSpPr>
            <p:nvPr userDrawn="1"/>
          </p:nvSpPr>
          <p:spPr bwMode="auto">
            <a:xfrm>
              <a:off x="2949" y="3395"/>
              <a:ext cx="390" cy="478"/>
            </a:xfrm>
            <a:custGeom>
              <a:avLst/>
              <a:gdLst>
                <a:gd name="T0" fmla="*/ 230 w 1060"/>
                <a:gd name="T1" fmla="*/ 36 h 1302"/>
                <a:gd name="T2" fmla="*/ 188 w 1060"/>
                <a:gd name="T3" fmla="*/ 0 h 1302"/>
                <a:gd name="T4" fmla="*/ 60 w 1060"/>
                <a:gd name="T5" fmla="*/ 101 h 1302"/>
                <a:gd name="T6" fmla="*/ 52 w 1060"/>
                <a:gd name="T7" fmla="*/ 299 h 1302"/>
                <a:gd name="T8" fmla="*/ 81 w 1060"/>
                <a:gd name="T9" fmla="*/ 770 h 1302"/>
                <a:gd name="T10" fmla="*/ 230 w 1060"/>
                <a:gd name="T11" fmla="*/ 1202 h 1302"/>
                <a:gd name="T12" fmla="*/ 339 w 1060"/>
                <a:gd name="T13" fmla="*/ 1240 h 1302"/>
                <a:gd name="T14" fmla="*/ 1048 w 1060"/>
                <a:gd name="T15" fmla="*/ 1084 h 1302"/>
                <a:gd name="T16" fmla="*/ 881 w 1060"/>
                <a:gd name="T17" fmla="*/ 171 h 1302"/>
                <a:gd name="T18" fmla="*/ 230 w 1060"/>
                <a:gd name="T19" fmla="*/ 36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0" h="1302">
                  <a:moveTo>
                    <a:pt x="230" y="36"/>
                  </a:moveTo>
                  <a:cubicBezTo>
                    <a:pt x="188" y="0"/>
                    <a:pt x="188" y="0"/>
                    <a:pt x="188" y="0"/>
                  </a:cubicBezTo>
                  <a:cubicBezTo>
                    <a:pt x="188" y="0"/>
                    <a:pt x="56" y="40"/>
                    <a:pt x="60" y="101"/>
                  </a:cubicBezTo>
                  <a:cubicBezTo>
                    <a:pt x="52" y="299"/>
                    <a:pt x="52" y="299"/>
                    <a:pt x="52" y="299"/>
                  </a:cubicBezTo>
                  <a:cubicBezTo>
                    <a:pt x="81" y="770"/>
                    <a:pt x="81" y="770"/>
                    <a:pt x="81" y="770"/>
                  </a:cubicBezTo>
                  <a:cubicBezTo>
                    <a:pt x="81" y="770"/>
                    <a:pt x="0" y="1151"/>
                    <a:pt x="230" y="1202"/>
                  </a:cubicBezTo>
                  <a:cubicBezTo>
                    <a:pt x="339" y="1240"/>
                    <a:pt x="339" y="1240"/>
                    <a:pt x="339" y="1240"/>
                  </a:cubicBezTo>
                  <a:cubicBezTo>
                    <a:pt x="339" y="1240"/>
                    <a:pt x="688" y="1302"/>
                    <a:pt x="1048" y="1084"/>
                  </a:cubicBezTo>
                  <a:cubicBezTo>
                    <a:pt x="1048" y="1084"/>
                    <a:pt x="1060" y="248"/>
                    <a:pt x="881" y="171"/>
                  </a:cubicBezTo>
                  <a:lnTo>
                    <a:pt x="230" y="36"/>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p:cNvSpPr>
              <a:spLocks/>
            </p:cNvSpPr>
            <p:nvPr userDrawn="1"/>
          </p:nvSpPr>
          <p:spPr bwMode="auto">
            <a:xfrm>
              <a:off x="3006" y="3334"/>
              <a:ext cx="286" cy="253"/>
            </a:xfrm>
            <a:custGeom>
              <a:avLst/>
              <a:gdLst>
                <a:gd name="T0" fmla="*/ 25 w 777"/>
                <a:gd name="T1" fmla="*/ 194 h 689"/>
                <a:gd name="T2" fmla="*/ 195 w 777"/>
                <a:gd name="T3" fmla="*/ 109 h 689"/>
                <a:gd name="T4" fmla="*/ 470 w 777"/>
                <a:gd name="T5" fmla="*/ 89 h 689"/>
                <a:gd name="T6" fmla="*/ 738 w 777"/>
                <a:gd name="T7" fmla="*/ 312 h 689"/>
                <a:gd name="T8" fmla="*/ 738 w 777"/>
                <a:gd name="T9" fmla="*/ 567 h 689"/>
                <a:gd name="T10" fmla="*/ 199 w 777"/>
                <a:gd name="T11" fmla="*/ 567 h 689"/>
                <a:gd name="T12" fmla="*/ 25 w 777"/>
                <a:gd name="T13" fmla="*/ 194 h 689"/>
              </a:gdLst>
              <a:ahLst/>
              <a:cxnLst>
                <a:cxn ang="0">
                  <a:pos x="T0" y="T1"/>
                </a:cxn>
                <a:cxn ang="0">
                  <a:pos x="T2" y="T3"/>
                </a:cxn>
                <a:cxn ang="0">
                  <a:pos x="T4" y="T5"/>
                </a:cxn>
                <a:cxn ang="0">
                  <a:pos x="T6" y="T7"/>
                </a:cxn>
                <a:cxn ang="0">
                  <a:pos x="T8" y="T9"/>
                </a:cxn>
                <a:cxn ang="0">
                  <a:pos x="T10" y="T11"/>
                </a:cxn>
                <a:cxn ang="0">
                  <a:pos x="T12" y="T13"/>
                </a:cxn>
              </a:cxnLst>
              <a:rect l="0" t="0" r="r" b="b"/>
              <a:pathLst>
                <a:path w="777" h="689">
                  <a:moveTo>
                    <a:pt x="25" y="194"/>
                  </a:moveTo>
                  <a:cubicBezTo>
                    <a:pt x="25" y="194"/>
                    <a:pt x="25" y="93"/>
                    <a:pt x="195" y="109"/>
                  </a:cubicBezTo>
                  <a:cubicBezTo>
                    <a:pt x="195" y="109"/>
                    <a:pt x="377" y="129"/>
                    <a:pt x="470" y="89"/>
                  </a:cubicBezTo>
                  <a:cubicBezTo>
                    <a:pt x="470" y="89"/>
                    <a:pt x="681" y="0"/>
                    <a:pt x="738" y="312"/>
                  </a:cubicBezTo>
                  <a:cubicBezTo>
                    <a:pt x="738" y="312"/>
                    <a:pt x="777" y="516"/>
                    <a:pt x="738" y="567"/>
                  </a:cubicBezTo>
                  <a:cubicBezTo>
                    <a:pt x="655" y="673"/>
                    <a:pt x="247" y="689"/>
                    <a:pt x="199" y="567"/>
                  </a:cubicBezTo>
                  <a:cubicBezTo>
                    <a:pt x="162" y="471"/>
                    <a:pt x="0" y="246"/>
                    <a:pt x="25" y="194"/>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p:cNvSpPr>
              <a:spLocks/>
            </p:cNvSpPr>
            <p:nvPr userDrawn="1"/>
          </p:nvSpPr>
          <p:spPr bwMode="auto">
            <a:xfrm>
              <a:off x="2992" y="3771"/>
              <a:ext cx="342" cy="95"/>
            </a:xfrm>
            <a:custGeom>
              <a:avLst/>
              <a:gdLst>
                <a:gd name="T0" fmla="*/ 47 w 930"/>
                <a:gd name="T1" fmla="*/ 148 h 257"/>
                <a:gd name="T2" fmla="*/ 349 w 930"/>
                <a:gd name="T3" fmla="*/ 223 h 257"/>
                <a:gd name="T4" fmla="*/ 930 w 930"/>
                <a:gd name="T5" fmla="*/ 58 h 257"/>
                <a:gd name="T6" fmla="*/ 930 w 930"/>
                <a:gd name="T7" fmla="*/ 0 h 257"/>
                <a:gd name="T8" fmla="*/ 0 w 930"/>
                <a:gd name="T9" fmla="*/ 38 h 257"/>
                <a:gd name="T10" fmla="*/ 47 w 930"/>
                <a:gd name="T11" fmla="*/ 148 h 257"/>
              </a:gdLst>
              <a:ahLst/>
              <a:cxnLst>
                <a:cxn ang="0">
                  <a:pos x="T0" y="T1"/>
                </a:cxn>
                <a:cxn ang="0">
                  <a:pos x="T2" y="T3"/>
                </a:cxn>
                <a:cxn ang="0">
                  <a:pos x="T4" y="T5"/>
                </a:cxn>
                <a:cxn ang="0">
                  <a:pos x="T6" y="T7"/>
                </a:cxn>
                <a:cxn ang="0">
                  <a:pos x="T8" y="T9"/>
                </a:cxn>
                <a:cxn ang="0">
                  <a:pos x="T10" y="T11"/>
                </a:cxn>
              </a:cxnLst>
              <a:rect l="0" t="0" r="r" b="b"/>
              <a:pathLst>
                <a:path w="930" h="257">
                  <a:moveTo>
                    <a:pt x="47" y="148"/>
                  </a:moveTo>
                  <a:cubicBezTo>
                    <a:pt x="47" y="148"/>
                    <a:pt x="168" y="225"/>
                    <a:pt x="349" y="223"/>
                  </a:cubicBezTo>
                  <a:cubicBezTo>
                    <a:pt x="349" y="223"/>
                    <a:pt x="707" y="250"/>
                    <a:pt x="930" y="58"/>
                  </a:cubicBezTo>
                  <a:cubicBezTo>
                    <a:pt x="930" y="0"/>
                    <a:pt x="930" y="0"/>
                    <a:pt x="930" y="0"/>
                  </a:cubicBezTo>
                  <a:cubicBezTo>
                    <a:pt x="930" y="0"/>
                    <a:pt x="651" y="257"/>
                    <a:pt x="0" y="38"/>
                  </a:cubicBezTo>
                  <a:lnTo>
                    <a:pt x="47" y="148"/>
                  </a:lnTo>
                  <a:close/>
                </a:path>
              </a:pathLst>
            </a:custGeom>
            <a:solidFill>
              <a:srgbClr val="483F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p:cNvSpPr>
              <a:spLocks/>
            </p:cNvSpPr>
            <p:nvPr userDrawn="1"/>
          </p:nvSpPr>
          <p:spPr bwMode="auto">
            <a:xfrm>
              <a:off x="3071" y="3633"/>
              <a:ext cx="245" cy="234"/>
            </a:xfrm>
            <a:custGeom>
              <a:avLst/>
              <a:gdLst>
                <a:gd name="T0" fmla="*/ 336 w 668"/>
                <a:gd name="T1" fmla="*/ 28 h 639"/>
                <a:gd name="T2" fmla="*/ 48 w 668"/>
                <a:gd name="T3" fmla="*/ 388 h 639"/>
                <a:gd name="T4" fmla="*/ 312 w 668"/>
                <a:gd name="T5" fmla="*/ 619 h 639"/>
                <a:gd name="T6" fmla="*/ 668 w 668"/>
                <a:gd name="T7" fmla="*/ 429 h 639"/>
                <a:gd name="T8" fmla="*/ 640 w 668"/>
                <a:gd name="T9" fmla="*/ 125 h 639"/>
                <a:gd name="T10" fmla="*/ 336 w 668"/>
                <a:gd name="T11" fmla="*/ 28 h 639"/>
              </a:gdLst>
              <a:ahLst/>
              <a:cxnLst>
                <a:cxn ang="0">
                  <a:pos x="T0" y="T1"/>
                </a:cxn>
                <a:cxn ang="0">
                  <a:pos x="T2" y="T3"/>
                </a:cxn>
                <a:cxn ang="0">
                  <a:pos x="T4" y="T5"/>
                </a:cxn>
                <a:cxn ang="0">
                  <a:pos x="T6" y="T7"/>
                </a:cxn>
                <a:cxn ang="0">
                  <a:pos x="T8" y="T9"/>
                </a:cxn>
                <a:cxn ang="0">
                  <a:pos x="T10" y="T11"/>
                </a:cxn>
              </a:cxnLst>
              <a:rect l="0" t="0" r="r" b="b"/>
              <a:pathLst>
                <a:path w="668" h="639">
                  <a:moveTo>
                    <a:pt x="336" y="28"/>
                  </a:moveTo>
                  <a:cubicBezTo>
                    <a:pt x="221" y="38"/>
                    <a:pt x="0" y="0"/>
                    <a:pt x="48" y="388"/>
                  </a:cubicBezTo>
                  <a:cubicBezTo>
                    <a:pt x="59" y="475"/>
                    <a:pt x="4" y="639"/>
                    <a:pt x="312" y="619"/>
                  </a:cubicBezTo>
                  <a:cubicBezTo>
                    <a:pt x="312" y="619"/>
                    <a:pt x="656" y="631"/>
                    <a:pt x="668" y="429"/>
                  </a:cubicBezTo>
                  <a:cubicBezTo>
                    <a:pt x="640" y="125"/>
                    <a:pt x="640" y="125"/>
                    <a:pt x="640" y="125"/>
                  </a:cubicBezTo>
                  <a:cubicBezTo>
                    <a:pt x="640" y="125"/>
                    <a:pt x="668" y="0"/>
                    <a:pt x="336" y="28"/>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2"/>
            <p:cNvSpPr>
              <a:spLocks/>
            </p:cNvSpPr>
            <p:nvPr userDrawn="1"/>
          </p:nvSpPr>
          <p:spPr bwMode="auto">
            <a:xfrm>
              <a:off x="2911" y="3490"/>
              <a:ext cx="139" cy="148"/>
            </a:xfrm>
            <a:custGeom>
              <a:avLst/>
              <a:gdLst>
                <a:gd name="T0" fmla="*/ 154 w 376"/>
                <a:gd name="T1" fmla="*/ 40 h 403"/>
                <a:gd name="T2" fmla="*/ 44 w 376"/>
                <a:gd name="T3" fmla="*/ 129 h 403"/>
                <a:gd name="T4" fmla="*/ 186 w 376"/>
                <a:gd name="T5" fmla="*/ 384 h 403"/>
                <a:gd name="T6" fmla="*/ 376 w 376"/>
                <a:gd name="T7" fmla="*/ 228 h 403"/>
                <a:gd name="T8" fmla="*/ 154 w 376"/>
                <a:gd name="T9" fmla="*/ 40 h 403"/>
              </a:gdLst>
              <a:ahLst/>
              <a:cxnLst>
                <a:cxn ang="0">
                  <a:pos x="T0" y="T1"/>
                </a:cxn>
                <a:cxn ang="0">
                  <a:pos x="T2" y="T3"/>
                </a:cxn>
                <a:cxn ang="0">
                  <a:pos x="T4" y="T5"/>
                </a:cxn>
                <a:cxn ang="0">
                  <a:pos x="T6" y="T7"/>
                </a:cxn>
                <a:cxn ang="0">
                  <a:pos x="T8" y="T9"/>
                </a:cxn>
              </a:cxnLst>
              <a:rect l="0" t="0" r="r" b="b"/>
              <a:pathLst>
                <a:path w="376" h="403">
                  <a:moveTo>
                    <a:pt x="154" y="40"/>
                  </a:moveTo>
                  <a:cubicBezTo>
                    <a:pt x="154" y="40"/>
                    <a:pt x="48" y="40"/>
                    <a:pt x="44" y="129"/>
                  </a:cubicBezTo>
                  <a:cubicBezTo>
                    <a:pt x="41" y="202"/>
                    <a:pt x="0" y="376"/>
                    <a:pt x="186" y="384"/>
                  </a:cubicBezTo>
                  <a:cubicBezTo>
                    <a:pt x="186" y="384"/>
                    <a:pt x="372" y="403"/>
                    <a:pt x="376" y="228"/>
                  </a:cubicBezTo>
                  <a:cubicBezTo>
                    <a:pt x="376" y="228"/>
                    <a:pt x="372" y="0"/>
                    <a:pt x="154" y="40"/>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3"/>
            <p:cNvSpPr>
              <a:spLocks/>
            </p:cNvSpPr>
            <p:nvPr userDrawn="1"/>
          </p:nvSpPr>
          <p:spPr bwMode="auto">
            <a:xfrm>
              <a:off x="2907" y="3640"/>
              <a:ext cx="150" cy="187"/>
            </a:xfrm>
            <a:custGeom>
              <a:avLst/>
              <a:gdLst>
                <a:gd name="T0" fmla="*/ 146 w 408"/>
                <a:gd name="T1" fmla="*/ 60 h 510"/>
                <a:gd name="T2" fmla="*/ 90 w 408"/>
                <a:gd name="T3" fmla="*/ 129 h 510"/>
                <a:gd name="T4" fmla="*/ 221 w 408"/>
                <a:gd name="T5" fmla="*/ 510 h 510"/>
                <a:gd name="T6" fmla="*/ 369 w 408"/>
                <a:gd name="T7" fmla="*/ 465 h 510"/>
                <a:gd name="T8" fmla="*/ 389 w 408"/>
                <a:gd name="T9" fmla="*/ 251 h 510"/>
                <a:gd name="T10" fmla="*/ 146 w 408"/>
                <a:gd name="T11" fmla="*/ 60 h 510"/>
              </a:gdLst>
              <a:ahLst/>
              <a:cxnLst>
                <a:cxn ang="0">
                  <a:pos x="T0" y="T1"/>
                </a:cxn>
                <a:cxn ang="0">
                  <a:pos x="T2" y="T3"/>
                </a:cxn>
                <a:cxn ang="0">
                  <a:pos x="T4" y="T5"/>
                </a:cxn>
                <a:cxn ang="0">
                  <a:pos x="T6" y="T7"/>
                </a:cxn>
                <a:cxn ang="0">
                  <a:pos x="T8" y="T9"/>
                </a:cxn>
                <a:cxn ang="0">
                  <a:pos x="T10" y="T11"/>
                </a:cxn>
              </a:cxnLst>
              <a:rect l="0" t="0" r="r" b="b"/>
              <a:pathLst>
                <a:path w="408" h="510">
                  <a:moveTo>
                    <a:pt x="146" y="60"/>
                  </a:moveTo>
                  <a:cubicBezTo>
                    <a:pt x="146" y="60"/>
                    <a:pt x="94" y="81"/>
                    <a:pt x="90" y="129"/>
                  </a:cubicBezTo>
                  <a:cubicBezTo>
                    <a:pt x="90" y="129"/>
                    <a:pt x="0" y="502"/>
                    <a:pt x="221" y="510"/>
                  </a:cubicBezTo>
                  <a:cubicBezTo>
                    <a:pt x="221" y="510"/>
                    <a:pt x="357" y="498"/>
                    <a:pt x="369" y="465"/>
                  </a:cubicBezTo>
                  <a:cubicBezTo>
                    <a:pt x="369" y="465"/>
                    <a:pt x="408" y="403"/>
                    <a:pt x="389" y="251"/>
                  </a:cubicBezTo>
                  <a:cubicBezTo>
                    <a:pt x="381" y="182"/>
                    <a:pt x="341" y="0"/>
                    <a:pt x="146" y="60"/>
                  </a:cubicBez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4"/>
            <p:cNvSpPr>
              <a:spLocks/>
            </p:cNvSpPr>
            <p:nvPr userDrawn="1"/>
          </p:nvSpPr>
          <p:spPr bwMode="auto">
            <a:xfrm>
              <a:off x="3165" y="3636"/>
              <a:ext cx="171" cy="237"/>
            </a:xfrm>
            <a:custGeom>
              <a:avLst/>
              <a:gdLst>
                <a:gd name="T0" fmla="*/ 349 w 465"/>
                <a:gd name="T1" fmla="*/ 191 h 647"/>
                <a:gd name="T2" fmla="*/ 0 w 465"/>
                <a:gd name="T3" fmla="*/ 577 h 647"/>
                <a:gd name="T4" fmla="*/ 359 w 465"/>
                <a:gd name="T5" fmla="*/ 519 h 647"/>
                <a:gd name="T6" fmla="*/ 349 w 465"/>
                <a:gd name="T7" fmla="*/ 191 h 647"/>
              </a:gdLst>
              <a:ahLst/>
              <a:cxnLst>
                <a:cxn ang="0">
                  <a:pos x="T0" y="T1"/>
                </a:cxn>
                <a:cxn ang="0">
                  <a:pos x="T2" y="T3"/>
                </a:cxn>
                <a:cxn ang="0">
                  <a:pos x="T4" y="T5"/>
                </a:cxn>
                <a:cxn ang="0">
                  <a:pos x="T6" y="T7"/>
                </a:cxn>
              </a:cxnLst>
              <a:rect l="0" t="0" r="r" b="b"/>
              <a:pathLst>
                <a:path w="465" h="647">
                  <a:moveTo>
                    <a:pt x="349" y="191"/>
                  </a:moveTo>
                  <a:cubicBezTo>
                    <a:pt x="349" y="191"/>
                    <a:pt x="426" y="560"/>
                    <a:pt x="0" y="577"/>
                  </a:cubicBezTo>
                  <a:cubicBezTo>
                    <a:pt x="0" y="577"/>
                    <a:pt x="174" y="647"/>
                    <a:pt x="359" y="519"/>
                  </a:cubicBezTo>
                  <a:cubicBezTo>
                    <a:pt x="465" y="446"/>
                    <a:pt x="322" y="0"/>
                    <a:pt x="349" y="191"/>
                  </a:cubicBez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Line 15"/>
            <p:cNvSpPr>
              <a:spLocks noChangeShapeType="1"/>
            </p:cNvSpPr>
            <p:nvPr userDrawn="1"/>
          </p:nvSpPr>
          <p:spPr bwMode="auto">
            <a:xfrm>
              <a:off x="3071" y="3592"/>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Line 16"/>
            <p:cNvSpPr>
              <a:spLocks noChangeShapeType="1"/>
            </p:cNvSpPr>
            <p:nvPr userDrawn="1"/>
          </p:nvSpPr>
          <p:spPr bwMode="auto">
            <a:xfrm>
              <a:off x="3071" y="3592"/>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7"/>
            <p:cNvSpPr>
              <a:spLocks/>
            </p:cNvSpPr>
            <p:nvPr userDrawn="1"/>
          </p:nvSpPr>
          <p:spPr bwMode="auto">
            <a:xfrm>
              <a:off x="3086" y="3445"/>
              <a:ext cx="85" cy="250"/>
            </a:xfrm>
            <a:custGeom>
              <a:avLst/>
              <a:gdLst>
                <a:gd name="T0" fmla="*/ 86 w 231"/>
                <a:gd name="T1" fmla="*/ 0 h 681"/>
                <a:gd name="T2" fmla="*/ 216 w 231"/>
                <a:gd name="T3" fmla="*/ 669 h 681"/>
                <a:gd name="T4" fmla="*/ 129 w 231"/>
                <a:gd name="T5" fmla="*/ 681 h 681"/>
                <a:gd name="T6" fmla="*/ 0 w 231"/>
                <a:gd name="T7" fmla="*/ 9 h 681"/>
                <a:gd name="T8" fmla="*/ 86 w 231"/>
                <a:gd name="T9" fmla="*/ 0 h 681"/>
              </a:gdLst>
              <a:ahLst/>
              <a:cxnLst>
                <a:cxn ang="0">
                  <a:pos x="T0" y="T1"/>
                </a:cxn>
                <a:cxn ang="0">
                  <a:pos x="T2" y="T3"/>
                </a:cxn>
                <a:cxn ang="0">
                  <a:pos x="T4" y="T5"/>
                </a:cxn>
                <a:cxn ang="0">
                  <a:pos x="T6" y="T7"/>
                </a:cxn>
                <a:cxn ang="0">
                  <a:pos x="T8" y="T9"/>
                </a:cxn>
              </a:cxnLst>
              <a:rect l="0" t="0" r="r" b="b"/>
              <a:pathLst>
                <a:path w="231" h="681">
                  <a:moveTo>
                    <a:pt x="86" y="0"/>
                  </a:moveTo>
                  <a:cubicBezTo>
                    <a:pt x="231" y="254"/>
                    <a:pt x="216" y="669"/>
                    <a:pt x="216" y="669"/>
                  </a:cubicBezTo>
                  <a:cubicBezTo>
                    <a:pt x="129" y="681"/>
                    <a:pt x="129" y="681"/>
                    <a:pt x="129" y="681"/>
                  </a:cubicBezTo>
                  <a:cubicBezTo>
                    <a:pt x="170" y="292"/>
                    <a:pt x="16" y="17"/>
                    <a:pt x="0" y="9"/>
                  </a:cubicBezTo>
                  <a:lnTo>
                    <a:pt x="86" y="0"/>
                  </a:lnTo>
                  <a:close/>
                </a:path>
              </a:pathLst>
            </a:custGeom>
            <a:solidFill>
              <a:srgbClr val="E4E1C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8"/>
            <p:cNvSpPr>
              <a:spLocks/>
            </p:cNvSpPr>
            <p:nvPr userDrawn="1"/>
          </p:nvSpPr>
          <p:spPr bwMode="auto">
            <a:xfrm>
              <a:off x="3194" y="3438"/>
              <a:ext cx="85" cy="247"/>
            </a:xfrm>
            <a:custGeom>
              <a:avLst/>
              <a:gdLst>
                <a:gd name="T0" fmla="*/ 86 w 231"/>
                <a:gd name="T1" fmla="*/ 0 h 672"/>
                <a:gd name="T2" fmla="*/ 217 w 231"/>
                <a:gd name="T3" fmla="*/ 672 h 672"/>
                <a:gd name="T4" fmla="*/ 131 w 231"/>
                <a:gd name="T5" fmla="*/ 672 h 672"/>
                <a:gd name="T6" fmla="*/ 0 w 231"/>
                <a:gd name="T7" fmla="*/ 8 h 672"/>
                <a:gd name="T8" fmla="*/ 86 w 231"/>
                <a:gd name="T9" fmla="*/ 0 h 672"/>
              </a:gdLst>
              <a:ahLst/>
              <a:cxnLst>
                <a:cxn ang="0">
                  <a:pos x="T0" y="T1"/>
                </a:cxn>
                <a:cxn ang="0">
                  <a:pos x="T2" y="T3"/>
                </a:cxn>
                <a:cxn ang="0">
                  <a:pos x="T4" y="T5"/>
                </a:cxn>
                <a:cxn ang="0">
                  <a:pos x="T6" y="T7"/>
                </a:cxn>
                <a:cxn ang="0">
                  <a:pos x="T8" y="T9"/>
                </a:cxn>
              </a:cxnLst>
              <a:rect l="0" t="0" r="r" b="b"/>
              <a:pathLst>
                <a:path w="231" h="672">
                  <a:moveTo>
                    <a:pt x="86" y="0"/>
                  </a:moveTo>
                  <a:cubicBezTo>
                    <a:pt x="231" y="253"/>
                    <a:pt x="217" y="672"/>
                    <a:pt x="217" y="672"/>
                  </a:cubicBezTo>
                  <a:cubicBezTo>
                    <a:pt x="131" y="672"/>
                    <a:pt x="131" y="672"/>
                    <a:pt x="131" y="672"/>
                  </a:cubicBezTo>
                  <a:cubicBezTo>
                    <a:pt x="172" y="283"/>
                    <a:pt x="16" y="16"/>
                    <a:pt x="0" y="8"/>
                  </a:cubicBezTo>
                  <a:lnTo>
                    <a:pt x="86" y="0"/>
                  </a:lnTo>
                  <a:close/>
                </a:path>
              </a:pathLst>
            </a:custGeom>
            <a:solidFill>
              <a:srgbClr val="E4E1C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9"/>
            <p:cNvSpPr>
              <a:spLocks noEditPoints="1"/>
            </p:cNvSpPr>
            <p:nvPr userDrawn="1"/>
          </p:nvSpPr>
          <p:spPr bwMode="auto">
            <a:xfrm>
              <a:off x="3121" y="3554"/>
              <a:ext cx="44" cy="42"/>
            </a:xfrm>
            <a:custGeom>
              <a:avLst/>
              <a:gdLst>
                <a:gd name="T0" fmla="*/ 100 w 122"/>
                <a:gd name="T1" fmla="*/ 7 h 116"/>
                <a:gd name="T2" fmla="*/ 115 w 122"/>
                <a:gd name="T3" fmla="*/ 109 h 116"/>
                <a:gd name="T4" fmla="*/ 20 w 122"/>
                <a:gd name="T5" fmla="*/ 109 h 116"/>
                <a:gd name="T6" fmla="*/ 8 w 122"/>
                <a:gd name="T7" fmla="*/ 7 h 116"/>
                <a:gd name="T8" fmla="*/ 100 w 122"/>
                <a:gd name="T9" fmla="*/ 7 h 116"/>
                <a:gd name="T10" fmla="*/ 103 w 122"/>
                <a:gd name="T11" fmla="*/ 0 h 116"/>
                <a:gd name="T12" fmla="*/ 0 w 122"/>
                <a:gd name="T13" fmla="*/ 0 h 116"/>
                <a:gd name="T14" fmla="*/ 14 w 122"/>
                <a:gd name="T15" fmla="*/ 116 h 116"/>
                <a:gd name="T16" fmla="*/ 122 w 122"/>
                <a:gd name="T17" fmla="*/ 116 h 116"/>
                <a:gd name="T18" fmla="*/ 103 w 122"/>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16">
                  <a:moveTo>
                    <a:pt x="100" y="7"/>
                  </a:moveTo>
                  <a:cubicBezTo>
                    <a:pt x="106" y="17"/>
                    <a:pt x="112" y="65"/>
                    <a:pt x="115" y="109"/>
                  </a:cubicBezTo>
                  <a:cubicBezTo>
                    <a:pt x="20" y="109"/>
                    <a:pt x="20" y="109"/>
                    <a:pt x="20" y="109"/>
                  </a:cubicBezTo>
                  <a:cubicBezTo>
                    <a:pt x="8" y="7"/>
                    <a:pt x="8" y="7"/>
                    <a:pt x="8" y="7"/>
                  </a:cubicBezTo>
                  <a:cubicBezTo>
                    <a:pt x="100" y="7"/>
                    <a:pt x="100" y="7"/>
                    <a:pt x="100" y="7"/>
                  </a:cubicBezTo>
                  <a:moveTo>
                    <a:pt x="103" y="0"/>
                  </a:moveTo>
                  <a:cubicBezTo>
                    <a:pt x="0" y="0"/>
                    <a:pt x="0" y="0"/>
                    <a:pt x="0" y="0"/>
                  </a:cubicBezTo>
                  <a:cubicBezTo>
                    <a:pt x="14" y="116"/>
                    <a:pt x="14" y="116"/>
                    <a:pt x="14" y="116"/>
                  </a:cubicBezTo>
                  <a:cubicBezTo>
                    <a:pt x="122" y="116"/>
                    <a:pt x="122" y="116"/>
                    <a:pt x="122" y="116"/>
                  </a:cubicBezTo>
                  <a:cubicBezTo>
                    <a:pt x="122" y="116"/>
                    <a:pt x="116" y="9"/>
                    <a:pt x="103" y="0"/>
                  </a:cubicBezTo>
                  <a:close/>
                </a:path>
              </a:pathLst>
            </a:custGeom>
            <a:solidFill>
              <a:srgbClr val="F6D24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0"/>
            <p:cNvSpPr>
              <a:spLocks noEditPoints="1"/>
            </p:cNvSpPr>
            <p:nvPr userDrawn="1"/>
          </p:nvSpPr>
          <p:spPr bwMode="auto">
            <a:xfrm>
              <a:off x="3231" y="3552"/>
              <a:ext cx="45" cy="43"/>
            </a:xfrm>
            <a:custGeom>
              <a:avLst/>
              <a:gdLst>
                <a:gd name="T0" fmla="*/ 100 w 122"/>
                <a:gd name="T1" fmla="*/ 6 h 116"/>
                <a:gd name="T2" fmla="*/ 115 w 122"/>
                <a:gd name="T3" fmla="*/ 109 h 116"/>
                <a:gd name="T4" fmla="*/ 20 w 122"/>
                <a:gd name="T5" fmla="*/ 109 h 116"/>
                <a:gd name="T6" fmla="*/ 8 w 122"/>
                <a:gd name="T7" fmla="*/ 6 h 116"/>
                <a:gd name="T8" fmla="*/ 100 w 122"/>
                <a:gd name="T9" fmla="*/ 6 h 116"/>
                <a:gd name="T10" fmla="*/ 103 w 122"/>
                <a:gd name="T11" fmla="*/ 0 h 116"/>
                <a:gd name="T12" fmla="*/ 0 w 122"/>
                <a:gd name="T13" fmla="*/ 0 h 116"/>
                <a:gd name="T14" fmla="*/ 14 w 122"/>
                <a:gd name="T15" fmla="*/ 116 h 116"/>
                <a:gd name="T16" fmla="*/ 122 w 122"/>
                <a:gd name="T17" fmla="*/ 116 h 116"/>
                <a:gd name="T18" fmla="*/ 103 w 122"/>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16">
                  <a:moveTo>
                    <a:pt x="100" y="6"/>
                  </a:moveTo>
                  <a:cubicBezTo>
                    <a:pt x="106" y="16"/>
                    <a:pt x="112" y="65"/>
                    <a:pt x="115" y="109"/>
                  </a:cubicBezTo>
                  <a:cubicBezTo>
                    <a:pt x="20" y="109"/>
                    <a:pt x="20" y="109"/>
                    <a:pt x="20" y="109"/>
                  </a:cubicBezTo>
                  <a:cubicBezTo>
                    <a:pt x="8" y="6"/>
                    <a:pt x="8" y="6"/>
                    <a:pt x="8" y="6"/>
                  </a:cubicBezTo>
                  <a:cubicBezTo>
                    <a:pt x="100" y="6"/>
                    <a:pt x="100" y="6"/>
                    <a:pt x="100" y="6"/>
                  </a:cubicBezTo>
                  <a:moveTo>
                    <a:pt x="103" y="0"/>
                  </a:moveTo>
                  <a:cubicBezTo>
                    <a:pt x="0" y="0"/>
                    <a:pt x="0" y="0"/>
                    <a:pt x="0" y="0"/>
                  </a:cubicBezTo>
                  <a:cubicBezTo>
                    <a:pt x="14" y="116"/>
                    <a:pt x="14" y="116"/>
                    <a:pt x="14" y="116"/>
                  </a:cubicBezTo>
                  <a:cubicBezTo>
                    <a:pt x="122" y="116"/>
                    <a:pt x="122" y="116"/>
                    <a:pt x="122" y="116"/>
                  </a:cubicBezTo>
                  <a:cubicBezTo>
                    <a:pt x="122" y="116"/>
                    <a:pt x="116" y="8"/>
                    <a:pt x="103" y="0"/>
                  </a:cubicBezTo>
                  <a:close/>
                </a:path>
              </a:pathLst>
            </a:custGeom>
            <a:solidFill>
              <a:srgbClr val="F6D24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
            <p:cNvSpPr>
              <a:spLocks/>
            </p:cNvSpPr>
            <p:nvPr userDrawn="1"/>
          </p:nvSpPr>
          <p:spPr bwMode="auto">
            <a:xfrm>
              <a:off x="2938" y="3507"/>
              <a:ext cx="114" cy="127"/>
            </a:xfrm>
            <a:custGeom>
              <a:avLst/>
              <a:gdLst>
                <a:gd name="T0" fmla="*/ 302 w 309"/>
                <a:gd name="T1" fmla="*/ 168 h 345"/>
                <a:gd name="T2" fmla="*/ 113 w 309"/>
                <a:gd name="T3" fmla="*/ 337 h 345"/>
                <a:gd name="T4" fmla="*/ 0 w 309"/>
                <a:gd name="T5" fmla="*/ 293 h 345"/>
                <a:gd name="T6" fmla="*/ 218 w 309"/>
                <a:gd name="T7" fmla="*/ 243 h 345"/>
                <a:gd name="T8" fmla="*/ 194 w 309"/>
                <a:gd name="T9" fmla="*/ 0 h 345"/>
                <a:gd name="T10" fmla="*/ 302 w 309"/>
                <a:gd name="T11" fmla="*/ 168 h 345"/>
              </a:gdLst>
              <a:ahLst/>
              <a:cxnLst>
                <a:cxn ang="0">
                  <a:pos x="T0" y="T1"/>
                </a:cxn>
                <a:cxn ang="0">
                  <a:pos x="T2" y="T3"/>
                </a:cxn>
                <a:cxn ang="0">
                  <a:pos x="T4" y="T5"/>
                </a:cxn>
                <a:cxn ang="0">
                  <a:pos x="T6" y="T7"/>
                </a:cxn>
                <a:cxn ang="0">
                  <a:pos x="T8" y="T9"/>
                </a:cxn>
                <a:cxn ang="0">
                  <a:pos x="T10" y="T11"/>
                </a:cxn>
              </a:cxnLst>
              <a:rect l="0" t="0" r="r" b="b"/>
              <a:pathLst>
                <a:path w="309" h="345">
                  <a:moveTo>
                    <a:pt x="302" y="168"/>
                  </a:moveTo>
                  <a:cubicBezTo>
                    <a:pt x="309" y="236"/>
                    <a:pt x="275" y="344"/>
                    <a:pt x="113" y="337"/>
                  </a:cubicBezTo>
                  <a:cubicBezTo>
                    <a:pt x="113" y="337"/>
                    <a:pt x="38" y="336"/>
                    <a:pt x="0" y="293"/>
                  </a:cubicBezTo>
                  <a:cubicBezTo>
                    <a:pt x="0" y="293"/>
                    <a:pt x="215" y="345"/>
                    <a:pt x="218" y="243"/>
                  </a:cubicBezTo>
                  <a:cubicBezTo>
                    <a:pt x="220" y="184"/>
                    <a:pt x="234" y="110"/>
                    <a:pt x="194" y="0"/>
                  </a:cubicBezTo>
                  <a:cubicBezTo>
                    <a:pt x="194" y="0"/>
                    <a:pt x="288" y="25"/>
                    <a:pt x="302" y="168"/>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2"/>
            <p:cNvSpPr>
              <a:spLocks/>
            </p:cNvSpPr>
            <p:nvPr userDrawn="1"/>
          </p:nvSpPr>
          <p:spPr bwMode="auto">
            <a:xfrm>
              <a:off x="2950" y="3658"/>
              <a:ext cx="107" cy="180"/>
            </a:xfrm>
            <a:custGeom>
              <a:avLst/>
              <a:gdLst>
                <a:gd name="T0" fmla="*/ 121 w 291"/>
                <a:gd name="T1" fmla="*/ 0 h 492"/>
                <a:gd name="T2" fmla="*/ 203 w 291"/>
                <a:gd name="T3" fmla="*/ 392 h 492"/>
                <a:gd name="T4" fmla="*/ 0 w 291"/>
                <a:gd name="T5" fmla="*/ 413 h 492"/>
                <a:gd name="T6" fmla="*/ 194 w 291"/>
                <a:gd name="T7" fmla="*/ 451 h 492"/>
                <a:gd name="T8" fmla="*/ 277 w 291"/>
                <a:gd name="T9" fmla="*/ 310 h 492"/>
                <a:gd name="T10" fmla="*/ 121 w 291"/>
                <a:gd name="T11" fmla="*/ 0 h 492"/>
              </a:gdLst>
              <a:ahLst/>
              <a:cxnLst>
                <a:cxn ang="0">
                  <a:pos x="T0" y="T1"/>
                </a:cxn>
                <a:cxn ang="0">
                  <a:pos x="T2" y="T3"/>
                </a:cxn>
                <a:cxn ang="0">
                  <a:pos x="T4" y="T5"/>
                </a:cxn>
                <a:cxn ang="0">
                  <a:pos x="T6" y="T7"/>
                </a:cxn>
                <a:cxn ang="0">
                  <a:pos x="T8" y="T9"/>
                </a:cxn>
                <a:cxn ang="0">
                  <a:pos x="T10" y="T11"/>
                </a:cxn>
              </a:cxnLst>
              <a:rect l="0" t="0" r="r" b="b"/>
              <a:pathLst>
                <a:path w="291" h="492">
                  <a:moveTo>
                    <a:pt x="121" y="0"/>
                  </a:moveTo>
                  <a:cubicBezTo>
                    <a:pt x="121" y="0"/>
                    <a:pt x="251" y="304"/>
                    <a:pt x="203" y="392"/>
                  </a:cubicBezTo>
                  <a:cubicBezTo>
                    <a:pt x="165" y="461"/>
                    <a:pt x="0" y="413"/>
                    <a:pt x="0" y="413"/>
                  </a:cubicBezTo>
                  <a:cubicBezTo>
                    <a:pt x="0" y="413"/>
                    <a:pt x="50" y="492"/>
                    <a:pt x="194" y="451"/>
                  </a:cubicBezTo>
                  <a:cubicBezTo>
                    <a:pt x="220" y="444"/>
                    <a:pt x="272" y="450"/>
                    <a:pt x="277" y="310"/>
                  </a:cubicBezTo>
                  <a:cubicBezTo>
                    <a:pt x="280" y="223"/>
                    <a:pt x="291" y="29"/>
                    <a:pt x="121" y="0"/>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3"/>
            <p:cNvSpPr>
              <a:spLocks/>
            </p:cNvSpPr>
            <p:nvPr userDrawn="1"/>
          </p:nvSpPr>
          <p:spPr bwMode="auto">
            <a:xfrm>
              <a:off x="3323" y="3556"/>
              <a:ext cx="17" cy="33"/>
            </a:xfrm>
            <a:custGeom>
              <a:avLst/>
              <a:gdLst>
                <a:gd name="T0" fmla="*/ 28 w 47"/>
                <a:gd name="T1" fmla="*/ 0 h 92"/>
                <a:gd name="T2" fmla="*/ 0 w 47"/>
                <a:gd name="T3" fmla="*/ 92 h 92"/>
                <a:gd name="T4" fmla="*/ 28 w 47"/>
                <a:gd name="T5" fmla="*/ 0 h 92"/>
              </a:gdLst>
              <a:ahLst/>
              <a:cxnLst>
                <a:cxn ang="0">
                  <a:pos x="T0" y="T1"/>
                </a:cxn>
                <a:cxn ang="0">
                  <a:pos x="T2" y="T3"/>
                </a:cxn>
                <a:cxn ang="0">
                  <a:pos x="T4" y="T5"/>
                </a:cxn>
              </a:cxnLst>
              <a:rect l="0" t="0" r="r" b="b"/>
              <a:pathLst>
                <a:path w="47" h="92">
                  <a:moveTo>
                    <a:pt x="28" y="0"/>
                  </a:moveTo>
                  <a:cubicBezTo>
                    <a:pt x="28" y="0"/>
                    <a:pt x="47" y="61"/>
                    <a:pt x="0" y="92"/>
                  </a:cubicBezTo>
                  <a:cubicBezTo>
                    <a:pt x="0" y="92"/>
                    <a:pt x="30" y="49"/>
                    <a:pt x="28" y="0"/>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4"/>
            <p:cNvSpPr>
              <a:spLocks/>
            </p:cNvSpPr>
            <p:nvPr userDrawn="1"/>
          </p:nvSpPr>
          <p:spPr bwMode="auto">
            <a:xfrm>
              <a:off x="3086" y="3695"/>
              <a:ext cx="222" cy="36"/>
            </a:xfrm>
            <a:custGeom>
              <a:avLst/>
              <a:gdLst>
                <a:gd name="T0" fmla="*/ 1 w 604"/>
                <a:gd name="T1" fmla="*/ 71 h 98"/>
                <a:gd name="T2" fmla="*/ 602 w 604"/>
                <a:gd name="T3" fmla="*/ 0 h 98"/>
                <a:gd name="T4" fmla="*/ 604 w 604"/>
                <a:gd name="T5" fmla="*/ 21 h 98"/>
                <a:gd name="T6" fmla="*/ 0 w 604"/>
                <a:gd name="T7" fmla="*/ 85 h 98"/>
                <a:gd name="T8" fmla="*/ 1 w 604"/>
                <a:gd name="T9" fmla="*/ 71 h 98"/>
              </a:gdLst>
              <a:ahLst/>
              <a:cxnLst>
                <a:cxn ang="0">
                  <a:pos x="T0" y="T1"/>
                </a:cxn>
                <a:cxn ang="0">
                  <a:pos x="T2" y="T3"/>
                </a:cxn>
                <a:cxn ang="0">
                  <a:pos x="T4" y="T5"/>
                </a:cxn>
                <a:cxn ang="0">
                  <a:pos x="T6" y="T7"/>
                </a:cxn>
                <a:cxn ang="0">
                  <a:pos x="T8" y="T9"/>
                </a:cxn>
              </a:cxnLst>
              <a:rect l="0" t="0" r="r" b="b"/>
              <a:pathLst>
                <a:path w="604" h="98">
                  <a:moveTo>
                    <a:pt x="1" y="71"/>
                  </a:moveTo>
                  <a:cubicBezTo>
                    <a:pt x="1" y="71"/>
                    <a:pt x="468" y="84"/>
                    <a:pt x="602" y="0"/>
                  </a:cubicBezTo>
                  <a:cubicBezTo>
                    <a:pt x="604" y="21"/>
                    <a:pt x="604" y="21"/>
                    <a:pt x="604" y="21"/>
                  </a:cubicBezTo>
                  <a:cubicBezTo>
                    <a:pt x="604" y="21"/>
                    <a:pt x="444" y="98"/>
                    <a:pt x="0" y="85"/>
                  </a:cubicBezTo>
                  <a:lnTo>
                    <a:pt x="1" y="71"/>
                  </a:lnTo>
                  <a:close/>
                </a:path>
              </a:pathLst>
            </a:custGeom>
            <a:solidFill>
              <a:srgbClr val="483F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5"/>
            <p:cNvSpPr>
              <a:spLocks/>
            </p:cNvSpPr>
            <p:nvPr userDrawn="1"/>
          </p:nvSpPr>
          <p:spPr bwMode="auto">
            <a:xfrm>
              <a:off x="3330" y="3654"/>
              <a:ext cx="16" cy="11"/>
            </a:xfrm>
            <a:custGeom>
              <a:avLst/>
              <a:gdLst>
                <a:gd name="T0" fmla="*/ 0 w 42"/>
                <a:gd name="T1" fmla="*/ 24 h 30"/>
                <a:gd name="T2" fmla="*/ 41 w 42"/>
                <a:gd name="T3" fmla="*/ 0 h 30"/>
                <a:gd name="T4" fmla="*/ 42 w 42"/>
                <a:gd name="T5" fmla="*/ 9 h 30"/>
                <a:gd name="T6" fmla="*/ 1 w 42"/>
                <a:gd name="T7" fmla="*/ 30 h 30"/>
                <a:gd name="T8" fmla="*/ 0 w 42"/>
                <a:gd name="T9" fmla="*/ 24 h 30"/>
              </a:gdLst>
              <a:ahLst/>
              <a:cxnLst>
                <a:cxn ang="0">
                  <a:pos x="T0" y="T1"/>
                </a:cxn>
                <a:cxn ang="0">
                  <a:pos x="T2" y="T3"/>
                </a:cxn>
                <a:cxn ang="0">
                  <a:pos x="T4" y="T5"/>
                </a:cxn>
                <a:cxn ang="0">
                  <a:pos x="T6" y="T7"/>
                </a:cxn>
                <a:cxn ang="0">
                  <a:pos x="T8" y="T9"/>
                </a:cxn>
              </a:cxnLst>
              <a:rect l="0" t="0" r="r" b="b"/>
              <a:pathLst>
                <a:path w="42" h="30">
                  <a:moveTo>
                    <a:pt x="0" y="24"/>
                  </a:moveTo>
                  <a:cubicBezTo>
                    <a:pt x="0" y="24"/>
                    <a:pt x="37" y="17"/>
                    <a:pt x="41" y="0"/>
                  </a:cubicBezTo>
                  <a:cubicBezTo>
                    <a:pt x="42" y="9"/>
                    <a:pt x="42" y="9"/>
                    <a:pt x="42" y="9"/>
                  </a:cubicBezTo>
                  <a:cubicBezTo>
                    <a:pt x="42" y="9"/>
                    <a:pt x="40" y="20"/>
                    <a:pt x="1" y="30"/>
                  </a:cubicBezTo>
                  <a:lnTo>
                    <a:pt x="0" y="24"/>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6"/>
            <p:cNvSpPr>
              <a:spLocks/>
            </p:cNvSpPr>
            <p:nvPr userDrawn="1"/>
          </p:nvSpPr>
          <p:spPr bwMode="auto">
            <a:xfrm>
              <a:off x="2937" y="3685"/>
              <a:ext cx="102" cy="21"/>
            </a:xfrm>
            <a:custGeom>
              <a:avLst/>
              <a:gdLst>
                <a:gd name="T0" fmla="*/ 1 w 278"/>
                <a:gd name="T1" fmla="*/ 37 h 56"/>
                <a:gd name="T2" fmla="*/ 196 w 278"/>
                <a:gd name="T3" fmla="*/ 32 h 56"/>
                <a:gd name="T4" fmla="*/ 273 w 278"/>
                <a:gd name="T5" fmla="*/ 0 h 56"/>
                <a:gd name="T6" fmla="*/ 278 w 278"/>
                <a:gd name="T7" fmla="*/ 7 h 56"/>
                <a:gd name="T8" fmla="*/ 199 w 278"/>
                <a:gd name="T9" fmla="*/ 38 h 56"/>
                <a:gd name="T10" fmla="*/ 0 w 278"/>
                <a:gd name="T11" fmla="*/ 45 h 56"/>
                <a:gd name="T12" fmla="*/ 1 w 278"/>
                <a:gd name="T13" fmla="*/ 37 h 56"/>
              </a:gdLst>
              <a:ahLst/>
              <a:cxnLst>
                <a:cxn ang="0">
                  <a:pos x="T0" y="T1"/>
                </a:cxn>
                <a:cxn ang="0">
                  <a:pos x="T2" y="T3"/>
                </a:cxn>
                <a:cxn ang="0">
                  <a:pos x="T4" y="T5"/>
                </a:cxn>
                <a:cxn ang="0">
                  <a:pos x="T6" y="T7"/>
                </a:cxn>
                <a:cxn ang="0">
                  <a:pos x="T8" y="T9"/>
                </a:cxn>
                <a:cxn ang="0">
                  <a:pos x="T10" y="T11"/>
                </a:cxn>
                <a:cxn ang="0">
                  <a:pos x="T12" y="T13"/>
                </a:cxn>
              </a:cxnLst>
              <a:rect l="0" t="0" r="r" b="b"/>
              <a:pathLst>
                <a:path w="278" h="56">
                  <a:moveTo>
                    <a:pt x="1" y="37"/>
                  </a:moveTo>
                  <a:cubicBezTo>
                    <a:pt x="1" y="37"/>
                    <a:pt x="122" y="53"/>
                    <a:pt x="196" y="32"/>
                  </a:cubicBezTo>
                  <a:cubicBezTo>
                    <a:pt x="196" y="32"/>
                    <a:pt x="273" y="7"/>
                    <a:pt x="273" y="0"/>
                  </a:cubicBezTo>
                  <a:cubicBezTo>
                    <a:pt x="278" y="7"/>
                    <a:pt x="278" y="7"/>
                    <a:pt x="278" y="7"/>
                  </a:cubicBezTo>
                  <a:cubicBezTo>
                    <a:pt x="199" y="38"/>
                    <a:pt x="199" y="38"/>
                    <a:pt x="199" y="38"/>
                  </a:cubicBezTo>
                  <a:cubicBezTo>
                    <a:pt x="199" y="38"/>
                    <a:pt x="124" y="56"/>
                    <a:pt x="0" y="45"/>
                  </a:cubicBezTo>
                  <a:lnTo>
                    <a:pt x="1" y="37"/>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7"/>
            <p:cNvSpPr>
              <a:spLocks/>
            </p:cNvSpPr>
            <p:nvPr userDrawn="1"/>
          </p:nvSpPr>
          <p:spPr bwMode="auto">
            <a:xfrm>
              <a:off x="2938" y="3698"/>
              <a:ext cx="10" cy="6"/>
            </a:xfrm>
            <a:custGeom>
              <a:avLst/>
              <a:gdLst>
                <a:gd name="T0" fmla="*/ 26 w 26"/>
                <a:gd name="T1" fmla="*/ 9 h 16"/>
                <a:gd name="T2" fmla="*/ 19 w 26"/>
                <a:gd name="T3" fmla="*/ 15 h 16"/>
                <a:gd name="T4" fmla="*/ 5 w 26"/>
                <a:gd name="T5" fmla="*/ 14 h 16"/>
                <a:gd name="T6" fmla="*/ 0 w 26"/>
                <a:gd name="T7" fmla="*/ 7 h 16"/>
                <a:gd name="T8" fmla="*/ 0 w 26"/>
                <a:gd name="T9" fmla="*/ 7 h 16"/>
                <a:gd name="T10" fmla="*/ 7 w 26"/>
                <a:gd name="T11" fmla="*/ 0 h 16"/>
                <a:gd name="T12" fmla="*/ 21 w 26"/>
                <a:gd name="T13" fmla="*/ 1 h 16"/>
                <a:gd name="T14" fmla="*/ 26 w 26"/>
                <a:gd name="T15" fmla="*/ 9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6">
                  <a:moveTo>
                    <a:pt x="26" y="9"/>
                  </a:moveTo>
                  <a:cubicBezTo>
                    <a:pt x="25" y="13"/>
                    <a:pt x="23" y="16"/>
                    <a:pt x="19" y="15"/>
                  </a:cubicBezTo>
                  <a:cubicBezTo>
                    <a:pt x="5" y="14"/>
                    <a:pt x="5" y="14"/>
                    <a:pt x="5" y="14"/>
                  </a:cubicBezTo>
                  <a:cubicBezTo>
                    <a:pt x="2" y="14"/>
                    <a:pt x="0" y="11"/>
                    <a:pt x="0" y="7"/>
                  </a:cubicBezTo>
                  <a:cubicBezTo>
                    <a:pt x="0" y="7"/>
                    <a:pt x="0" y="7"/>
                    <a:pt x="0" y="7"/>
                  </a:cubicBezTo>
                  <a:cubicBezTo>
                    <a:pt x="1" y="3"/>
                    <a:pt x="3" y="0"/>
                    <a:pt x="7" y="0"/>
                  </a:cubicBezTo>
                  <a:cubicBezTo>
                    <a:pt x="21" y="1"/>
                    <a:pt x="21" y="1"/>
                    <a:pt x="21" y="1"/>
                  </a:cubicBezTo>
                  <a:cubicBezTo>
                    <a:pt x="24" y="2"/>
                    <a:pt x="26" y="5"/>
                    <a:pt x="26" y="9"/>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8"/>
            <p:cNvSpPr>
              <a:spLocks/>
            </p:cNvSpPr>
            <p:nvPr userDrawn="1"/>
          </p:nvSpPr>
          <p:spPr bwMode="auto">
            <a:xfrm>
              <a:off x="2927" y="3522"/>
              <a:ext cx="106" cy="21"/>
            </a:xfrm>
            <a:custGeom>
              <a:avLst/>
              <a:gdLst>
                <a:gd name="T0" fmla="*/ 1 w 287"/>
                <a:gd name="T1" fmla="*/ 50 h 57"/>
                <a:gd name="T2" fmla="*/ 245 w 287"/>
                <a:gd name="T3" fmla="*/ 36 h 57"/>
                <a:gd name="T4" fmla="*/ 282 w 287"/>
                <a:gd name="T5" fmla="*/ 0 h 57"/>
                <a:gd name="T6" fmla="*/ 287 w 287"/>
                <a:gd name="T7" fmla="*/ 5 h 57"/>
                <a:gd name="T8" fmla="*/ 247 w 287"/>
                <a:gd name="T9" fmla="*/ 45 h 57"/>
                <a:gd name="T10" fmla="*/ 0 w 287"/>
                <a:gd name="T11" fmla="*/ 57 h 57"/>
                <a:gd name="T12" fmla="*/ 1 w 287"/>
                <a:gd name="T13" fmla="*/ 50 h 57"/>
              </a:gdLst>
              <a:ahLst/>
              <a:cxnLst>
                <a:cxn ang="0">
                  <a:pos x="T0" y="T1"/>
                </a:cxn>
                <a:cxn ang="0">
                  <a:pos x="T2" y="T3"/>
                </a:cxn>
                <a:cxn ang="0">
                  <a:pos x="T4" y="T5"/>
                </a:cxn>
                <a:cxn ang="0">
                  <a:pos x="T6" y="T7"/>
                </a:cxn>
                <a:cxn ang="0">
                  <a:pos x="T8" y="T9"/>
                </a:cxn>
                <a:cxn ang="0">
                  <a:pos x="T10" y="T11"/>
                </a:cxn>
                <a:cxn ang="0">
                  <a:pos x="T12" y="T13"/>
                </a:cxn>
              </a:cxnLst>
              <a:rect l="0" t="0" r="r" b="b"/>
              <a:pathLst>
                <a:path w="287" h="57">
                  <a:moveTo>
                    <a:pt x="1" y="50"/>
                  </a:moveTo>
                  <a:cubicBezTo>
                    <a:pt x="1" y="50"/>
                    <a:pt x="235" y="44"/>
                    <a:pt x="245" y="36"/>
                  </a:cubicBezTo>
                  <a:cubicBezTo>
                    <a:pt x="245" y="36"/>
                    <a:pt x="280" y="8"/>
                    <a:pt x="282" y="0"/>
                  </a:cubicBezTo>
                  <a:cubicBezTo>
                    <a:pt x="287" y="5"/>
                    <a:pt x="287" y="5"/>
                    <a:pt x="287" y="5"/>
                  </a:cubicBezTo>
                  <a:cubicBezTo>
                    <a:pt x="247" y="45"/>
                    <a:pt x="247" y="45"/>
                    <a:pt x="247" y="45"/>
                  </a:cubicBezTo>
                  <a:cubicBezTo>
                    <a:pt x="0" y="57"/>
                    <a:pt x="0" y="57"/>
                    <a:pt x="0" y="57"/>
                  </a:cubicBezTo>
                  <a:lnTo>
                    <a:pt x="1" y="50"/>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9"/>
            <p:cNvSpPr>
              <a:spLocks/>
            </p:cNvSpPr>
            <p:nvPr userDrawn="1"/>
          </p:nvSpPr>
          <p:spPr bwMode="auto">
            <a:xfrm>
              <a:off x="2930" y="3538"/>
              <a:ext cx="9" cy="5"/>
            </a:xfrm>
            <a:custGeom>
              <a:avLst/>
              <a:gdLst>
                <a:gd name="T0" fmla="*/ 25 w 25"/>
                <a:gd name="T1" fmla="*/ 7 h 14"/>
                <a:gd name="T2" fmla="*/ 19 w 25"/>
                <a:gd name="T3" fmla="*/ 14 h 14"/>
                <a:gd name="T4" fmla="*/ 5 w 25"/>
                <a:gd name="T5" fmla="*/ 14 h 14"/>
                <a:gd name="T6" fmla="*/ 0 w 25"/>
                <a:gd name="T7" fmla="*/ 7 h 14"/>
                <a:gd name="T8" fmla="*/ 0 w 25"/>
                <a:gd name="T9" fmla="*/ 7 h 14"/>
                <a:gd name="T10" fmla="*/ 5 w 25"/>
                <a:gd name="T11" fmla="*/ 0 h 14"/>
                <a:gd name="T12" fmla="*/ 19 w 25"/>
                <a:gd name="T13" fmla="*/ 0 h 14"/>
                <a:gd name="T14" fmla="*/ 25 w 25"/>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4">
                  <a:moveTo>
                    <a:pt x="25" y="7"/>
                  </a:moveTo>
                  <a:cubicBezTo>
                    <a:pt x="25" y="11"/>
                    <a:pt x="23" y="14"/>
                    <a:pt x="19" y="14"/>
                  </a:cubicBezTo>
                  <a:cubicBezTo>
                    <a:pt x="5" y="14"/>
                    <a:pt x="5" y="14"/>
                    <a:pt x="5" y="14"/>
                  </a:cubicBezTo>
                  <a:cubicBezTo>
                    <a:pt x="2" y="14"/>
                    <a:pt x="0" y="11"/>
                    <a:pt x="0" y="7"/>
                  </a:cubicBezTo>
                  <a:cubicBezTo>
                    <a:pt x="0" y="7"/>
                    <a:pt x="0" y="7"/>
                    <a:pt x="0" y="7"/>
                  </a:cubicBezTo>
                  <a:cubicBezTo>
                    <a:pt x="0" y="3"/>
                    <a:pt x="2" y="0"/>
                    <a:pt x="5" y="0"/>
                  </a:cubicBezTo>
                  <a:cubicBezTo>
                    <a:pt x="19" y="0"/>
                    <a:pt x="19" y="0"/>
                    <a:pt x="19" y="0"/>
                  </a:cubicBezTo>
                  <a:cubicBezTo>
                    <a:pt x="23" y="0"/>
                    <a:pt x="25" y="3"/>
                    <a:pt x="25" y="7"/>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0"/>
            <p:cNvSpPr>
              <a:spLocks/>
            </p:cNvSpPr>
            <p:nvPr userDrawn="1"/>
          </p:nvSpPr>
          <p:spPr bwMode="auto">
            <a:xfrm>
              <a:off x="3297" y="3480"/>
              <a:ext cx="20" cy="8"/>
            </a:xfrm>
            <a:custGeom>
              <a:avLst/>
              <a:gdLst>
                <a:gd name="T0" fmla="*/ 0 w 52"/>
                <a:gd name="T1" fmla="*/ 16 h 22"/>
                <a:gd name="T2" fmla="*/ 51 w 52"/>
                <a:gd name="T3" fmla="*/ 0 h 22"/>
                <a:gd name="T4" fmla="*/ 52 w 52"/>
                <a:gd name="T5" fmla="*/ 5 h 22"/>
                <a:gd name="T6" fmla="*/ 3 w 52"/>
                <a:gd name="T7" fmla="*/ 22 h 22"/>
                <a:gd name="T8" fmla="*/ 0 w 52"/>
                <a:gd name="T9" fmla="*/ 16 h 22"/>
              </a:gdLst>
              <a:ahLst/>
              <a:cxnLst>
                <a:cxn ang="0">
                  <a:pos x="T0" y="T1"/>
                </a:cxn>
                <a:cxn ang="0">
                  <a:pos x="T2" y="T3"/>
                </a:cxn>
                <a:cxn ang="0">
                  <a:pos x="T4" y="T5"/>
                </a:cxn>
                <a:cxn ang="0">
                  <a:pos x="T6" y="T7"/>
                </a:cxn>
                <a:cxn ang="0">
                  <a:pos x="T8" y="T9"/>
                </a:cxn>
              </a:cxnLst>
              <a:rect l="0" t="0" r="r" b="b"/>
              <a:pathLst>
                <a:path w="52" h="22">
                  <a:moveTo>
                    <a:pt x="0" y="16"/>
                  </a:moveTo>
                  <a:cubicBezTo>
                    <a:pt x="0" y="16"/>
                    <a:pt x="44" y="5"/>
                    <a:pt x="51" y="0"/>
                  </a:cubicBezTo>
                  <a:cubicBezTo>
                    <a:pt x="52" y="5"/>
                    <a:pt x="52" y="5"/>
                    <a:pt x="52" y="5"/>
                  </a:cubicBezTo>
                  <a:cubicBezTo>
                    <a:pt x="3" y="22"/>
                    <a:pt x="3" y="22"/>
                    <a:pt x="3" y="22"/>
                  </a:cubicBezTo>
                  <a:lnTo>
                    <a:pt x="0" y="16"/>
                  </a:lnTo>
                  <a:close/>
                </a:path>
              </a:pathLst>
            </a:custGeom>
            <a:solidFill>
              <a:srgbClr val="564C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1"/>
            <p:cNvSpPr>
              <a:spLocks/>
            </p:cNvSpPr>
            <p:nvPr userDrawn="1"/>
          </p:nvSpPr>
          <p:spPr bwMode="auto">
            <a:xfrm>
              <a:off x="2930" y="3541"/>
              <a:ext cx="6" cy="19"/>
            </a:xfrm>
            <a:custGeom>
              <a:avLst/>
              <a:gdLst>
                <a:gd name="T0" fmla="*/ 3 w 6"/>
                <a:gd name="T1" fmla="*/ 0 h 19"/>
                <a:gd name="T2" fmla="*/ 0 w 6"/>
                <a:gd name="T3" fmla="*/ 19 h 19"/>
                <a:gd name="T4" fmla="*/ 6 w 6"/>
                <a:gd name="T5" fmla="*/ 19 h 19"/>
                <a:gd name="T6" fmla="*/ 6 w 6"/>
                <a:gd name="T7" fmla="*/ 0 h 19"/>
                <a:gd name="T8" fmla="*/ 3 w 6"/>
                <a:gd name="T9" fmla="*/ 0 h 19"/>
              </a:gdLst>
              <a:ahLst/>
              <a:cxnLst>
                <a:cxn ang="0">
                  <a:pos x="T0" y="T1"/>
                </a:cxn>
                <a:cxn ang="0">
                  <a:pos x="T2" y="T3"/>
                </a:cxn>
                <a:cxn ang="0">
                  <a:pos x="T4" y="T5"/>
                </a:cxn>
                <a:cxn ang="0">
                  <a:pos x="T6" y="T7"/>
                </a:cxn>
                <a:cxn ang="0">
                  <a:pos x="T8" y="T9"/>
                </a:cxn>
              </a:cxnLst>
              <a:rect l="0" t="0" r="r" b="b"/>
              <a:pathLst>
                <a:path w="6" h="19">
                  <a:moveTo>
                    <a:pt x="3" y="0"/>
                  </a:moveTo>
                  <a:lnTo>
                    <a:pt x="0" y="19"/>
                  </a:lnTo>
                  <a:lnTo>
                    <a:pt x="6" y="19"/>
                  </a:lnTo>
                  <a:lnTo>
                    <a:pt x="6" y="0"/>
                  </a:lnTo>
                  <a:lnTo>
                    <a:pt x="3"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32"/>
            <p:cNvSpPr>
              <a:spLocks noChangeArrowheads="1"/>
            </p:cNvSpPr>
            <p:nvPr userDrawn="1"/>
          </p:nvSpPr>
          <p:spPr bwMode="auto">
            <a:xfrm>
              <a:off x="2931" y="3557"/>
              <a:ext cx="4" cy="2"/>
            </a:xfrm>
            <a:prstGeom prst="rect">
              <a:avLst/>
            </a:prstGeom>
            <a:solidFill>
              <a:srgbClr val="6A904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3"/>
            <p:cNvSpPr>
              <a:spLocks/>
            </p:cNvSpPr>
            <p:nvPr userDrawn="1"/>
          </p:nvSpPr>
          <p:spPr bwMode="auto">
            <a:xfrm>
              <a:off x="3096" y="3721"/>
              <a:ext cx="12" cy="7"/>
            </a:xfrm>
            <a:custGeom>
              <a:avLst/>
              <a:gdLst>
                <a:gd name="T0" fmla="*/ 32 w 32"/>
                <a:gd name="T1" fmla="*/ 9 h 19"/>
                <a:gd name="T2" fmla="*/ 25 w 32"/>
                <a:gd name="T3" fmla="*/ 19 h 19"/>
                <a:gd name="T4" fmla="*/ 7 w 32"/>
                <a:gd name="T5" fmla="*/ 19 h 19"/>
                <a:gd name="T6" fmla="*/ 0 w 32"/>
                <a:gd name="T7" fmla="*/ 10 h 19"/>
                <a:gd name="T8" fmla="*/ 0 w 32"/>
                <a:gd name="T9" fmla="*/ 10 h 19"/>
                <a:gd name="T10" fmla="*/ 7 w 32"/>
                <a:gd name="T11" fmla="*/ 0 h 19"/>
                <a:gd name="T12" fmla="*/ 25 w 32"/>
                <a:gd name="T13" fmla="*/ 0 h 19"/>
                <a:gd name="T14" fmla="*/ 32 w 32"/>
                <a:gd name="T15" fmla="*/ 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9">
                  <a:moveTo>
                    <a:pt x="32" y="9"/>
                  </a:moveTo>
                  <a:cubicBezTo>
                    <a:pt x="32" y="14"/>
                    <a:pt x="29" y="19"/>
                    <a:pt x="25" y="19"/>
                  </a:cubicBezTo>
                  <a:cubicBezTo>
                    <a:pt x="7" y="19"/>
                    <a:pt x="7" y="19"/>
                    <a:pt x="7" y="19"/>
                  </a:cubicBezTo>
                  <a:cubicBezTo>
                    <a:pt x="3" y="19"/>
                    <a:pt x="0" y="15"/>
                    <a:pt x="0" y="10"/>
                  </a:cubicBezTo>
                  <a:cubicBezTo>
                    <a:pt x="0" y="10"/>
                    <a:pt x="0" y="10"/>
                    <a:pt x="0" y="10"/>
                  </a:cubicBezTo>
                  <a:cubicBezTo>
                    <a:pt x="0" y="5"/>
                    <a:pt x="3" y="1"/>
                    <a:pt x="7" y="0"/>
                  </a:cubicBezTo>
                  <a:cubicBezTo>
                    <a:pt x="25" y="0"/>
                    <a:pt x="25" y="0"/>
                    <a:pt x="25" y="0"/>
                  </a:cubicBezTo>
                  <a:cubicBezTo>
                    <a:pt x="29" y="0"/>
                    <a:pt x="32" y="4"/>
                    <a:pt x="32" y="9"/>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4"/>
            <p:cNvSpPr>
              <a:spLocks/>
            </p:cNvSpPr>
            <p:nvPr userDrawn="1"/>
          </p:nvSpPr>
          <p:spPr bwMode="auto">
            <a:xfrm>
              <a:off x="2938" y="3701"/>
              <a:ext cx="6" cy="19"/>
            </a:xfrm>
            <a:custGeom>
              <a:avLst/>
              <a:gdLst>
                <a:gd name="T0" fmla="*/ 3 w 6"/>
                <a:gd name="T1" fmla="*/ 0 h 19"/>
                <a:gd name="T2" fmla="*/ 0 w 6"/>
                <a:gd name="T3" fmla="*/ 19 h 19"/>
                <a:gd name="T4" fmla="*/ 6 w 6"/>
                <a:gd name="T5" fmla="*/ 19 h 19"/>
                <a:gd name="T6" fmla="*/ 6 w 6"/>
                <a:gd name="T7" fmla="*/ 0 h 19"/>
                <a:gd name="T8" fmla="*/ 3 w 6"/>
                <a:gd name="T9" fmla="*/ 0 h 19"/>
              </a:gdLst>
              <a:ahLst/>
              <a:cxnLst>
                <a:cxn ang="0">
                  <a:pos x="T0" y="T1"/>
                </a:cxn>
                <a:cxn ang="0">
                  <a:pos x="T2" y="T3"/>
                </a:cxn>
                <a:cxn ang="0">
                  <a:pos x="T4" y="T5"/>
                </a:cxn>
                <a:cxn ang="0">
                  <a:pos x="T6" y="T7"/>
                </a:cxn>
                <a:cxn ang="0">
                  <a:pos x="T8" y="T9"/>
                </a:cxn>
              </a:cxnLst>
              <a:rect l="0" t="0" r="r" b="b"/>
              <a:pathLst>
                <a:path w="6" h="19">
                  <a:moveTo>
                    <a:pt x="3" y="0"/>
                  </a:moveTo>
                  <a:lnTo>
                    <a:pt x="0" y="19"/>
                  </a:lnTo>
                  <a:lnTo>
                    <a:pt x="6" y="19"/>
                  </a:lnTo>
                  <a:lnTo>
                    <a:pt x="6" y="0"/>
                  </a:lnTo>
                  <a:lnTo>
                    <a:pt x="3"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5"/>
            <p:cNvSpPr>
              <a:spLocks/>
            </p:cNvSpPr>
            <p:nvPr userDrawn="1"/>
          </p:nvSpPr>
          <p:spPr bwMode="auto">
            <a:xfrm>
              <a:off x="2939" y="3718"/>
              <a:ext cx="4" cy="1"/>
            </a:xfrm>
            <a:custGeom>
              <a:avLst/>
              <a:gdLst>
                <a:gd name="T0" fmla="*/ 1 w 4"/>
                <a:gd name="T1" fmla="*/ 0 h 1"/>
                <a:gd name="T2" fmla="*/ 0 w 4"/>
                <a:gd name="T3" fmla="*/ 1 h 1"/>
                <a:gd name="T4" fmla="*/ 4 w 4"/>
                <a:gd name="T5" fmla="*/ 1 h 1"/>
                <a:gd name="T6" fmla="*/ 4 w 4"/>
                <a:gd name="T7" fmla="*/ 0 h 1"/>
                <a:gd name="T8" fmla="*/ 1 w 4"/>
                <a:gd name="T9" fmla="*/ 0 h 1"/>
              </a:gdLst>
              <a:ahLst/>
              <a:cxnLst>
                <a:cxn ang="0">
                  <a:pos x="T0" y="T1"/>
                </a:cxn>
                <a:cxn ang="0">
                  <a:pos x="T2" y="T3"/>
                </a:cxn>
                <a:cxn ang="0">
                  <a:pos x="T4" y="T5"/>
                </a:cxn>
                <a:cxn ang="0">
                  <a:pos x="T6" y="T7"/>
                </a:cxn>
                <a:cxn ang="0">
                  <a:pos x="T8" y="T9"/>
                </a:cxn>
              </a:cxnLst>
              <a:rect l="0" t="0" r="r" b="b"/>
              <a:pathLst>
                <a:path w="4" h="1">
                  <a:moveTo>
                    <a:pt x="1" y="0"/>
                  </a:moveTo>
                  <a:lnTo>
                    <a:pt x="0" y="1"/>
                  </a:lnTo>
                  <a:lnTo>
                    <a:pt x="4" y="1"/>
                  </a:lnTo>
                  <a:lnTo>
                    <a:pt x="4" y="0"/>
                  </a:lnTo>
                  <a:lnTo>
                    <a:pt x="1" y="0"/>
                  </a:ln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6"/>
            <p:cNvSpPr>
              <a:spLocks/>
            </p:cNvSpPr>
            <p:nvPr userDrawn="1"/>
          </p:nvSpPr>
          <p:spPr bwMode="auto">
            <a:xfrm>
              <a:off x="3097" y="3725"/>
              <a:ext cx="6" cy="19"/>
            </a:xfrm>
            <a:custGeom>
              <a:avLst/>
              <a:gdLst>
                <a:gd name="T0" fmla="*/ 3 w 6"/>
                <a:gd name="T1" fmla="*/ 0 h 19"/>
                <a:gd name="T2" fmla="*/ 0 w 6"/>
                <a:gd name="T3" fmla="*/ 19 h 19"/>
                <a:gd name="T4" fmla="*/ 6 w 6"/>
                <a:gd name="T5" fmla="*/ 19 h 19"/>
                <a:gd name="T6" fmla="*/ 6 w 6"/>
                <a:gd name="T7" fmla="*/ 0 h 19"/>
                <a:gd name="T8" fmla="*/ 3 w 6"/>
                <a:gd name="T9" fmla="*/ 0 h 19"/>
              </a:gdLst>
              <a:ahLst/>
              <a:cxnLst>
                <a:cxn ang="0">
                  <a:pos x="T0" y="T1"/>
                </a:cxn>
                <a:cxn ang="0">
                  <a:pos x="T2" y="T3"/>
                </a:cxn>
                <a:cxn ang="0">
                  <a:pos x="T4" y="T5"/>
                </a:cxn>
                <a:cxn ang="0">
                  <a:pos x="T6" y="T7"/>
                </a:cxn>
                <a:cxn ang="0">
                  <a:pos x="T8" y="T9"/>
                </a:cxn>
              </a:cxnLst>
              <a:rect l="0" t="0" r="r" b="b"/>
              <a:pathLst>
                <a:path w="6" h="19">
                  <a:moveTo>
                    <a:pt x="3" y="0"/>
                  </a:moveTo>
                  <a:lnTo>
                    <a:pt x="0" y="19"/>
                  </a:lnTo>
                  <a:lnTo>
                    <a:pt x="6" y="19"/>
                  </a:lnTo>
                  <a:lnTo>
                    <a:pt x="6" y="0"/>
                  </a:lnTo>
                  <a:lnTo>
                    <a:pt x="3"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7"/>
            <p:cNvSpPr>
              <a:spLocks/>
            </p:cNvSpPr>
            <p:nvPr userDrawn="1"/>
          </p:nvSpPr>
          <p:spPr bwMode="auto">
            <a:xfrm>
              <a:off x="3333" y="3659"/>
              <a:ext cx="9" cy="7"/>
            </a:xfrm>
            <a:custGeom>
              <a:avLst/>
              <a:gdLst>
                <a:gd name="T0" fmla="*/ 23 w 24"/>
                <a:gd name="T1" fmla="*/ 6 h 18"/>
                <a:gd name="T2" fmla="*/ 20 w 24"/>
                <a:gd name="T3" fmla="*/ 13 h 18"/>
                <a:gd name="T4" fmla="*/ 8 w 24"/>
                <a:gd name="T5" fmla="*/ 17 h 18"/>
                <a:gd name="T6" fmla="*/ 2 w 24"/>
                <a:gd name="T7" fmla="*/ 13 h 18"/>
                <a:gd name="T8" fmla="*/ 2 w 24"/>
                <a:gd name="T9" fmla="*/ 13 h 18"/>
                <a:gd name="T10" fmla="*/ 5 w 24"/>
                <a:gd name="T11" fmla="*/ 5 h 18"/>
                <a:gd name="T12" fmla="*/ 16 w 24"/>
                <a:gd name="T13" fmla="*/ 1 h 18"/>
                <a:gd name="T14" fmla="*/ 23 w 24"/>
                <a:gd name="T15" fmla="*/ 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8">
                  <a:moveTo>
                    <a:pt x="23" y="6"/>
                  </a:moveTo>
                  <a:cubicBezTo>
                    <a:pt x="24" y="9"/>
                    <a:pt x="23" y="12"/>
                    <a:pt x="20" y="13"/>
                  </a:cubicBezTo>
                  <a:cubicBezTo>
                    <a:pt x="8" y="17"/>
                    <a:pt x="8" y="17"/>
                    <a:pt x="8" y="17"/>
                  </a:cubicBezTo>
                  <a:cubicBezTo>
                    <a:pt x="6" y="18"/>
                    <a:pt x="3" y="16"/>
                    <a:pt x="2" y="13"/>
                  </a:cubicBezTo>
                  <a:cubicBezTo>
                    <a:pt x="2" y="13"/>
                    <a:pt x="2" y="13"/>
                    <a:pt x="2" y="13"/>
                  </a:cubicBezTo>
                  <a:cubicBezTo>
                    <a:pt x="0" y="9"/>
                    <a:pt x="2" y="6"/>
                    <a:pt x="5" y="5"/>
                  </a:cubicBezTo>
                  <a:cubicBezTo>
                    <a:pt x="16" y="1"/>
                    <a:pt x="16" y="1"/>
                    <a:pt x="16" y="1"/>
                  </a:cubicBezTo>
                  <a:cubicBezTo>
                    <a:pt x="19" y="0"/>
                    <a:pt x="22" y="2"/>
                    <a:pt x="23" y="6"/>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38"/>
            <p:cNvSpPr>
              <a:spLocks noChangeArrowheads="1"/>
            </p:cNvSpPr>
            <p:nvPr userDrawn="1"/>
          </p:nvSpPr>
          <p:spPr bwMode="auto">
            <a:xfrm>
              <a:off x="3099" y="3741"/>
              <a:ext cx="3" cy="2"/>
            </a:xfrm>
            <a:prstGeom prst="rect">
              <a:avLst/>
            </a:prstGeom>
            <a:solidFill>
              <a:srgbClr val="6A904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9"/>
            <p:cNvSpPr>
              <a:spLocks/>
            </p:cNvSpPr>
            <p:nvPr userDrawn="1"/>
          </p:nvSpPr>
          <p:spPr bwMode="auto">
            <a:xfrm>
              <a:off x="3337" y="3662"/>
              <a:ext cx="7" cy="15"/>
            </a:xfrm>
            <a:custGeom>
              <a:avLst/>
              <a:gdLst>
                <a:gd name="T0" fmla="*/ 0 w 7"/>
                <a:gd name="T1" fmla="*/ 0 h 15"/>
                <a:gd name="T2" fmla="*/ 3 w 7"/>
                <a:gd name="T3" fmla="*/ 15 h 15"/>
                <a:gd name="T4" fmla="*/ 7 w 7"/>
                <a:gd name="T5" fmla="*/ 14 h 15"/>
                <a:gd name="T6" fmla="*/ 2 w 7"/>
                <a:gd name="T7" fmla="*/ 0 h 15"/>
                <a:gd name="T8" fmla="*/ 0 w 7"/>
                <a:gd name="T9" fmla="*/ 0 h 15"/>
              </a:gdLst>
              <a:ahLst/>
              <a:cxnLst>
                <a:cxn ang="0">
                  <a:pos x="T0" y="T1"/>
                </a:cxn>
                <a:cxn ang="0">
                  <a:pos x="T2" y="T3"/>
                </a:cxn>
                <a:cxn ang="0">
                  <a:pos x="T4" y="T5"/>
                </a:cxn>
                <a:cxn ang="0">
                  <a:pos x="T6" y="T7"/>
                </a:cxn>
                <a:cxn ang="0">
                  <a:pos x="T8" y="T9"/>
                </a:cxn>
              </a:cxnLst>
              <a:rect l="0" t="0" r="r" b="b"/>
              <a:pathLst>
                <a:path w="7" h="15">
                  <a:moveTo>
                    <a:pt x="0" y="0"/>
                  </a:moveTo>
                  <a:lnTo>
                    <a:pt x="3" y="15"/>
                  </a:lnTo>
                  <a:lnTo>
                    <a:pt x="7" y="14"/>
                  </a:lnTo>
                  <a:lnTo>
                    <a:pt x="2" y="0"/>
                  </a:lnTo>
                  <a:lnTo>
                    <a:pt x="0" y="0"/>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0"/>
            <p:cNvSpPr>
              <a:spLocks/>
            </p:cNvSpPr>
            <p:nvPr userDrawn="1"/>
          </p:nvSpPr>
          <p:spPr bwMode="auto">
            <a:xfrm>
              <a:off x="3301" y="3482"/>
              <a:ext cx="9" cy="6"/>
            </a:xfrm>
            <a:custGeom>
              <a:avLst/>
              <a:gdLst>
                <a:gd name="T0" fmla="*/ 23 w 24"/>
                <a:gd name="T1" fmla="*/ 6 h 18"/>
                <a:gd name="T2" fmla="*/ 20 w 24"/>
                <a:gd name="T3" fmla="*/ 13 h 18"/>
                <a:gd name="T4" fmla="*/ 8 w 24"/>
                <a:gd name="T5" fmla="*/ 17 h 18"/>
                <a:gd name="T6" fmla="*/ 1 w 24"/>
                <a:gd name="T7" fmla="*/ 13 h 18"/>
                <a:gd name="T8" fmla="*/ 1 w 24"/>
                <a:gd name="T9" fmla="*/ 13 h 18"/>
                <a:gd name="T10" fmla="*/ 4 w 24"/>
                <a:gd name="T11" fmla="*/ 5 h 18"/>
                <a:gd name="T12" fmla="*/ 16 w 24"/>
                <a:gd name="T13" fmla="*/ 1 h 18"/>
                <a:gd name="T14" fmla="*/ 23 w 24"/>
                <a:gd name="T15" fmla="*/ 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8">
                  <a:moveTo>
                    <a:pt x="23" y="6"/>
                  </a:moveTo>
                  <a:cubicBezTo>
                    <a:pt x="24" y="9"/>
                    <a:pt x="22" y="12"/>
                    <a:pt x="20" y="13"/>
                  </a:cubicBezTo>
                  <a:cubicBezTo>
                    <a:pt x="8" y="17"/>
                    <a:pt x="8" y="17"/>
                    <a:pt x="8" y="17"/>
                  </a:cubicBezTo>
                  <a:cubicBezTo>
                    <a:pt x="5" y="18"/>
                    <a:pt x="2" y="16"/>
                    <a:pt x="1" y="13"/>
                  </a:cubicBezTo>
                  <a:cubicBezTo>
                    <a:pt x="1" y="13"/>
                    <a:pt x="1" y="13"/>
                    <a:pt x="1" y="13"/>
                  </a:cubicBezTo>
                  <a:cubicBezTo>
                    <a:pt x="0" y="9"/>
                    <a:pt x="1" y="6"/>
                    <a:pt x="4" y="5"/>
                  </a:cubicBezTo>
                  <a:cubicBezTo>
                    <a:pt x="16" y="1"/>
                    <a:pt x="16" y="1"/>
                    <a:pt x="16" y="1"/>
                  </a:cubicBezTo>
                  <a:cubicBezTo>
                    <a:pt x="18" y="0"/>
                    <a:pt x="22" y="2"/>
                    <a:pt x="23" y="6"/>
                  </a:cubicBezTo>
                  <a:close/>
                </a:path>
              </a:pathLst>
            </a:custGeom>
            <a:solidFill>
              <a:srgbClr val="537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1"/>
            <p:cNvSpPr>
              <a:spLocks/>
            </p:cNvSpPr>
            <p:nvPr userDrawn="1"/>
          </p:nvSpPr>
          <p:spPr bwMode="auto">
            <a:xfrm>
              <a:off x="3340" y="3674"/>
              <a:ext cx="3" cy="3"/>
            </a:xfrm>
            <a:custGeom>
              <a:avLst/>
              <a:gdLst>
                <a:gd name="T0" fmla="*/ 0 w 3"/>
                <a:gd name="T1" fmla="*/ 1 h 3"/>
                <a:gd name="T2" fmla="*/ 0 w 3"/>
                <a:gd name="T3" fmla="*/ 3 h 3"/>
                <a:gd name="T4" fmla="*/ 3 w 3"/>
                <a:gd name="T5" fmla="*/ 2 h 3"/>
                <a:gd name="T6" fmla="*/ 3 w 3"/>
                <a:gd name="T7" fmla="*/ 0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0" y="3"/>
                  </a:lnTo>
                  <a:lnTo>
                    <a:pt x="3" y="2"/>
                  </a:lnTo>
                  <a:lnTo>
                    <a:pt x="3" y="0"/>
                  </a:lnTo>
                  <a:lnTo>
                    <a:pt x="0" y="1"/>
                  </a:ln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2"/>
            <p:cNvSpPr>
              <a:spLocks/>
            </p:cNvSpPr>
            <p:nvPr userDrawn="1"/>
          </p:nvSpPr>
          <p:spPr bwMode="auto">
            <a:xfrm>
              <a:off x="3305" y="3485"/>
              <a:ext cx="7" cy="16"/>
            </a:xfrm>
            <a:custGeom>
              <a:avLst/>
              <a:gdLst>
                <a:gd name="T0" fmla="*/ 0 w 7"/>
                <a:gd name="T1" fmla="*/ 1 h 16"/>
                <a:gd name="T2" fmla="*/ 3 w 7"/>
                <a:gd name="T3" fmla="*/ 16 h 16"/>
                <a:gd name="T4" fmla="*/ 7 w 7"/>
                <a:gd name="T5" fmla="*/ 15 h 16"/>
                <a:gd name="T6" fmla="*/ 2 w 7"/>
                <a:gd name="T7" fmla="*/ 0 h 16"/>
                <a:gd name="T8" fmla="*/ 0 w 7"/>
                <a:gd name="T9" fmla="*/ 1 h 16"/>
              </a:gdLst>
              <a:ahLst/>
              <a:cxnLst>
                <a:cxn ang="0">
                  <a:pos x="T0" y="T1"/>
                </a:cxn>
                <a:cxn ang="0">
                  <a:pos x="T2" y="T3"/>
                </a:cxn>
                <a:cxn ang="0">
                  <a:pos x="T4" y="T5"/>
                </a:cxn>
                <a:cxn ang="0">
                  <a:pos x="T6" y="T7"/>
                </a:cxn>
                <a:cxn ang="0">
                  <a:pos x="T8" y="T9"/>
                </a:cxn>
              </a:cxnLst>
              <a:rect l="0" t="0" r="r" b="b"/>
              <a:pathLst>
                <a:path w="7" h="16">
                  <a:moveTo>
                    <a:pt x="0" y="1"/>
                  </a:moveTo>
                  <a:lnTo>
                    <a:pt x="3" y="16"/>
                  </a:lnTo>
                  <a:lnTo>
                    <a:pt x="7" y="15"/>
                  </a:lnTo>
                  <a:lnTo>
                    <a:pt x="2" y="0"/>
                  </a:lnTo>
                  <a:lnTo>
                    <a:pt x="0" y="1"/>
                  </a:lnTo>
                  <a:close/>
                </a:path>
              </a:pathLst>
            </a:custGeom>
            <a:solidFill>
              <a:srgbClr val="4161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3"/>
            <p:cNvSpPr>
              <a:spLocks/>
            </p:cNvSpPr>
            <p:nvPr userDrawn="1"/>
          </p:nvSpPr>
          <p:spPr bwMode="auto">
            <a:xfrm>
              <a:off x="3308" y="3498"/>
              <a:ext cx="3" cy="2"/>
            </a:xfrm>
            <a:custGeom>
              <a:avLst/>
              <a:gdLst>
                <a:gd name="T0" fmla="*/ 0 w 3"/>
                <a:gd name="T1" fmla="*/ 1 h 2"/>
                <a:gd name="T2" fmla="*/ 0 w 3"/>
                <a:gd name="T3" fmla="*/ 2 h 2"/>
                <a:gd name="T4" fmla="*/ 3 w 3"/>
                <a:gd name="T5" fmla="*/ 1 h 2"/>
                <a:gd name="T6" fmla="*/ 2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lnTo>
                    <a:pt x="0" y="2"/>
                  </a:lnTo>
                  <a:lnTo>
                    <a:pt x="3" y="1"/>
                  </a:lnTo>
                  <a:lnTo>
                    <a:pt x="2" y="0"/>
                  </a:lnTo>
                  <a:lnTo>
                    <a:pt x="0" y="1"/>
                  </a:lnTo>
                  <a:close/>
                </a:path>
              </a:pathLst>
            </a:custGeom>
            <a:solidFill>
              <a:srgbClr val="6A90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771641"/>
      </p:ext>
    </p:extLst>
  </p:cSld>
  <p:clrMapOvr>
    <a:masterClrMapping/>
  </p:clrMapOvr>
  <p:transition>
    <p:fade/>
  </p:transition>
  <p:hf sldNum="0" hdr="0" dt="0"/>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Third split 3">
    <p:spTree>
      <p:nvGrpSpPr>
        <p:cNvPr id="1" name=""/>
        <p:cNvGrpSpPr/>
        <p:nvPr/>
      </p:nvGrpSpPr>
      <p:grpSpPr>
        <a:xfrm>
          <a:off x="0" y="0"/>
          <a:ext cx="0" cy="0"/>
          <a:chOff x="0" y="0"/>
          <a:chExt cx="0" cy="0"/>
        </a:xfrm>
      </p:grpSpPr>
      <p:sp>
        <p:nvSpPr>
          <p:cNvPr id="24" name="Rectangle 23"/>
          <p:cNvSpPr/>
          <p:nvPr/>
        </p:nvSpPr>
        <p:spPr>
          <a:xfrm>
            <a:off x="457136" y="1755070"/>
            <a:ext cx="3924363" cy="4645730"/>
          </a:xfrm>
          <a:prstGeom prst="rect">
            <a:avLst/>
          </a:prstGeom>
          <a:solidFill>
            <a:schemeClr val="bg2">
              <a:alpha val="55000"/>
            </a:schemeClr>
          </a:solidFill>
          <a:ln w="12700">
            <a:miter lim="400000"/>
          </a:ln>
        </p:spPr>
        <p:txBody>
          <a:bodyPr lIns="0" tIns="0" rIns="0" bIns="0" anchor="ctr"/>
          <a:lstStyle/>
          <a:p>
            <a:pPr lvl="0" algn="ctr">
              <a:lnSpc>
                <a:spcPts val="1200"/>
              </a:lnSpc>
            </a:pPr>
            <a:endParaRPr lang="en-US" sz="1000" dirty="0">
              <a:solidFill>
                <a:schemeClr val="bg1"/>
              </a:solidFill>
            </a:endParaRPr>
          </a:p>
        </p:txBody>
      </p:sp>
      <p:pic>
        <p:nvPicPr>
          <p:cNvPr id="12" name="Picture 11"/>
          <p:cNvPicPr>
            <a:picLocks noChangeAspect="1"/>
          </p:cNvPicPr>
          <p:nvPr/>
        </p:nvPicPr>
        <p:blipFill rotWithShape="1">
          <a:blip r:embed="rId2" cstate="email">
            <a:alphaModFix amt="50000"/>
            <a:extLst>
              <a:ext uri="{28A0092B-C50C-407E-A947-70E740481C1C}">
                <a14:useLocalDpi xmlns:a14="http://schemas.microsoft.com/office/drawing/2010/main"/>
              </a:ext>
            </a:extLst>
          </a:blip>
          <a:srcRect t="-5636" r="-42025"/>
          <a:stretch/>
        </p:blipFill>
        <p:spPr>
          <a:xfrm>
            <a:off x="0" y="1786"/>
            <a:ext cx="12188825" cy="6856214"/>
          </a:xfrm>
          <a:prstGeom prst="rect">
            <a:avLst/>
          </a:prstGeom>
        </p:spPr>
      </p:pic>
      <p:sp>
        <p:nvSpPr>
          <p:cNvPr id="7" name="Content Placeholder 6"/>
          <p:cNvSpPr>
            <a:spLocks noGrp="1"/>
          </p:cNvSpPr>
          <p:nvPr>
            <p:ph sz="quarter" idx="13"/>
          </p:nvPr>
        </p:nvSpPr>
        <p:spPr>
          <a:xfrm>
            <a:off x="457136" y="1763713"/>
            <a:ext cx="3924363" cy="4637087"/>
          </a:xfrm>
        </p:spPr>
        <p:txBody>
          <a:bodyPr lIns="182880" tIns="182880" rIns="182880" bIns="18288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sz="quarter" idx="11"/>
          </p:nvPr>
        </p:nvSpPr>
        <p:spPr>
          <a:xfrm>
            <a:off x="4381500" y="1755648"/>
            <a:ext cx="7336368" cy="4636516"/>
          </a:xfrm>
        </p:spPr>
        <p:txBody>
          <a:bodyPr lIns="182880" tIns="182880" rIns="182880" bIns="18288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dirty="0"/>
          </a:p>
        </p:txBody>
      </p:sp>
    </p:spTree>
    <p:extLst>
      <p:ext uri="{BB962C8B-B14F-4D97-AF65-F5344CB8AC3E}">
        <p14:creationId xmlns:p14="http://schemas.microsoft.com/office/powerpoint/2010/main" val="3281260520"/>
      </p:ext>
    </p:extLst>
  </p:cSld>
  <p:clrMapOvr>
    <a:masterClrMapping/>
  </p:clrMapOvr>
  <p:transition>
    <p:fade/>
  </p:transition>
  <p:hf sldNum="0" hdr="0" dt="0"/>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Third split 2 blue">
    <p:spTree>
      <p:nvGrpSpPr>
        <p:cNvPr id="1" name=""/>
        <p:cNvGrpSpPr/>
        <p:nvPr/>
      </p:nvGrpSpPr>
      <p:grpSpPr>
        <a:xfrm>
          <a:off x="0" y="0"/>
          <a:ext cx="0" cy="0"/>
          <a:chOff x="0" y="0"/>
          <a:chExt cx="0" cy="0"/>
        </a:xfrm>
      </p:grpSpPr>
      <p:sp>
        <p:nvSpPr>
          <p:cNvPr id="24" name="Rectangle 23"/>
          <p:cNvSpPr/>
          <p:nvPr/>
        </p:nvSpPr>
        <p:spPr>
          <a:xfrm>
            <a:off x="4359399" y="1755070"/>
            <a:ext cx="7350001" cy="4645730"/>
          </a:xfrm>
          <a:prstGeom prst="rect">
            <a:avLst/>
          </a:prstGeom>
          <a:solidFill>
            <a:schemeClr val="bg2">
              <a:alpha val="55000"/>
            </a:schemeClr>
          </a:solidFill>
          <a:ln w="12700">
            <a:miter lim="400000"/>
          </a:ln>
        </p:spPr>
        <p:txBody>
          <a:bodyPr lIns="0" tIns="0" rIns="0" bIns="0" anchor="ctr"/>
          <a:lstStyle/>
          <a:p>
            <a:pPr lvl="0" algn="ctr">
              <a:lnSpc>
                <a:spcPts val="1200"/>
              </a:lnSpc>
            </a:pPr>
            <a:endParaRPr lang="en-US" sz="1000" dirty="0">
              <a:solidFill>
                <a:schemeClr val="bg1"/>
              </a:solidFill>
            </a:endParaRPr>
          </a:p>
        </p:txBody>
      </p:sp>
      <p:sp>
        <p:nvSpPr>
          <p:cNvPr id="12" name="Rectangle 11"/>
          <p:cNvSpPr/>
          <p:nvPr/>
        </p:nvSpPr>
        <p:spPr>
          <a:xfrm>
            <a:off x="457136" y="1755070"/>
            <a:ext cx="3924363" cy="4645730"/>
          </a:xfrm>
          <a:prstGeom prst="rect">
            <a:avLst/>
          </a:prstGeom>
          <a:solidFill>
            <a:schemeClr val="accent1"/>
          </a:solidFill>
          <a:ln w="12700">
            <a:miter lim="400000"/>
          </a:ln>
        </p:spPr>
        <p:txBody>
          <a:bodyPr lIns="0" tIns="0" rIns="0" bIns="0" anchor="ctr"/>
          <a:lstStyle/>
          <a:p>
            <a:pPr lvl="0" algn="ctr">
              <a:lnSpc>
                <a:spcPts val="1200"/>
              </a:lnSpc>
            </a:pPr>
            <a:endParaRPr lang="en-US" sz="1000" dirty="0">
              <a:solidFill>
                <a:schemeClr val="bg1"/>
              </a:solidFill>
            </a:endParaRPr>
          </a:p>
        </p:txBody>
      </p:sp>
      <p:sp>
        <p:nvSpPr>
          <p:cNvPr id="7" name="Content Placeholder 6"/>
          <p:cNvSpPr>
            <a:spLocks noGrp="1"/>
          </p:cNvSpPr>
          <p:nvPr>
            <p:ph sz="quarter" idx="13"/>
          </p:nvPr>
        </p:nvSpPr>
        <p:spPr>
          <a:xfrm>
            <a:off x="457136" y="1755066"/>
            <a:ext cx="3924363" cy="4645731"/>
          </a:xfrm>
        </p:spPr>
        <p:txBody>
          <a:bodyPr lIns="182880" tIns="182880" rIns="182880" bIns="182880"/>
          <a:lstStyle>
            <a:lvl1pPr>
              <a:lnSpc>
                <a:spcPct val="100000"/>
              </a:lnSpc>
              <a:defRPr>
                <a:solidFill>
                  <a:schemeClr val="bg1"/>
                </a:solidFill>
              </a:defRPr>
            </a:lvl1pPr>
            <a:lvl2pPr>
              <a:lnSpc>
                <a:spcPct val="100000"/>
              </a:lnSpc>
              <a:buClr>
                <a:schemeClr val="bg1"/>
              </a:buClr>
              <a:defRPr>
                <a:solidFill>
                  <a:schemeClr val="bg1"/>
                </a:solidFill>
              </a:defRPr>
            </a:lvl2pPr>
            <a:lvl3pPr>
              <a:lnSpc>
                <a:spcPct val="100000"/>
              </a:lnSpc>
              <a:buClr>
                <a:schemeClr val="bg1"/>
              </a:buClr>
              <a:defRPr>
                <a:solidFill>
                  <a:schemeClr val="bg1"/>
                </a:solidFill>
              </a:defRPr>
            </a:lvl3pPr>
            <a:lvl4pPr>
              <a:lnSpc>
                <a:spcPct val="100000"/>
              </a:lnSpc>
              <a:buClr>
                <a:schemeClr val="bg1"/>
              </a:buClr>
              <a:defRPr>
                <a:solidFill>
                  <a:schemeClr val="bg1"/>
                </a:solidFill>
              </a:defRPr>
            </a:lvl4pPr>
            <a:lvl5pPr>
              <a:lnSpc>
                <a:spcPct val="100000"/>
              </a:lnSpc>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p:cNvPicPr>
            <a:picLocks noChangeAspect="1"/>
          </p:cNvPicPr>
          <p:nvPr/>
        </p:nvPicPr>
        <p:blipFill rotWithShape="1">
          <a:blip r:embed="rId2" cstate="email">
            <a:alphaModFix amt="60000"/>
            <a:extLst>
              <a:ext uri="{28A0092B-C50C-407E-A947-70E740481C1C}">
                <a14:useLocalDpi xmlns:a14="http://schemas.microsoft.com/office/drawing/2010/main"/>
              </a:ext>
            </a:extLst>
          </a:blip>
          <a:srcRect/>
          <a:stretch/>
        </p:blipFill>
        <p:spPr>
          <a:xfrm>
            <a:off x="427795" y="1724526"/>
            <a:ext cx="3983844" cy="4705685"/>
          </a:xfrm>
          <a:prstGeom prst="rect">
            <a:avLst/>
          </a:prstGeom>
        </p:spPr>
      </p:pic>
      <p:sp>
        <p:nvSpPr>
          <p:cNvPr id="3" name="Content Placeholder 2"/>
          <p:cNvSpPr>
            <a:spLocks noGrp="1"/>
          </p:cNvSpPr>
          <p:nvPr>
            <p:ph sz="quarter" idx="11"/>
          </p:nvPr>
        </p:nvSpPr>
        <p:spPr>
          <a:xfrm>
            <a:off x="4381500" y="1755068"/>
            <a:ext cx="7183967" cy="4645730"/>
          </a:xfrm>
          <a:noFill/>
        </p:spPr>
        <p:txBody>
          <a:bodyPr lIns="182880" tIns="182880" rIns="182880" bIns="18288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dirty="0"/>
          </a:p>
        </p:txBody>
      </p:sp>
    </p:spTree>
    <p:extLst>
      <p:ext uri="{BB962C8B-B14F-4D97-AF65-F5344CB8AC3E}">
        <p14:creationId xmlns:p14="http://schemas.microsoft.com/office/powerpoint/2010/main" val="304940713"/>
      </p:ext>
    </p:extLst>
  </p:cSld>
  <p:clrMapOvr>
    <a:masterClrMapping/>
  </p:clrMapOvr>
  <p:transition>
    <p:fade/>
  </p:transition>
  <p:hf sldNum="0" hdr="0" dt="0"/>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Third split 2 Trees">
    <p:spTree>
      <p:nvGrpSpPr>
        <p:cNvPr id="1" name=""/>
        <p:cNvGrpSpPr/>
        <p:nvPr/>
      </p:nvGrpSpPr>
      <p:grpSpPr>
        <a:xfrm>
          <a:off x="0" y="0"/>
          <a:ext cx="0" cy="0"/>
          <a:chOff x="0" y="0"/>
          <a:chExt cx="0" cy="0"/>
        </a:xfrm>
      </p:grpSpPr>
      <p:sp>
        <p:nvSpPr>
          <p:cNvPr id="14" name="Rectangle 13"/>
          <p:cNvSpPr/>
          <p:nvPr/>
        </p:nvSpPr>
        <p:spPr>
          <a:xfrm>
            <a:off x="4359398" y="1755070"/>
            <a:ext cx="7350002" cy="4645730"/>
          </a:xfrm>
          <a:prstGeom prst="rect">
            <a:avLst/>
          </a:prstGeom>
          <a:solidFill>
            <a:schemeClr val="bg2">
              <a:alpha val="55000"/>
            </a:schemeClr>
          </a:solidFill>
          <a:ln w="12700">
            <a:miter lim="400000"/>
          </a:ln>
        </p:spPr>
        <p:txBody>
          <a:bodyPr lIns="0" tIns="0" rIns="0" bIns="0" anchor="ctr"/>
          <a:lstStyle/>
          <a:p>
            <a:pPr lvl="0" algn="ctr">
              <a:lnSpc>
                <a:spcPts val="1200"/>
              </a:lnSpc>
            </a:pPr>
            <a:endParaRPr lang="en-US" sz="1000" dirty="0">
              <a:solidFill>
                <a:schemeClr val="bg1"/>
              </a:solidFill>
            </a:endParaRPr>
          </a:p>
        </p:txBody>
      </p:sp>
      <p:sp>
        <p:nvSpPr>
          <p:cNvPr id="12" name="Rectangle 11"/>
          <p:cNvSpPr/>
          <p:nvPr/>
        </p:nvSpPr>
        <p:spPr>
          <a:xfrm>
            <a:off x="457136" y="1755070"/>
            <a:ext cx="3924363" cy="4645730"/>
          </a:xfrm>
          <a:prstGeom prst="rect">
            <a:avLst/>
          </a:prstGeom>
          <a:solidFill>
            <a:srgbClr val="14713E"/>
          </a:solidFill>
          <a:ln w="12700">
            <a:miter lim="400000"/>
          </a:ln>
        </p:spPr>
        <p:txBody>
          <a:bodyPr lIns="0" tIns="0" rIns="0" bIns="0" anchor="ctr"/>
          <a:lstStyle/>
          <a:p>
            <a:pPr lvl="0" algn="ctr">
              <a:lnSpc>
                <a:spcPts val="1200"/>
              </a:lnSpc>
            </a:pPr>
            <a:endParaRPr lang="en-US" sz="1000" dirty="0">
              <a:solidFill>
                <a:schemeClr val="bg1"/>
              </a:solidFill>
            </a:endParaRPr>
          </a:p>
        </p:txBody>
      </p:sp>
      <p:pic>
        <p:nvPicPr>
          <p:cNvPr id="17" name="Picture 16"/>
          <p:cNvPicPr>
            <a:picLocks noChangeAspect="1"/>
          </p:cNvPicPr>
          <p:nvPr/>
        </p:nvPicPr>
        <p:blipFill rotWithShape="1">
          <a:blip r:embed="rId2" cstate="email">
            <a:alphaModFix amt="50000"/>
            <a:extLst>
              <a:ext uri="{28A0092B-C50C-407E-A947-70E740481C1C}">
                <a14:useLocalDpi xmlns:a14="http://schemas.microsoft.com/office/drawing/2010/main"/>
              </a:ext>
            </a:extLst>
          </a:blip>
          <a:srcRect/>
          <a:stretch/>
        </p:blipFill>
        <p:spPr>
          <a:xfrm>
            <a:off x="427795" y="1724526"/>
            <a:ext cx="3983844" cy="4705685"/>
          </a:xfrm>
          <a:prstGeom prst="rect">
            <a:avLst/>
          </a:prstGeom>
        </p:spPr>
      </p:pic>
      <p:sp>
        <p:nvSpPr>
          <p:cNvPr id="7" name="Content Placeholder 6"/>
          <p:cNvSpPr>
            <a:spLocks noGrp="1"/>
          </p:cNvSpPr>
          <p:nvPr>
            <p:ph sz="quarter" idx="13"/>
          </p:nvPr>
        </p:nvSpPr>
        <p:spPr>
          <a:xfrm>
            <a:off x="457136" y="1755069"/>
            <a:ext cx="3924363" cy="4645731"/>
          </a:xfrm>
        </p:spPr>
        <p:txBody>
          <a:bodyPr lIns="182880" tIns="182880" rIns="182880" bIns="182880"/>
          <a:lstStyle>
            <a:lvl1pPr>
              <a:lnSpc>
                <a:spcPct val="100000"/>
              </a:lnSpc>
              <a:defRPr>
                <a:solidFill>
                  <a:schemeClr val="bg1"/>
                </a:solidFill>
              </a:defRPr>
            </a:lvl1pPr>
            <a:lvl2pPr>
              <a:lnSpc>
                <a:spcPct val="100000"/>
              </a:lnSpc>
              <a:buClr>
                <a:schemeClr val="bg1"/>
              </a:buClr>
              <a:defRPr>
                <a:solidFill>
                  <a:schemeClr val="bg1"/>
                </a:solidFill>
              </a:defRPr>
            </a:lvl2pPr>
            <a:lvl3pPr>
              <a:lnSpc>
                <a:spcPct val="100000"/>
              </a:lnSpc>
              <a:buClr>
                <a:schemeClr val="bg1"/>
              </a:buClr>
              <a:defRPr>
                <a:solidFill>
                  <a:schemeClr val="bg1"/>
                </a:solidFill>
              </a:defRPr>
            </a:lvl3pPr>
            <a:lvl4pPr>
              <a:lnSpc>
                <a:spcPct val="100000"/>
              </a:lnSpc>
              <a:buClr>
                <a:schemeClr val="bg1"/>
              </a:buClr>
              <a:defRPr>
                <a:solidFill>
                  <a:schemeClr val="bg1"/>
                </a:solidFill>
              </a:defRPr>
            </a:lvl4pPr>
            <a:lvl5pPr>
              <a:lnSpc>
                <a:spcPct val="100000"/>
              </a:lnSpc>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sz="quarter" idx="11"/>
          </p:nvPr>
        </p:nvSpPr>
        <p:spPr>
          <a:xfrm>
            <a:off x="4381500" y="1755070"/>
            <a:ext cx="7158567" cy="4645730"/>
          </a:xfrm>
          <a:noFill/>
        </p:spPr>
        <p:txBody>
          <a:bodyPr lIns="182880" tIns="182880" rIns="182880" bIns="182880"/>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smtClean="0"/>
              <a:t>Click to edit Master title style</a:t>
            </a:r>
            <a:endParaRPr lang="en-US" dirty="0"/>
          </a:p>
        </p:txBody>
      </p:sp>
      <p:sp>
        <p:nvSpPr>
          <p:cNvPr id="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smtClean="0"/>
              <a:t>Click to edit Master text styles</a:t>
            </a:r>
          </a:p>
        </p:txBody>
      </p:sp>
      <p:sp>
        <p:nvSpPr>
          <p:cNvPr id="11" name="Footer Placeholder 3"/>
          <p:cNvSpPr>
            <a:spLocks noGrp="1"/>
          </p:cNvSpPr>
          <p:nvPr>
            <p:ph type="ftr" sz="quarter" idx="17"/>
          </p:nvPr>
        </p:nvSpPr>
        <p:spPr/>
        <p:txBody>
          <a:bodyPr/>
          <a:lstStyle>
            <a:lvl1pPr algn="l">
              <a:defRPr sz="1000" spc="0" dirty="0">
                <a:solidFill>
                  <a:schemeClr val="accent2">
                    <a:lumMod val="60000"/>
                    <a:lumOff val="40000"/>
                  </a:schemeClr>
                </a:solidFill>
              </a:defRPr>
            </a:lvl1pPr>
          </a:lstStyle>
          <a:p>
            <a:endParaRPr lang="en-US" dirty="0"/>
          </a:p>
        </p:txBody>
      </p:sp>
    </p:spTree>
    <p:extLst>
      <p:ext uri="{BB962C8B-B14F-4D97-AF65-F5344CB8AC3E}">
        <p14:creationId xmlns:p14="http://schemas.microsoft.com/office/powerpoint/2010/main" val="3724735607"/>
      </p:ext>
    </p:extLst>
  </p:cSld>
  <p:clrMapOvr>
    <a:masterClrMapping/>
  </p:clrMapOvr>
  <p:transition>
    <p:fade/>
  </p:transition>
  <p:hf sldNum="0" hd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tage_Content">
    <p:spTree>
      <p:nvGrpSpPr>
        <p:cNvPr id="1" name=""/>
        <p:cNvGrpSpPr/>
        <p:nvPr/>
      </p:nvGrpSpPr>
      <p:grpSpPr>
        <a:xfrm>
          <a:off x="0" y="0"/>
          <a:ext cx="0" cy="0"/>
          <a:chOff x="0" y="0"/>
          <a:chExt cx="0" cy="0"/>
        </a:xfrm>
      </p:grpSpPr>
      <p:grpSp>
        <p:nvGrpSpPr>
          <p:cNvPr id="4" name="Group 3"/>
          <p:cNvGrpSpPr/>
          <p:nvPr/>
        </p:nvGrpSpPr>
        <p:grpSpPr>
          <a:xfrm>
            <a:off x="0" y="4427386"/>
            <a:ext cx="12201048" cy="2441754"/>
            <a:chOff x="-63" y="4427386"/>
            <a:chExt cx="12189016" cy="2441754"/>
          </a:xfrm>
        </p:grpSpPr>
        <p:sp>
          <p:nvSpPr>
            <p:cNvPr id="82" name="Freeform 81"/>
            <p:cNvSpPr/>
            <p:nvPr userDrawn="1"/>
          </p:nvSpPr>
          <p:spPr>
            <a:xfrm>
              <a:off x="7854178" y="4427386"/>
              <a:ext cx="4334774" cy="2229536"/>
            </a:xfrm>
            <a:custGeom>
              <a:avLst/>
              <a:gdLst>
                <a:gd name="connsiteX0" fmla="*/ 3900278 w 4334774"/>
                <a:gd name="connsiteY0" fmla="*/ 0 h 2229536"/>
                <a:gd name="connsiteX1" fmla="*/ 4187320 w 4334774"/>
                <a:gd name="connsiteY1" fmla="*/ 527035 h 2229536"/>
                <a:gd name="connsiteX2" fmla="*/ 4334774 w 4334774"/>
                <a:gd name="connsiteY2" fmla="*/ 585625 h 2229536"/>
                <a:gd name="connsiteX3" fmla="*/ 4334774 w 4334774"/>
                <a:gd name="connsiteY3" fmla="*/ 2229536 h 2229536"/>
                <a:gd name="connsiteX4" fmla="*/ 0 w 4334774"/>
                <a:gd name="connsiteY4" fmla="*/ 2229536 h 2229536"/>
                <a:gd name="connsiteX5" fmla="*/ 12582 w 4334774"/>
                <a:gd name="connsiteY5" fmla="*/ 736606 h 2229536"/>
                <a:gd name="connsiteX6" fmla="*/ 1046430 w 4334774"/>
                <a:gd name="connsiteY6" fmla="*/ 557843 h 2229536"/>
                <a:gd name="connsiteX7" fmla="*/ 1381104 w 4334774"/>
                <a:gd name="connsiteY7" fmla="*/ 379202 h 2229536"/>
                <a:gd name="connsiteX8" fmla="*/ 1832170 w 4334774"/>
                <a:gd name="connsiteY8" fmla="*/ 629811 h 2229536"/>
                <a:gd name="connsiteX9" fmla="*/ 1937792 w 4334774"/>
                <a:gd name="connsiteY9" fmla="*/ 540430 h 2229536"/>
                <a:gd name="connsiteX10" fmla="*/ 2838680 w 4334774"/>
                <a:gd name="connsiteY10" fmla="*/ 656723 h 2229536"/>
                <a:gd name="connsiteX11" fmla="*/ 3379627 w 4334774"/>
                <a:gd name="connsiteY11" fmla="*/ 319898 h 2229536"/>
                <a:gd name="connsiteX12" fmla="*/ 3650930 w 4334774"/>
                <a:gd name="connsiteY12" fmla="*/ 45422 h 222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34774" h="2229536">
                  <a:moveTo>
                    <a:pt x="3900278" y="0"/>
                  </a:moveTo>
                  <a:lnTo>
                    <a:pt x="4187320" y="527035"/>
                  </a:lnTo>
                  <a:lnTo>
                    <a:pt x="4334774" y="585625"/>
                  </a:lnTo>
                  <a:lnTo>
                    <a:pt x="4334774" y="2229536"/>
                  </a:lnTo>
                  <a:lnTo>
                    <a:pt x="0" y="2229536"/>
                  </a:lnTo>
                  <a:lnTo>
                    <a:pt x="12582" y="736606"/>
                  </a:lnTo>
                  <a:lnTo>
                    <a:pt x="1046430" y="557843"/>
                  </a:lnTo>
                  <a:lnTo>
                    <a:pt x="1381104" y="379202"/>
                  </a:lnTo>
                  <a:lnTo>
                    <a:pt x="1832170" y="629811"/>
                  </a:lnTo>
                  <a:lnTo>
                    <a:pt x="1937792" y="540430"/>
                  </a:lnTo>
                  <a:lnTo>
                    <a:pt x="2838680" y="656723"/>
                  </a:lnTo>
                  <a:lnTo>
                    <a:pt x="3379627" y="319898"/>
                  </a:lnTo>
                  <a:lnTo>
                    <a:pt x="3650930" y="45422"/>
                  </a:lnTo>
                  <a:close/>
                </a:path>
              </a:pathLst>
            </a:custGeom>
            <a:solidFill>
              <a:srgbClr val="0071DE"/>
            </a:solidFill>
            <a:ln w="12700" cap="flat">
              <a:noFill/>
              <a:miter lim="400000"/>
            </a:ln>
            <a:effectLst/>
          </p:spPr>
          <p:txBody>
            <a:bodyPr wrap="square" lIns="45719" tIns="45719" rIns="45719" bIns="45719" numCol="1" anchor="t">
              <a:noAutofit/>
            </a:bodyPr>
            <a:lstStyle/>
            <a:p>
              <a:pPr lvl="0" indent="0"/>
              <a:endParaRPr lang="en-US" sz="700" dirty="0">
                <a:solidFill>
                  <a:schemeClr val="tx1"/>
                </a:solidFill>
              </a:endParaRPr>
            </a:p>
          </p:txBody>
        </p:sp>
        <p:sp>
          <p:nvSpPr>
            <p:cNvPr id="83" name="Freeform 82"/>
            <p:cNvSpPr/>
            <p:nvPr userDrawn="1"/>
          </p:nvSpPr>
          <p:spPr>
            <a:xfrm>
              <a:off x="11368974" y="4428510"/>
              <a:ext cx="819979" cy="1162768"/>
            </a:xfrm>
            <a:custGeom>
              <a:avLst/>
              <a:gdLst>
                <a:gd name="connsiteX0" fmla="*/ 386168 w 819979"/>
                <a:gd name="connsiteY0" fmla="*/ 0 h 1162768"/>
                <a:gd name="connsiteX1" fmla="*/ 668404 w 819979"/>
                <a:gd name="connsiteY1" fmla="*/ 528091 h 1162768"/>
                <a:gd name="connsiteX2" fmla="*/ 819979 w 819979"/>
                <a:gd name="connsiteY2" fmla="*/ 589760 h 1162768"/>
                <a:gd name="connsiteX3" fmla="*/ 819979 w 819979"/>
                <a:gd name="connsiteY3" fmla="*/ 1082507 h 1162768"/>
                <a:gd name="connsiteX4" fmla="*/ 513043 w 819979"/>
                <a:gd name="connsiteY4" fmla="*/ 1162768 h 1162768"/>
                <a:gd name="connsiteX5" fmla="*/ 83074 w 819979"/>
                <a:gd name="connsiteY5" fmla="*/ 481203 h 1162768"/>
                <a:gd name="connsiteX6" fmla="*/ 0 w 819979"/>
                <a:gd name="connsiteY6" fmla="*/ 243051 h 1162768"/>
                <a:gd name="connsiteX7" fmla="*/ 172047 w 819979"/>
                <a:gd name="connsiteY7" fmla="*/ 248273 h 1162768"/>
                <a:gd name="connsiteX8" fmla="*/ 297313 w 819979"/>
                <a:gd name="connsiteY8" fmla="*/ 220119 h 1162768"/>
                <a:gd name="connsiteX9" fmla="*/ 320674 w 819979"/>
                <a:gd name="connsiteY9" fmla="*/ 94421 h 1162768"/>
                <a:gd name="connsiteX10" fmla="*/ 380745 w 819979"/>
                <a:gd name="connsiteY10" fmla="*/ 74234 h 116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9979" h="1162768">
                  <a:moveTo>
                    <a:pt x="386168" y="0"/>
                  </a:moveTo>
                  <a:lnTo>
                    <a:pt x="668404" y="528091"/>
                  </a:lnTo>
                  <a:lnTo>
                    <a:pt x="819979" y="589760"/>
                  </a:lnTo>
                  <a:lnTo>
                    <a:pt x="819979" y="1082507"/>
                  </a:lnTo>
                  <a:lnTo>
                    <a:pt x="513043" y="1162768"/>
                  </a:lnTo>
                  <a:lnTo>
                    <a:pt x="83074" y="481203"/>
                  </a:lnTo>
                  <a:lnTo>
                    <a:pt x="0" y="243051"/>
                  </a:lnTo>
                  <a:lnTo>
                    <a:pt x="172047" y="248273"/>
                  </a:lnTo>
                  <a:lnTo>
                    <a:pt x="297313" y="220119"/>
                  </a:lnTo>
                  <a:lnTo>
                    <a:pt x="320674" y="94421"/>
                  </a:lnTo>
                  <a:lnTo>
                    <a:pt x="380745" y="74234"/>
                  </a:lnTo>
                  <a:close/>
                </a:path>
              </a:pathLst>
            </a:custGeom>
            <a:solidFill>
              <a:srgbClr val="137FE2"/>
            </a:solidFill>
            <a:ln w="12700" cap="flat">
              <a:noFill/>
              <a:miter lim="400000"/>
            </a:ln>
            <a:effectLst/>
          </p:spPr>
          <p:txBody>
            <a:bodyPr wrap="square" lIns="45719" tIns="45719" rIns="45719" bIns="45719" numCol="1" anchor="t">
              <a:noAutofit/>
            </a:bodyPr>
            <a:lstStyle/>
            <a:p>
              <a:pPr lvl="0" indent="0"/>
              <a:endParaRPr lang="en-US" sz="700" dirty="0"/>
            </a:p>
          </p:txBody>
        </p:sp>
        <p:sp>
          <p:nvSpPr>
            <p:cNvPr id="84" name="Freeform 83"/>
            <p:cNvSpPr/>
            <p:nvPr userDrawn="1"/>
          </p:nvSpPr>
          <p:spPr>
            <a:xfrm>
              <a:off x="-63" y="4629209"/>
              <a:ext cx="8646269" cy="2027713"/>
            </a:xfrm>
            <a:custGeom>
              <a:avLst/>
              <a:gdLst>
                <a:gd name="connsiteX0" fmla="*/ 7281418 w 8646269"/>
                <a:gd name="connsiteY0" fmla="*/ 0 h 2027713"/>
                <a:gd name="connsiteX1" fmla="*/ 8646269 w 8646269"/>
                <a:gd name="connsiteY1" fmla="*/ 717638 h 2027713"/>
                <a:gd name="connsiteX2" fmla="*/ 8308600 w 8646269"/>
                <a:gd name="connsiteY2" fmla="*/ 2027713 h 2027713"/>
                <a:gd name="connsiteX3" fmla="*/ 0 w 8646269"/>
                <a:gd name="connsiteY3" fmla="*/ 2027713 h 2027713"/>
                <a:gd name="connsiteX4" fmla="*/ 0 w 8646269"/>
                <a:gd name="connsiteY4" fmla="*/ 779158 h 2027713"/>
                <a:gd name="connsiteX5" fmla="*/ 814188 w 8646269"/>
                <a:gd name="connsiteY5" fmla="*/ 638344 h 2027713"/>
                <a:gd name="connsiteX6" fmla="*/ 1127144 w 8646269"/>
                <a:gd name="connsiteY6" fmla="*/ 471210 h 2027713"/>
                <a:gd name="connsiteX7" fmla="*/ 1549045 w 8646269"/>
                <a:gd name="connsiteY7" fmla="*/ 705675 h 2027713"/>
                <a:gd name="connsiteX8" fmla="*/ 1648195 w 8646269"/>
                <a:gd name="connsiteY8" fmla="*/ 622052 h 2027713"/>
                <a:gd name="connsiteX9" fmla="*/ 2490771 w 8646269"/>
                <a:gd name="connsiteY9" fmla="*/ 730854 h 2027713"/>
                <a:gd name="connsiteX10" fmla="*/ 2996725 w 8646269"/>
                <a:gd name="connsiteY10" fmla="*/ 415727 h 2027713"/>
                <a:gd name="connsiteX11" fmla="*/ 3250926 w 8646269"/>
                <a:gd name="connsiteY11" fmla="*/ 158931 h 2027713"/>
                <a:gd name="connsiteX12" fmla="*/ 3484317 w 8646269"/>
                <a:gd name="connsiteY12" fmla="*/ 116436 h 2027713"/>
                <a:gd name="connsiteX13" fmla="*/ 3752799 w 8646269"/>
                <a:gd name="connsiteY13" fmla="*/ 609520 h 2027713"/>
                <a:gd name="connsiteX14" fmla="*/ 4334646 w 8646269"/>
                <a:gd name="connsiteY14" fmla="*/ 840795 h 2027713"/>
                <a:gd name="connsiteX15" fmla="*/ 4696158 w 8646269"/>
                <a:gd name="connsiteY15" fmla="*/ 425638 h 2027713"/>
                <a:gd name="connsiteX16" fmla="*/ 4910372 w 8646269"/>
                <a:gd name="connsiteY16" fmla="*/ 351585 h 2027713"/>
                <a:gd name="connsiteX17" fmla="*/ 5105409 w 8646269"/>
                <a:gd name="connsiteY17" fmla="*/ 98549 h 2027713"/>
                <a:gd name="connsiteX18" fmla="*/ 5370219 w 8646269"/>
                <a:gd name="connsiteY18" fmla="*/ 233668 h 2027713"/>
                <a:gd name="connsiteX19" fmla="*/ 5777838 w 8646269"/>
                <a:gd name="connsiteY19" fmla="*/ 363547 h 2027713"/>
                <a:gd name="connsiteX20" fmla="*/ 6222996 w 8646269"/>
                <a:gd name="connsiteY20" fmla="*/ 14811 h 2027713"/>
                <a:gd name="connsiteX21" fmla="*/ 6694267 w 8646269"/>
                <a:gd name="connsiteY21" fmla="*/ 120195 h 2027713"/>
                <a:gd name="connsiteX22" fmla="*/ 6770160 w 8646269"/>
                <a:gd name="connsiteY22" fmla="*/ 78383 h 2027713"/>
                <a:gd name="connsiteX23" fmla="*/ 6960301 w 8646269"/>
                <a:gd name="connsiteY23" fmla="*/ 214870 h 20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646269" h="2027713">
                  <a:moveTo>
                    <a:pt x="7281418" y="0"/>
                  </a:moveTo>
                  <a:lnTo>
                    <a:pt x="8646269" y="717638"/>
                  </a:lnTo>
                  <a:lnTo>
                    <a:pt x="8308600" y="2027713"/>
                  </a:lnTo>
                  <a:lnTo>
                    <a:pt x="0" y="2027713"/>
                  </a:lnTo>
                  <a:lnTo>
                    <a:pt x="0" y="779158"/>
                  </a:lnTo>
                  <a:lnTo>
                    <a:pt x="814188" y="638344"/>
                  </a:lnTo>
                  <a:lnTo>
                    <a:pt x="1127144" y="471210"/>
                  </a:lnTo>
                  <a:lnTo>
                    <a:pt x="1549045" y="705675"/>
                  </a:lnTo>
                  <a:lnTo>
                    <a:pt x="1648195" y="622052"/>
                  </a:lnTo>
                  <a:lnTo>
                    <a:pt x="2490771" y="730854"/>
                  </a:lnTo>
                  <a:lnTo>
                    <a:pt x="2996725" y="415727"/>
                  </a:lnTo>
                  <a:lnTo>
                    <a:pt x="3250926" y="158931"/>
                  </a:lnTo>
                  <a:lnTo>
                    <a:pt x="3484317" y="116436"/>
                  </a:lnTo>
                  <a:lnTo>
                    <a:pt x="3752799" y="609520"/>
                  </a:lnTo>
                  <a:lnTo>
                    <a:pt x="4334646" y="840795"/>
                  </a:lnTo>
                  <a:lnTo>
                    <a:pt x="4696158" y="425638"/>
                  </a:lnTo>
                  <a:lnTo>
                    <a:pt x="4910372" y="351585"/>
                  </a:lnTo>
                  <a:lnTo>
                    <a:pt x="5105409" y="98549"/>
                  </a:lnTo>
                  <a:lnTo>
                    <a:pt x="5370219" y="233668"/>
                  </a:lnTo>
                  <a:lnTo>
                    <a:pt x="5777838" y="363547"/>
                  </a:lnTo>
                  <a:lnTo>
                    <a:pt x="6222996" y="14811"/>
                  </a:lnTo>
                  <a:lnTo>
                    <a:pt x="6694267" y="120195"/>
                  </a:lnTo>
                  <a:lnTo>
                    <a:pt x="6770160" y="78383"/>
                  </a:lnTo>
                  <a:lnTo>
                    <a:pt x="6960301" y="214870"/>
                  </a:lnTo>
                  <a:close/>
                </a:path>
              </a:pathLst>
            </a:custGeom>
            <a:solidFill>
              <a:srgbClr val="118ED9"/>
            </a:solidFill>
            <a:ln w="12700" cap="flat">
              <a:noFill/>
              <a:miter lim="400000"/>
            </a:ln>
            <a:effectLst/>
          </p:spPr>
          <p:txBody>
            <a:bodyPr wrap="square" lIns="45719" tIns="45719" rIns="45719" bIns="45719" numCol="1" anchor="t">
              <a:noAutofit/>
            </a:bodyPr>
            <a:lstStyle/>
            <a:p>
              <a:pPr lvl="0" indent="0"/>
              <a:endParaRPr lang="en-US" sz="700" dirty="0">
                <a:solidFill>
                  <a:schemeClr val="tx1"/>
                </a:solidFill>
              </a:endParaRPr>
            </a:p>
          </p:txBody>
        </p:sp>
        <p:sp>
          <p:nvSpPr>
            <p:cNvPr id="85" name="Shape 976"/>
            <p:cNvSpPr/>
            <p:nvPr/>
          </p:nvSpPr>
          <p:spPr>
            <a:xfrm flipH="1">
              <a:off x="10846455" y="4740031"/>
              <a:ext cx="893510" cy="927684"/>
            </a:xfrm>
            <a:custGeom>
              <a:avLst/>
              <a:gdLst/>
              <a:ahLst/>
              <a:cxnLst>
                <a:cxn ang="0">
                  <a:pos x="wd2" y="hd2"/>
                </a:cxn>
                <a:cxn ang="5400000">
                  <a:pos x="wd2" y="hd2"/>
                </a:cxn>
                <a:cxn ang="10800000">
                  <a:pos x="wd2" y="hd2"/>
                </a:cxn>
                <a:cxn ang="16200000">
                  <a:pos x="wd2" y="hd2"/>
                </a:cxn>
              </a:cxnLst>
              <a:rect l="0" t="0" r="r" b="b"/>
              <a:pathLst>
                <a:path w="21600" h="21600" extrusionOk="0">
                  <a:moveTo>
                    <a:pt x="9443" y="0"/>
                  </a:moveTo>
                  <a:lnTo>
                    <a:pt x="7196" y="9874"/>
                  </a:lnTo>
                  <a:lnTo>
                    <a:pt x="0" y="19748"/>
                  </a:lnTo>
                  <a:lnTo>
                    <a:pt x="9407" y="21600"/>
                  </a:lnTo>
                  <a:lnTo>
                    <a:pt x="21600" y="9422"/>
                  </a:lnTo>
                  <a:lnTo>
                    <a:pt x="9443" y="0"/>
                  </a:lnTo>
                  <a:close/>
                </a:path>
              </a:pathLst>
            </a:custGeom>
            <a:solidFill>
              <a:srgbClr val="137FE2"/>
            </a:solidFill>
            <a:ln w="12700" cap="flat">
              <a:noFill/>
              <a:miter lim="400000"/>
            </a:ln>
            <a:effectLst/>
          </p:spPr>
          <p:txBody>
            <a:bodyPr wrap="square" lIns="45719" tIns="45719" rIns="45719" bIns="45719" numCol="1" anchor="t">
              <a:noAutofit/>
            </a:bodyPr>
            <a:lstStyle/>
            <a:p>
              <a:pPr lvl="0" indent="0"/>
              <a:endParaRPr sz="700"/>
            </a:p>
          </p:txBody>
        </p:sp>
        <p:sp>
          <p:nvSpPr>
            <p:cNvPr id="88" name="Shape 979"/>
            <p:cNvSpPr/>
            <p:nvPr/>
          </p:nvSpPr>
          <p:spPr>
            <a:xfrm>
              <a:off x="9110021" y="4874160"/>
              <a:ext cx="1147026" cy="743571"/>
            </a:xfrm>
            <a:custGeom>
              <a:avLst/>
              <a:gdLst/>
              <a:ahLst/>
              <a:cxnLst>
                <a:cxn ang="0">
                  <a:pos x="wd2" y="hd2"/>
                </a:cxn>
                <a:cxn ang="5400000">
                  <a:pos x="wd2" y="hd2"/>
                </a:cxn>
                <a:cxn ang="10800000">
                  <a:pos x="wd2" y="hd2"/>
                </a:cxn>
                <a:cxn ang="16200000">
                  <a:pos x="wd2" y="hd2"/>
                </a:cxn>
              </a:cxnLst>
              <a:rect l="0" t="0" r="r" b="b"/>
              <a:pathLst>
                <a:path w="21600" h="21600" extrusionOk="0">
                  <a:moveTo>
                    <a:pt x="2714" y="0"/>
                  </a:moveTo>
                  <a:lnTo>
                    <a:pt x="3935" y="4798"/>
                  </a:lnTo>
                  <a:lnTo>
                    <a:pt x="0" y="8843"/>
                  </a:lnTo>
                  <a:lnTo>
                    <a:pt x="1893" y="14073"/>
                  </a:lnTo>
                  <a:lnTo>
                    <a:pt x="21600" y="21600"/>
                  </a:lnTo>
                  <a:lnTo>
                    <a:pt x="10126" y="6543"/>
                  </a:lnTo>
                  <a:lnTo>
                    <a:pt x="2714" y="0"/>
                  </a:lnTo>
                  <a:close/>
                </a:path>
              </a:pathLst>
            </a:custGeom>
            <a:solidFill>
              <a:srgbClr val="137FE2"/>
            </a:solidFill>
            <a:ln w="12700" cap="flat">
              <a:noFill/>
              <a:miter lim="400000"/>
            </a:ln>
            <a:effectLst/>
          </p:spPr>
          <p:txBody>
            <a:bodyPr wrap="square" lIns="45719" tIns="45719" rIns="45719" bIns="45719" numCol="1" anchor="t">
              <a:noAutofit/>
            </a:bodyPr>
            <a:lstStyle/>
            <a:p>
              <a:pPr lvl="0" indent="0"/>
              <a:endParaRPr sz="700"/>
            </a:p>
          </p:txBody>
        </p:sp>
        <p:sp>
          <p:nvSpPr>
            <p:cNvPr id="89" name="Shape 983"/>
            <p:cNvSpPr/>
            <p:nvPr userDrawn="1"/>
          </p:nvSpPr>
          <p:spPr>
            <a:xfrm flipH="1">
              <a:off x="4690653" y="4987466"/>
              <a:ext cx="285030" cy="257896"/>
            </a:xfrm>
            <a:custGeom>
              <a:avLst/>
              <a:gdLst/>
              <a:ahLst/>
              <a:cxnLst>
                <a:cxn ang="0">
                  <a:pos x="wd2" y="hd2"/>
                </a:cxn>
                <a:cxn ang="5400000">
                  <a:pos x="wd2" y="hd2"/>
                </a:cxn>
                <a:cxn ang="10800000">
                  <a:pos x="wd2" y="hd2"/>
                </a:cxn>
                <a:cxn ang="16200000">
                  <a:pos x="wd2" y="hd2"/>
                </a:cxn>
              </a:cxnLst>
              <a:rect l="0" t="0" r="r" b="b"/>
              <a:pathLst>
                <a:path w="21600" h="21600" extrusionOk="0">
                  <a:moveTo>
                    <a:pt x="5384" y="0"/>
                  </a:moveTo>
                  <a:lnTo>
                    <a:pt x="0" y="10916"/>
                  </a:lnTo>
                  <a:lnTo>
                    <a:pt x="2200" y="21600"/>
                  </a:lnTo>
                  <a:lnTo>
                    <a:pt x="21600" y="6397"/>
                  </a:lnTo>
                  <a:lnTo>
                    <a:pt x="5384"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defTabSz="914217"/>
              <a:endParaRPr>
                <a:solidFill>
                  <a:srgbClr val="000000"/>
                </a:solidFill>
                <a:latin typeface="Calibri"/>
                <a:ea typeface="Calibri"/>
                <a:cs typeface="Calibri"/>
              </a:endParaRPr>
            </a:p>
          </p:txBody>
        </p:sp>
        <p:sp>
          <p:nvSpPr>
            <p:cNvPr id="90" name="Shape 984"/>
            <p:cNvSpPr/>
            <p:nvPr userDrawn="1"/>
          </p:nvSpPr>
          <p:spPr>
            <a:xfrm flipH="1">
              <a:off x="5669788" y="4646194"/>
              <a:ext cx="1309538" cy="889381"/>
            </a:xfrm>
            <a:custGeom>
              <a:avLst/>
              <a:gdLst/>
              <a:ahLst/>
              <a:cxnLst>
                <a:cxn ang="0">
                  <a:pos x="wd2" y="hd2"/>
                </a:cxn>
                <a:cxn ang="5400000">
                  <a:pos x="wd2" y="hd2"/>
                </a:cxn>
                <a:cxn ang="10800000">
                  <a:pos x="wd2" y="hd2"/>
                </a:cxn>
                <a:cxn ang="16200000">
                  <a:pos x="wd2" y="hd2"/>
                </a:cxn>
              </a:cxnLst>
              <a:rect l="0" t="0" r="r" b="b"/>
              <a:pathLst>
                <a:path w="21600" h="21600" extrusionOk="0">
                  <a:moveTo>
                    <a:pt x="3438" y="1547"/>
                  </a:moveTo>
                  <a:lnTo>
                    <a:pt x="0" y="4864"/>
                  </a:lnTo>
                  <a:lnTo>
                    <a:pt x="1496" y="5446"/>
                  </a:lnTo>
                  <a:lnTo>
                    <a:pt x="1528" y="5427"/>
                  </a:lnTo>
                  <a:lnTo>
                    <a:pt x="6386" y="9095"/>
                  </a:lnTo>
                  <a:lnTo>
                    <a:pt x="10985" y="15992"/>
                  </a:lnTo>
                  <a:lnTo>
                    <a:pt x="21600" y="21600"/>
                  </a:lnTo>
                  <a:lnTo>
                    <a:pt x="9864" y="7415"/>
                  </a:lnTo>
                  <a:lnTo>
                    <a:pt x="13050" y="2029"/>
                  </a:lnTo>
                  <a:lnTo>
                    <a:pt x="12368" y="0"/>
                  </a:lnTo>
                  <a:lnTo>
                    <a:pt x="4759" y="2517"/>
                  </a:lnTo>
                  <a:lnTo>
                    <a:pt x="3880" y="4792"/>
                  </a:lnTo>
                  <a:lnTo>
                    <a:pt x="3438" y="1547"/>
                  </a:lnTo>
                  <a:close/>
                </a:path>
              </a:pathLst>
            </a:custGeom>
            <a:solidFill>
              <a:srgbClr val="118ED9">
                <a:alpha val="41376"/>
              </a:srgbClr>
            </a:solidFill>
            <a:ln w="12700" cap="flat">
              <a:noFill/>
              <a:miter lim="400000"/>
            </a:ln>
            <a:effectLst/>
          </p:spPr>
          <p:txBody>
            <a:bodyPr wrap="square" lIns="91439" tIns="91439" rIns="91439" bIns="91439" numCol="1" anchor="t">
              <a:noAutofit/>
            </a:bodyPr>
            <a:lstStyle/>
            <a:p>
              <a:pPr indent="0"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94" name="Shape 985"/>
            <p:cNvSpPr/>
            <p:nvPr userDrawn="1"/>
          </p:nvSpPr>
          <p:spPr>
            <a:xfrm>
              <a:off x="7146860" y="4628613"/>
              <a:ext cx="1046314" cy="1295263"/>
            </a:xfrm>
            <a:custGeom>
              <a:avLst/>
              <a:gdLst/>
              <a:ahLst/>
              <a:cxnLst>
                <a:cxn ang="0">
                  <a:pos x="wd2" y="hd2"/>
                </a:cxn>
                <a:cxn ang="5400000">
                  <a:pos x="wd2" y="hd2"/>
                </a:cxn>
                <a:cxn ang="10800000">
                  <a:pos x="wd2" y="hd2"/>
                </a:cxn>
                <a:cxn ang="16200000">
                  <a:pos x="wd2" y="hd2"/>
                </a:cxn>
              </a:cxnLst>
              <a:rect l="0" t="0" r="r" b="b"/>
              <a:pathLst>
                <a:path w="21600" h="21600" extrusionOk="0">
                  <a:moveTo>
                    <a:pt x="2894" y="0"/>
                  </a:moveTo>
                  <a:lnTo>
                    <a:pt x="0" y="2299"/>
                  </a:lnTo>
                  <a:lnTo>
                    <a:pt x="2320" y="3352"/>
                  </a:lnTo>
                  <a:lnTo>
                    <a:pt x="4535" y="6105"/>
                  </a:lnTo>
                  <a:lnTo>
                    <a:pt x="13673" y="12163"/>
                  </a:lnTo>
                  <a:lnTo>
                    <a:pt x="17801" y="16416"/>
                  </a:lnTo>
                  <a:lnTo>
                    <a:pt x="21600" y="21600"/>
                  </a:lnTo>
                  <a:lnTo>
                    <a:pt x="20270" y="7435"/>
                  </a:lnTo>
                  <a:lnTo>
                    <a:pt x="13649" y="4578"/>
                  </a:lnTo>
                  <a:lnTo>
                    <a:pt x="2894" y="0"/>
                  </a:lnTo>
                  <a:close/>
                </a:path>
              </a:pathLst>
            </a:custGeom>
            <a:solidFill>
              <a:srgbClr val="118ED9">
                <a:alpha val="41376"/>
              </a:srgbClr>
            </a:solidFill>
            <a:ln w="12700" cap="flat">
              <a:noFill/>
              <a:miter lim="400000"/>
            </a:ln>
            <a:effectLst/>
          </p:spPr>
          <p:txBody>
            <a:bodyPr wrap="square" lIns="91439" tIns="91439" rIns="91439" bIns="91439" numCol="1" anchor="t">
              <a:noAutofit/>
            </a:bodyPr>
            <a:lstStyle/>
            <a:p>
              <a:pPr indent="0"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167" name="Shape 986"/>
            <p:cNvSpPr/>
            <p:nvPr userDrawn="1"/>
          </p:nvSpPr>
          <p:spPr>
            <a:xfrm>
              <a:off x="4739595" y="4730362"/>
              <a:ext cx="1037503" cy="937903"/>
            </a:xfrm>
            <a:custGeom>
              <a:avLst/>
              <a:gdLst/>
              <a:ahLst/>
              <a:cxnLst>
                <a:cxn ang="0">
                  <a:pos x="wd2" y="hd2"/>
                </a:cxn>
                <a:cxn ang="5400000">
                  <a:pos x="wd2" y="hd2"/>
                </a:cxn>
                <a:cxn ang="10800000">
                  <a:pos x="wd2" y="hd2"/>
                </a:cxn>
                <a:cxn ang="16200000">
                  <a:pos x="wd2" y="hd2"/>
                </a:cxn>
              </a:cxnLst>
              <a:rect l="0" t="0" r="r" b="b"/>
              <a:pathLst>
                <a:path w="21600" h="21600" extrusionOk="0">
                  <a:moveTo>
                    <a:pt x="7678" y="0"/>
                  </a:moveTo>
                  <a:lnTo>
                    <a:pt x="8249" y="2066"/>
                  </a:lnTo>
                  <a:lnTo>
                    <a:pt x="6561" y="2642"/>
                  </a:lnTo>
                  <a:lnTo>
                    <a:pt x="8510" y="6504"/>
                  </a:lnTo>
                  <a:lnTo>
                    <a:pt x="0" y="21600"/>
                  </a:lnTo>
                  <a:lnTo>
                    <a:pt x="8751" y="18238"/>
                  </a:lnTo>
                  <a:lnTo>
                    <a:pt x="14486" y="12617"/>
                  </a:lnTo>
                  <a:lnTo>
                    <a:pt x="8809" y="8085"/>
                  </a:lnTo>
                  <a:lnTo>
                    <a:pt x="9037" y="7151"/>
                  </a:lnTo>
                  <a:lnTo>
                    <a:pt x="13546" y="8109"/>
                  </a:lnTo>
                  <a:lnTo>
                    <a:pt x="14789" y="7648"/>
                  </a:lnTo>
                  <a:lnTo>
                    <a:pt x="17160" y="10223"/>
                  </a:lnTo>
                  <a:lnTo>
                    <a:pt x="21600" y="6125"/>
                  </a:lnTo>
                  <a:lnTo>
                    <a:pt x="13080" y="3080"/>
                  </a:lnTo>
                  <a:lnTo>
                    <a:pt x="7678"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indent="0"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168" name="Shape 987"/>
            <p:cNvSpPr/>
            <p:nvPr userDrawn="1"/>
          </p:nvSpPr>
          <p:spPr>
            <a:xfrm>
              <a:off x="6871637" y="4629427"/>
              <a:ext cx="717456" cy="926522"/>
            </a:xfrm>
            <a:custGeom>
              <a:avLst/>
              <a:gdLst/>
              <a:ahLst/>
              <a:cxnLst>
                <a:cxn ang="0">
                  <a:pos x="wd2" y="hd2"/>
                </a:cxn>
                <a:cxn ang="5400000">
                  <a:pos x="wd2" y="hd2"/>
                </a:cxn>
                <a:cxn ang="10800000">
                  <a:pos x="wd2" y="hd2"/>
                </a:cxn>
                <a:cxn ang="16200000">
                  <a:pos x="wd2" y="hd2"/>
                </a:cxn>
              </a:cxnLst>
              <a:rect l="0" t="0" r="r" b="b"/>
              <a:pathLst>
                <a:path w="21600" h="21600" extrusionOk="0">
                  <a:moveTo>
                    <a:pt x="11734" y="0"/>
                  </a:moveTo>
                  <a:lnTo>
                    <a:pt x="11124" y="1173"/>
                  </a:lnTo>
                  <a:lnTo>
                    <a:pt x="0" y="7979"/>
                  </a:lnTo>
                  <a:lnTo>
                    <a:pt x="19364" y="21600"/>
                  </a:lnTo>
                  <a:lnTo>
                    <a:pt x="21600" y="15914"/>
                  </a:lnTo>
                  <a:lnTo>
                    <a:pt x="16785" y="9969"/>
                  </a:lnTo>
                  <a:lnTo>
                    <a:pt x="12578" y="654"/>
                  </a:lnTo>
                  <a:lnTo>
                    <a:pt x="11734"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indent="0"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169" name="Shape 989"/>
            <p:cNvSpPr/>
            <p:nvPr userDrawn="1"/>
          </p:nvSpPr>
          <p:spPr>
            <a:xfrm rot="300000" flipH="1">
              <a:off x="2581777" y="4993858"/>
              <a:ext cx="885945" cy="910723"/>
            </a:xfrm>
            <a:custGeom>
              <a:avLst/>
              <a:gdLst/>
              <a:ahLst/>
              <a:cxnLst>
                <a:cxn ang="0">
                  <a:pos x="wd2" y="hd2"/>
                </a:cxn>
                <a:cxn ang="5400000">
                  <a:pos x="wd2" y="hd2"/>
                </a:cxn>
                <a:cxn ang="10800000">
                  <a:pos x="wd2" y="hd2"/>
                </a:cxn>
                <a:cxn ang="16200000">
                  <a:pos x="wd2" y="hd2"/>
                </a:cxn>
              </a:cxnLst>
              <a:rect l="0" t="0" r="r" b="b"/>
              <a:pathLst>
                <a:path w="21600" h="21600" extrusionOk="0">
                  <a:moveTo>
                    <a:pt x="9443" y="0"/>
                  </a:moveTo>
                  <a:lnTo>
                    <a:pt x="7196" y="9874"/>
                  </a:lnTo>
                  <a:lnTo>
                    <a:pt x="0" y="19748"/>
                  </a:lnTo>
                  <a:lnTo>
                    <a:pt x="9407" y="21600"/>
                  </a:lnTo>
                  <a:lnTo>
                    <a:pt x="21600" y="9422"/>
                  </a:lnTo>
                  <a:lnTo>
                    <a:pt x="9443"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indent="0" defTabSz="914217">
                <a:lnSpc>
                  <a:spcPct val="100000"/>
                </a:lnSpc>
                <a:spcBef>
                  <a:spcPts val="0"/>
                </a:spcBef>
                <a:defRPr sz="3600">
                  <a:solidFill>
                    <a:srgbClr val="000000"/>
                  </a:solidFill>
                  <a:latin typeface="Calibri"/>
                  <a:ea typeface="Calibri"/>
                  <a:cs typeface="Calibri"/>
                  <a:sym typeface="Calibri"/>
                </a:defRPr>
              </a:pPr>
              <a:endParaRPr sz="1800" dirty="0"/>
            </a:p>
          </p:txBody>
        </p:sp>
        <p:sp>
          <p:nvSpPr>
            <p:cNvPr id="172" name="Shape 992"/>
            <p:cNvSpPr/>
            <p:nvPr userDrawn="1"/>
          </p:nvSpPr>
          <p:spPr>
            <a:xfrm>
              <a:off x="954118" y="5095803"/>
              <a:ext cx="1233544" cy="799658"/>
            </a:xfrm>
            <a:custGeom>
              <a:avLst/>
              <a:gdLst/>
              <a:ahLst/>
              <a:cxnLst>
                <a:cxn ang="0">
                  <a:pos x="wd2" y="hd2"/>
                </a:cxn>
                <a:cxn ang="5400000">
                  <a:pos x="wd2" y="hd2"/>
                </a:cxn>
                <a:cxn ang="10800000">
                  <a:pos x="wd2" y="hd2"/>
                </a:cxn>
                <a:cxn ang="16200000">
                  <a:pos x="wd2" y="hd2"/>
                </a:cxn>
              </a:cxnLst>
              <a:rect l="0" t="0" r="r" b="b"/>
              <a:pathLst>
                <a:path w="21600" h="21600" extrusionOk="0">
                  <a:moveTo>
                    <a:pt x="2714" y="0"/>
                  </a:moveTo>
                  <a:lnTo>
                    <a:pt x="3935" y="4798"/>
                  </a:lnTo>
                  <a:lnTo>
                    <a:pt x="0" y="8843"/>
                  </a:lnTo>
                  <a:lnTo>
                    <a:pt x="1893" y="14073"/>
                  </a:lnTo>
                  <a:lnTo>
                    <a:pt x="21600" y="21600"/>
                  </a:lnTo>
                  <a:lnTo>
                    <a:pt x="10126" y="6543"/>
                  </a:lnTo>
                  <a:lnTo>
                    <a:pt x="2714"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indent="0" defTabSz="914217">
                <a:lnSpc>
                  <a:spcPct val="100000"/>
                </a:lnSpc>
                <a:spcBef>
                  <a:spcPts val="0"/>
                </a:spcBef>
                <a:defRPr sz="3600">
                  <a:solidFill>
                    <a:srgbClr val="000000"/>
                  </a:solidFill>
                  <a:latin typeface="Calibri"/>
                  <a:ea typeface="Calibri"/>
                  <a:cs typeface="Calibri"/>
                  <a:sym typeface="Calibri"/>
                </a:defRPr>
              </a:pPr>
              <a:endParaRPr sz="1800"/>
            </a:p>
          </p:txBody>
        </p:sp>
        <p:sp>
          <p:nvSpPr>
            <p:cNvPr id="216" name="Freeform 215"/>
            <p:cNvSpPr/>
            <p:nvPr userDrawn="1"/>
          </p:nvSpPr>
          <p:spPr>
            <a:xfrm>
              <a:off x="0" y="5601656"/>
              <a:ext cx="12188952" cy="1267484"/>
            </a:xfrm>
            <a:custGeom>
              <a:avLst/>
              <a:gdLst>
                <a:gd name="connsiteX0" fmla="*/ 9049566 w 12188952"/>
                <a:gd name="connsiteY0" fmla="*/ 10179 h 1394233"/>
                <a:gd name="connsiteX1" fmla="*/ 11612521 w 12188952"/>
                <a:gd name="connsiteY1" fmla="*/ 122890 h 1394233"/>
                <a:gd name="connsiteX2" fmla="*/ 12188952 w 12188952"/>
                <a:gd name="connsiteY2" fmla="*/ 175619 h 1394233"/>
                <a:gd name="connsiteX3" fmla="*/ 12188952 w 12188952"/>
                <a:gd name="connsiteY3" fmla="*/ 1160984 h 1394233"/>
                <a:gd name="connsiteX4" fmla="*/ 12188825 w 12188952"/>
                <a:gd name="connsiteY4" fmla="*/ 1160984 h 1394233"/>
                <a:gd name="connsiteX5" fmla="*/ 12188825 w 12188952"/>
                <a:gd name="connsiteY5" fmla="*/ 1394233 h 1394233"/>
                <a:gd name="connsiteX6" fmla="*/ 0 w 12188952"/>
                <a:gd name="connsiteY6" fmla="*/ 1394233 h 1394233"/>
                <a:gd name="connsiteX7" fmla="*/ 0 w 12188952"/>
                <a:gd name="connsiteY7" fmla="*/ 1160984 h 1394233"/>
                <a:gd name="connsiteX8" fmla="*/ 0 w 12188952"/>
                <a:gd name="connsiteY8" fmla="*/ 653400 h 1394233"/>
                <a:gd name="connsiteX9" fmla="*/ 0 w 12188952"/>
                <a:gd name="connsiteY9" fmla="*/ 197391 h 1394233"/>
                <a:gd name="connsiteX10" fmla="*/ 396667 w 12188952"/>
                <a:gd name="connsiteY10" fmla="*/ 242921 h 1394233"/>
                <a:gd name="connsiteX11" fmla="*/ 2014484 w 12188952"/>
                <a:gd name="connsiteY11" fmla="*/ 333322 h 1394233"/>
                <a:gd name="connsiteX12" fmla="*/ 7200582 w 12188952"/>
                <a:gd name="connsiteY12" fmla="*/ 17844 h 1394233"/>
                <a:gd name="connsiteX13" fmla="*/ 9049566 w 12188952"/>
                <a:gd name="connsiteY13" fmla="*/ 10179 h 139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88952" h="1394233">
                  <a:moveTo>
                    <a:pt x="9049566" y="10179"/>
                  </a:moveTo>
                  <a:cubicBezTo>
                    <a:pt x="9904637" y="15454"/>
                    <a:pt x="10759673" y="53011"/>
                    <a:pt x="11612521" y="122890"/>
                  </a:cubicBezTo>
                  <a:lnTo>
                    <a:pt x="12188952" y="175619"/>
                  </a:lnTo>
                  <a:lnTo>
                    <a:pt x="12188952" y="1160984"/>
                  </a:lnTo>
                  <a:lnTo>
                    <a:pt x="12188825" y="1160984"/>
                  </a:lnTo>
                  <a:lnTo>
                    <a:pt x="12188825" y="1394233"/>
                  </a:lnTo>
                  <a:lnTo>
                    <a:pt x="0" y="1394233"/>
                  </a:lnTo>
                  <a:lnTo>
                    <a:pt x="0" y="1160984"/>
                  </a:lnTo>
                  <a:lnTo>
                    <a:pt x="0" y="653400"/>
                  </a:lnTo>
                  <a:lnTo>
                    <a:pt x="0" y="197391"/>
                  </a:lnTo>
                  <a:lnTo>
                    <a:pt x="396667" y="242921"/>
                  </a:lnTo>
                  <a:cubicBezTo>
                    <a:pt x="934004" y="296635"/>
                    <a:pt x="1474083" y="326799"/>
                    <a:pt x="2014484" y="333322"/>
                  </a:cubicBezTo>
                  <a:cubicBezTo>
                    <a:pt x="3725183" y="353968"/>
                    <a:pt x="5497341" y="103991"/>
                    <a:pt x="7200582" y="17844"/>
                  </a:cubicBezTo>
                  <a:cubicBezTo>
                    <a:pt x="7841018" y="-14500"/>
                    <a:pt x="8408262" y="6222"/>
                    <a:pt x="9049566" y="10179"/>
                  </a:cubicBezTo>
                  <a:close/>
                </a:path>
              </a:pathLst>
            </a:custGeom>
            <a:gradFill flip="none" rotWithShape="1">
              <a:gsLst>
                <a:gs pos="100000">
                  <a:srgbClr val="6CC24A"/>
                </a:gs>
                <a:gs pos="0">
                  <a:srgbClr val="15602F"/>
                </a:gs>
              </a:gsLst>
              <a:lin ang="16200000" scaled="0"/>
              <a:tileRect/>
            </a:gradFill>
            <a:ln w="12700" cap="flat">
              <a:noFill/>
              <a:miter lim="400000"/>
            </a:ln>
            <a:effectLst/>
          </p:spPr>
          <p:txBody>
            <a:bodyPr wrap="square" lIns="45719" tIns="45719" rIns="45719" bIns="45719" numCol="1" anchor="t">
              <a:noAutofit/>
            </a:bodyPr>
            <a:lstStyle/>
            <a:p>
              <a:pPr lvl="0" defTabSz="457109"/>
              <a:endParaRPr lang="en-US" sz="900" dirty="0">
                <a:solidFill>
                  <a:srgbClr val="000000"/>
                </a:solidFill>
                <a:latin typeface="Calibri"/>
                <a:ea typeface="Calibri"/>
                <a:cs typeface="Calibri"/>
              </a:endParaRPr>
            </a:p>
          </p:txBody>
        </p:sp>
      </p:grpSp>
      <p:sp>
        <p:nvSpPr>
          <p:cNvPr id="7"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solidFill>
                  <a:schemeClr val="accent1"/>
                </a:solidFill>
              </a:defRPr>
            </a:lvl1pPr>
          </a:lstStyle>
          <a:p>
            <a:r>
              <a:rPr lang="en-US" smtClean="0"/>
              <a:t>Click to edit Master title style</a:t>
            </a:r>
            <a:endParaRPr lang="en-US" dirty="0"/>
          </a:p>
        </p:txBody>
      </p:sp>
      <p:sp>
        <p:nvSpPr>
          <p:cNvPr id="3" name="Content Placeholder 2"/>
          <p:cNvSpPr>
            <a:spLocks noGrp="1"/>
          </p:cNvSpPr>
          <p:nvPr>
            <p:ph sz="quarter" idx="11"/>
          </p:nvPr>
        </p:nvSpPr>
        <p:spPr>
          <a:xfrm>
            <a:off x="571500" y="1764284"/>
            <a:ext cx="5303520" cy="3009563"/>
          </a:xfrm>
        </p:spPr>
        <p:txBody>
          <a:bodyPr/>
          <a:lstStyle>
            <a:lvl1pPr>
              <a:lnSpc>
                <a:spcPct val="100000"/>
              </a:lnSpc>
              <a:spcBef>
                <a:spcPts val="1000"/>
              </a:spcBef>
              <a:spcAft>
                <a:spcPts val="0"/>
              </a:spcAft>
              <a:defRPr/>
            </a:lvl1pPr>
            <a:lvl2pPr>
              <a:lnSpc>
                <a:spcPct val="100000"/>
              </a:lnSpc>
              <a:spcAft>
                <a:spcPts val="400"/>
              </a:spcAft>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6313932" y="1764284"/>
            <a:ext cx="5303520" cy="3009563"/>
          </a:xfrm>
        </p:spPr>
        <p:txBody>
          <a:bodyPr/>
          <a:lstStyle>
            <a:lvl1pPr>
              <a:lnSpc>
                <a:spcPct val="100000"/>
              </a:lnSpc>
              <a:spcAft>
                <a:spcPts val="0"/>
              </a:spcAft>
              <a:defRPr/>
            </a:lvl1pPr>
            <a:lvl2pPr>
              <a:lnSpc>
                <a:spcPct val="100000"/>
              </a:lnSpc>
              <a:spcAft>
                <a:spcPts val="400"/>
              </a:spcAft>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3"/>
          <p:cNvSpPr>
            <a:spLocks noGrp="1"/>
          </p:cNvSpPr>
          <p:nvPr>
            <p:ph type="body" sz="quarter" idx="16"/>
          </p:nvPr>
        </p:nvSpPr>
        <p:spPr>
          <a:xfrm>
            <a:off x="571500" y="1081137"/>
            <a:ext cx="1148486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smtClean="0"/>
              <a:t>Click to edit Master text styles</a:t>
            </a:r>
          </a:p>
        </p:txBody>
      </p:sp>
      <p:pic>
        <p:nvPicPr>
          <p:cNvPr id="20" name="Picture 1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8440" y="4322208"/>
            <a:ext cx="12387265" cy="2535058"/>
          </a:xfrm>
          <a:prstGeom prst="rect">
            <a:avLst/>
          </a:prstGeom>
        </p:spPr>
      </p:pic>
    </p:spTree>
    <p:extLst>
      <p:ext uri="{BB962C8B-B14F-4D97-AF65-F5344CB8AC3E}">
        <p14:creationId xmlns:p14="http://schemas.microsoft.com/office/powerpoint/2010/main" val="3617234098"/>
      </p:ext>
    </p:extLst>
  </p:cSld>
  <p:clrMapOvr>
    <a:masterClrMapping/>
  </p:clrMapOvr>
  <p:transition>
    <p:fade/>
  </p:transition>
  <p:hf sldNum="0" hd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Stage_Content_High">
    <p:spTree>
      <p:nvGrpSpPr>
        <p:cNvPr id="1" name=""/>
        <p:cNvGrpSpPr/>
        <p:nvPr/>
      </p:nvGrpSpPr>
      <p:grpSpPr>
        <a:xfrm>
          <a:off x="0" y="0"/>
          <a:ext cx="0" cy="0"/>
          <a:chOff x="0" y="0"/>
          <a:chExt cx="0" cy="0"/>
        </a:xfrm>
      </p:grpSpPr>
      <p:grpSp>
        <p:nvGrpSpPr>
          <p:cNvPr id="9" name="Group 8"/>
          <p:cNvGrpSpPr/>
          <p:nvPr/>
        </p:nvGrpSpPr>
        <p:grpSpPr>
          <a:xfrm>
            <a:off x="-7652" y="1639016"/>
            <a:ext cx="8114774" cy="3599585"/>
            <a:chOff x="-16125" y="1639016"/>
            <a:chExt cx="8120411" cy="3599585"/>
          </a:xfrm>
        </p:grpSpPr>
        <p:sp>
          <p:nvSpPr>
            <p:cNvPr id="65" name="Shape 1103"/>
            <p:cNvSpPr/>
            <p:nvPr userDrawn="1"/>
          </p:nvSpPr>
          <p:spPr>
            <a:xfrm>
              <a:off x="-16125" y="1639016"/>
              <a:ext cx="8120411" cy="3599585"/>
            </a:xfrm>
            <a:custGeom>
              <a:avLst/>
              <a:gdLst>
                <a:gd name="connsiteX0" fmla="*/ 2208671 w 7649794"/>
                <a:gd name="connsiteY0" fmla="*/ 0 h 3493722"/>
                <a:gd name="connsiteX1" fmla="*/ 2556320 w 7649794"/>
                <a:gd name="connsiteY1" fmla="*/ 63327 h 3493722"/>
                <a:gd name="connsiteX2" fmla="*/ 2934577 w 7649794"/>
                <a:gd name="connsiteY2" fmla="*/ 446010 h 3493722"/>
                <a:gd name="connsiteX3" fmla="*/ 3688781 w 7649794"/>
                <a:gd name="connsiteY3" fmla="*/ 915621 h 3493722"/>
                <a:gd name="connsiteX4" fmla="*/ 4944824 w 7649794"/>
                <a:gd name="connsiteY4" fmla="*/ 753481 h 3493722"/>
                <a:gd name="connsiteX5" fmla="*/ 5092085 w 7649794"/>
                <a:gd name="connsiteY5" fmla="*/ 878099 h 3493722"/>
                <a:gd name="connsiteX6" fmla="*/ 5720973 w 7649794"/>
                <a:gd name="connsiteY6" fmla="*/ 528693 h 3493722"/>
                <a:gd name="connsiteX7" fmla="*/ 6187586 w 7649794"/>
                <a:gd name="connsiteY7" fmla="*/ 777760 h 3493722"/>
                <a:gd name="connsiteX8" fmla="*/ 7629004 w 7649794"/>
                <a:gd name="connsiteY8" fmla="*/ 1026996 h 3493722"/>
                <a:gd name="connsiteX9" fmla="*/ 7649794 w 7649794"/>
                <a:gd name="connsiteY9" fmla="*/ 3493722 h 3493722"/>
                <a:gd name="connsiteX10" fmla="*/ 17240 w 7649794"/>
                <a:gd name="connsiteY10" fmla="*/ 3480628 h 3493722"/>
                <a:gd name="connsiteX11" fmla="*/ 0 w 7649794"/>
                <a:gd name="connsiteY11" fmla="*/ 242027 h 3493722"/>
                <a:gd name="connsiteX12" fmla="*/ 83503 w 7649794"/>
                <a:gd name="connsiteY12" fmla="*/ 350425 h 3493722"/>
                <a:gd name="connsiteX13" fmla="*/ 402278 w 7649794"/>
                <a:gd name="connsiteY13" fmla="*/ 460781 h 3493722"/>
                <a:gd name="connsiteX14" fmla="*/ 941077 w 7649794"/>
                <a:gd name="connsiteY14" fmla="*/ 1079458 h 3493722"/>
                <a:gd name="connsiteX15" fmla="*/ 1808469 w 7649794"/>
                <a:gd name="connsiteY15" fmla="*/ 734805 h 3493722"/>
                <a:gd name="connsiteX16" fmla="*/ 2208671 w 7649794"/>
                <a:gd name="connsiteY16" fmla="*/ 0 h 3493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49794" h="3493722">
                  <a:moveTo>
                    <a:pt x="2208671" y="0"/>
                  </a:moveTo>
                  <a:lnTo>
                    <a:pt x="2556320" y="63327"/>
                  </a:lnTo>
                  <a:lnTo>
                    <a:pt x="2934577" y="446010"/>
                  </a:lnTo>
                  <a:lnTo>
                    <a:pt x="3688781" y="915621"/>
                  </a:lnTo>
                  <a:lnTo>
                    <a:pt x="4944824" y="753481"/>
                  </a:lnTo>
                  <a:lnTo>
                    <a:pt x="5092085" y="878099"/>
                  </a:lnTo>
                  <a:lnTo>
                    <a:pt x="5720973" y="528693"/>
                  </a:lnTo>
                  <a:lnTo>
                    <a:pt x="6187586" y="777760"/>
                  </a:lnTo>
                  <a:lnTo>
                    <a:pt x="7629004" y="1026996"/>
                  </a:lnTo>
                  <a:lnTo>
                    <a:pt x="7649794" y="3493722"/>
                  </a:lnTo>
                  <a:lnTo>
                    <a:pt x="17240" y="3480628"/>
                  </a:lnTo>
                  <a:cubicBezTo>
                    <a:pt x="11493" y="2401094"/>
                    <a:pt x="5747" y="1321561"/>
                    <a:pt x="0" y="242027"/>
                  </a:cubicBezTo>
                  <a:lnTo>
                    <a:pt x="83503" y="350425"/>
                  </a:lnTo>
                  <a:lnTo>
                    <a:pt x="402278" y="460781"/>
                  </a:lnTo>
                  <a:lnTo>
                    <a:pt x="941077" y="1079458"/>
                  </a:lnTo>
                  <a:lnTo>
                    <a:pt x="1808469" y="734805"/>
                  </a:lnTo>
                  <a:lnTo>
                    <a:pt x="2208671" y="0"/>
                  </a:lnTo>
                  <a:close/>
                </a:path>
              </a:pathLst>
            </a:custGeom>
            <a:solidFill>
              <a:srgbClr val="0071DE"/>
            </a:solidFill>
            <a:ln w="12700" cap="flat">
              <a:noFill/>
              <a:miter lim="400000"/>
            </a:ln>
            <a:effectLst/>
          </p:spPr>
          <p:txBody>
            <a:bodyPr wrap="square" lIns="45719" tIns="45719" rIns="45719" bIns="45719" numCol="1" anchor="t">
              <a:noAutofit/>
            </a:bodyPr>
            <a:lstStyle/>
            <a:p>
              <a:pPr lvl="0" indent="0"/>
              <a:endParaRPr sz="700"/>
            </a:p>
          </p:txBody>
        </p:sp>
        <p:sp>
          <p:nvSpPr>
            <p:cNvPr id="66" name="Shape 1104"/>
            <p:cNvSpPr/>
            <p:nvPr userDrawn="1"/>
          </p:nvSpPr>
          <p:spPr>
            <a:xfrm>
              <a:off x="-9149" y="2042381"/>
              <a:ext cx="420713" cy="404486"/>
            </a:xfrm>
            <a:custGeom>
              <a:avLst/>
              <a:gdLst/>
              <a:ahLst/>
              <a:cxnLst/>
              <a:rect l="l" t="t" r="r" b="b"/>
              <a:pathLst>
                <a:path w="420713" h="404486">
                  <a:moveTo>
                    <a:pt x="74932" y="0"/>
                  </a:moveTo>
                  <a:lnTo>
                    <a:pt x="420713" y="119792"/>
                  </a:lnTo>
                  <a:lnTo>
                    <a:pt x="7039" y="404486"/>
                  </a:lnTo>
                  <a:lnTo>
                    <a:pt x="0" y="374468"/>
                  </a:lnTo>
                  <a:lnTo>
                    <a:pt x="0" y="133420"/>
                  </a:lnTo>
                  <a:close/>
                </a:path>
              </a:pathLst>
            </a:custGeom>
            <a:solidFill>
              <a:srgbClr val="137FE2"/>
            </a:solidFill>
            <a:ln w="12700" cap="flat">
              <a:noFill/>
              <a:miter lim="400000"/>
            </a:ln>
            <a:effectLst/>
          </p:spPr>
          <p:txBody>
            <a:bodyPr wrap="square" lIns="45719" tIns="45719" rIns="45719" bIns="45719" numCol="1" anchor="t">
              <a:noAutofit/>
            </a:bodyPr>
            <a:lstStyle/>
            <a:p>
              <a:pPr lvl="0" indent="0"/>
              <a:endParaRPr sz="700"/>
            </a:p>
          </p:txBody>
        </p:sp>
      </p:grpSp>
      <p:sp>
        <p:nvSpPr>
          <p:cNvPr id="67" name="Shape 1109"/>
          <p:cNvSpPr/>
          <p:nvPr/>
        </p:nvSpPr>
        <p:spPr>
          <a:xfrm>
            <a:off x="1019905" y="1640630"/>
            <a:ext cx="1903774" cy="1670286"/>
          </a:xfrm>
          <a:custGeom>
            <a:avLst/>
            <a:gdLst/>
            <a:ahLst/>
            <a:cxnLst>
              <a:cxn ang="0">
                <a:pos x="wd2" y="hd2"/>
              </a:cxn>
              <a:cxn ang="5400000">
                <a:pos x="wd2" y="hd2"/>
              </a:cxn>
              <a:cxn ang="10800000">
                <a:pos x="wd2" y="hd2"/>
              </a:cxn>
              <a:cxn ang="16200000">
                <a:pos x="wd2" y="hd2"/>
              </a:cxn>
            </a:cxnLst>
            <a:rect l="0" t="0" r="r" b="b"/>
            <a:pathLst>
              <a:path w="21600" h="21600" extrusionOk="0">
                <a:moveTo>
                  <a:pt x="16611" y="4089"/>
                </a:moveTo>
                <a:lnTo>
                  <a:pt x="16219" y="1754"/>
                </a:lnTo>
                <a:lnTo>
                  <a:pt x="15211" y="1379"/>
                </a:lnTo>
                <a:lnTo>
                  <a:pt x="15120" y="0"/>
                </a:lnTo>
                <a:lnTo>
                  <a:pt x="10384" y="9810"/>
                </a:lnTo>
                <a:lnTo>
                  <a:pt x="0" y="14487"/>
                </a:lnTo>
                <a:lnTo>
                  <a:pt x="5291" y="19371"/>
                </a:lnTo>
                <a:lnTo>
                  <a:pt x="12991" y="21600"/>
                </a:lnTo>
                <a:lnTo>
                  <a:pt x="20206" y="8939"/>
                </a:lnTo>
                <a:lnTo>
                  <a:pt x="21600" y="4515"/>
                </a:lnTo>
                <a:lnTo>
                  <a:pt x="18713" y="4612"/>
                </a:lnTo>
                <a:lnTo>
                  <a:pt x="16611" y="4089"/>
                </a:lnTo>
                <a:close/>
              </a:path>
            </a:pathLst>
          </a:custGeom>
          <a:solidFill>
            <a:srgbClr val="137FE2"/>
          </a:solidFill>
          <a:ln w="12700" cap="flat">
            <a:noFill/>
            <a:miter lim="400000"/>
          </a:ln>
          <a:effectLst/>
        </p:spPr>
        <p:txBody>
          <a:bodyPr wrap="square" lIns="45719" tIns="45719" rIns="45719" bIns="45719" numCol="1" anchor="t">
            <a:noAutofit/>
          </a:bodyPr>
          <a:lstStyle/>
          <a:p>
            <a:pPr lvl="0" indent="0"/>
            <a:endParaRPr sz="700"/>
          </a:p>
        </p:txBody>
      </p:sp>
      <p:sp>
        <p:nvSpPr>
          <p:cNvPr id="68" name="Shape 1110"/>
          <p:cNvSpPr/>
          <p:nvPr/>
        </p:nvSpPr>
        <p:spPr>
          <a:xfrm>
            <a:off x="2513879" y="2127614"/>
            <a:ext cx="1149325" cy="1158993"/>
          </a:xfrm>
          <a:custGeom>
            <a:avLst/>
            <a:gdLst/>
            <a:ahLst/>
            <a:cxnLst>
              <a:cxn ang="0">
                <a:pos x="wd2" y="hd2"/>
              </a:cxn>
              <a:cxn ang="5400000">
                <a:pos x="wd2" y="hd2"/>
              </a:cxn>
              <a:cxn ang="10800000">
                <a:pos x="wd2" y="hd2"/>
              </a:cxn>
              <a:cxn ang="16200000">
                <a:pos x="wd2" y="hd2"/>
              </a:cxn>
            </a:cxnLst>
            <a:rect l="0" t="0" r="r" b="b"/>
            <a:pathLst>
              <a:path w="21600" h="21600" extrusionOk="0">
                <a:moveTo>
                  <a:pt x="9443" y="0"/>
                </a:moveTo>
                <a:lnTo>
                  <a:pt x="7196" y="9874"/>
                </a:lnTo>
                <a:lnTo>
                  <a:pt x="0" y="19748"/>
                </a:lnTo>
                <a:lnTo>
                  <a:pt x="9407" y="21600"/>
                </a:lnTo>
                <a:lnTo>
                  <a:pt x="21600" y="9422"/>
                </a:lnTo>
                <a:lnTo>
                  <a:pt x="9443" y="0"/>
                </a:lnTo>
                <a:close/>
              </a:path>
            </a:pathLst>
          </a:custGeom>
          <a:solidFill>
            <a:srgbClr val="137FE2"/>
          </a:solidFill>
          <a:ln w="12700" cap="flat">
            <a:noFill/>
            <a:miter lim="400000"/>
          </a:ln>
          <a:effectLst/>
        </p:spPr>
        <p:txBody>
          <a:bodyPr wrap="square" lIns="45719" tIns="45719" rIns="45719" bIns="45719" numCol="1" anchor="t">
            <a:noAutofit/>
          </a:bodyPr>
          <a:lstStyle/>
          <a:p>
            <a:pPr lvl="0" indent="0"/>
            <a:endParaRPr sz="700" dirty="0"/>
          </a:p>
        </p:txBody>
      </p:sp>
      <p:sp>
        <p:nvSpPr>
          <p:cNvPr id="107" name="Shape 1110"/>
          <p:cNvSpPr/>
          <p:nvPr/>
        </p:nvSpPr>
        <p:spPr>
          <a:xfrm rot="21120000">
            <a:off x="5794261" y="2211829"/>
            <a:ext cx="713640" cy="719643"/>
          </a:xfrm>
          <a:custGeom>
            <a:avLst/>
            <a:gdLst/>
            <a:ahLst/>
            <a:cxnLst>
              <a:cxn ang="0">
                <a:pos x="wd2" y="hd2"/>
              </a:cxn>
              <a:cxn ang="5400000">
                <a:pos x="wd2" y="hd2"/>
              </a:cxn>
              <a:cxn ang="10800000">
                <a:pos x="wd2" y="hd2"/>
              </a:cxn>
              <a:cxn ang="16200000">
                <a:pos x="wd2" y="hd2"/>
              </a:cxn>
            </a:cxnLst>
            <a:rect l="0" t="0" r="r" b="b"/>
            <a:pathLst>
              <a:path w="21600" h="21600" extrusionOk="0">
                <a:moveTo>
                  <a:pt x="9443" y="0"/>
                </a:moveTo>
                <a:lnTo>
                  <a:pt x="7196" y="9874"/>
                </a:lnTo>
                <a:lnTo>
                  <a:pt x="0" y="19748"/>
                </a:lnTo>
                <a:lnTo>
                  <a:pt x="9407" y="21600"/>
                </a:lnTo>
                <a:lnTo>
                  <a:pt x="21600" y="9422"/>
                </a:lnTo>
                <a:lnTo>
                  <a:pt x="9443" y="0"/>
                </a:lnTo>
                <a:close/>
              </a:path>
            </a:pathLst>
          </a:custGeom>
          <a:solidFill>
            <a:srgbClr val="137FE2"/>
          </a:solidFill>
          <a:ln w="12700" cap="flat">
            <a:noFill/>
            <a:miter lim="400000"/>
          </a:ln>
          <a:effectLst/>
        </p:spPr>
        <p:txBody>
          <a:bodyPr wrap="square" lIns="45719" tIns="45719" rIns="45719" bIns="45719" numCol="1" anchor="t">
            <a:noAutofit/>
          </a:bodyPr>
          <a:lstStyle/>
          <a:p>
            <a:pPr lvl="0" indent="0"/>
            <a:endParaRPr sz="700" dirty="0"/>
          </a:p>
        </p:txBody>
      </p:sp>
      <p:sp>
        <p:nvSpPr>
          <p:cNvPr id="69" name="Shape 1111"/>
          <p:cNvSpPr/>
          <p:nvPr/>
        </p:nvSpPr>
        <p:spPr>
          <a:xfrm>
            <a:off x="2900109" y="2482044"/>
            <a:ext cx="790133" cy="591261"/>
          </a:xfrm>
          <a:custGeom>
            <a:avLst/>
            <a:gdLst/>
            <a:ahLst/>
            <a:cxnLst>
              <a:cxn ang="0">
                <a:pos x="wd2" y="hd2"/>
              </a:cxn>
              <a:cxn ang="5400000">
                <a:pos x="wd2" y="hd2"/>
              </a:cxn>
              <a:cxn ang="10800000">
                <a:pos x="wd2" y="hd2"/>
              </a:cxn>
              <a:cxn ang="16200000">
                <a:pos x="wd2" y="hd2"/>
              </a:cxn>
            </a:cxnLst>
            <a:rect l="0" t="0" r="r" b="b"/>
            <a:pathLst>
              <a:path w="21600" h="21600" extrusionOk="0">
                <a:moveTo>
                  <a:pt x="15995" y="3294"/>
                </a:moveTo>
                <a:lnTo>
                  <a:pt x="11970" y="0"/>
                </a:lnTo>
                <a:lnTo>
                  <a:pt x="0" y="21600"/>
                </a:lnTo>
                <a:lnTo>
                  <a:pt x="3611" y="21417"/>
                </a:lnTo>
                <a:lnTo>
                  <a:pt x="21600" y="759"/>
                </a:lnTo>
                <a:lnTo>
                  <a:pt x="15995" y="3294"/>
                </a:lnTo>
                <a:close/>
              </a:path>
            </a:pathLst>
          </a:custGeom>
          <a:gradFill flip="none" rotWithShape="1">
            <a:gsLst>
              <a:gs pos="0">
                <a:srgbClr val="43818C">
                  <a:alpha val="16206"/>
                </a:srgbClr>
              </a:gs>
              <a:gs pos="100000">
                <a:srgbClr val="012A45">
                  <a:alpha val="16206"/>
                </a:srgbClr>
              </a:gs>
            </a:gsLst>
            <a:lin ang="5400000" scaled="0"/>
          </a:gradFill>
          <a:ln w="12700" cap="flat">
            <a:noFill/>
            <a:miter lim="400000"/>
          </a:ln>
          <a:effectLst/>
        </p:spPr>
        <p:txBody>
          <a:bodyPr wrap="square" lIns="91439" tIns="91439" rIns="91439" bIns="91439" numCol="1" anchor="t">
            <a:noAutofit/>
          </a:bodyPr>
          <a:lstStyle/>
          <a:p>
            <a:pPr algn="l" defTabSz="914217">
              <a:lnSpc>
                <a:spcPct val="100000"/>
              </a:lnSpc>
              <a:defRPr sz="3600">
                <a:solidFill>
                  <a:srgbClr val="000000"/>
                </a:solidFill>
                <a:latin typeface="Calibri"/>
                <a:ea typeface="Calibri"/>
                <a:cs typeface="Calibri"/>
                <a:sym typeface="Calibri"/>
              </a:defRPr>
            </a:pPr>
            <a:endParaRPr/>
          </a:p>
        </p:txBody>
      </p:sp>
      <p:sp>
        <p:nvSpPr>
          <p:cNvPr id="70" name="Shape 1112"/>
          <p:cNvSpPr/>
          <p:nvPr/>
        </p:nvSpPr>
        <p:spPr>
          <a:xfrm flipH="1">
            <a:off x="5710953" y="2535797"/>
            <a:ext cx="797380" cy="866201"/>
          </a:xfrm>
          <a:custGeom>
            <a:avLst/>
            <a:gdLst/>
            <a:ahLst/>
            <a:cxnLst>
              <a:cxn ang="0">
                <a:pos x="wd2" y="hd2"/>
              </a:cxn>
              <a:cxn ang="5400000">
                <a:pos x="wd2" y="hd2"/>
              </a:cxn>
              <a:cxn ang="10800000">
                <a:pos x="wd2" y="hd2"/>
              </a:cxn>
              <a:cxn ang="16200000">
                <a:pos x="wd2" y="hd2"/>
              </a:cxn>
            </a:cxnLst>
            <a:rect l="0" t="0" r="r" b="b"/>
            <a:pathLst>
              <a:path w="21600" h="21600" extrusionOk="0">
                <a:moveTo>
                  <a:pt x="6528" y="2239"/>
                </a:moveTo>
                <a:lnTo>
                  <a:pt x="9466" y="8840"/>
                </a:lnTo>
                <a:lnTo>
                  <a:pt x="0" y="14405"/>
                </a:lnTo>
                <a:lnTo>
                  <a:pt x="4552" y="21600"/>
                </a:lnTo>
                <a:lnTo>
                  <a:pt x="21600" y="5678"/>
                </a:lnTo>
                <a:lnTo>
                  <a:pt x="16382" y="0"/>
                </a:lnTo>
                <a:lnTo>
                  <a:pt x="6528" y="2239"/>
                </a:lnTo>
                <a:close/>
              </a:path>
            </a:pathLst>
          </a:custGeom>
          <a:gradFill flip="none" rotWithShape="1">
            <a:gsLst>
              <a:gs pos="0">
                <a:srgbClr val="43818C">
                  <a:alpha val="16206"/>
                </a:srgbClr>
              </a:gs>
              <a:gs pos="100000">
                <a:srgbClr val="012A45">
                  <a:alpha val="16206"/>
                </a:srgbClr>
              </a:gs>
            </a:gsLst>
            <a:lin ang="5400000" scaled="0"/>
          </a:gradFill>
          <a:ln w="12700" cap="flat">
            <a:noFill/>
            <a:miter lim="400000"/>
          </a:ln>
          <a:effectLst/>
        </p:spPr>
        <p:txBody>
          <a:bodyPr wrap="square" lIns="91439" tIns="91439" rIns="91439" bIns="91439" numCol="1" anchor="t">
            <a:noAutofit/>
          </a:bodyPr>
          <a:lstStyle/>
          <a:p>
            <a:pPr algn="l" defTabSz="914217">
              <a:lnSpc>
                <a:spcPct val="100000"/>
              </a:lnSpc>
              <a:defRPr sz="3600">
                <a:solidFill>
                  <a:srgbClr val="000000"/>
                </a:solidFill>
                <a:latin typeface="Calibri"/>
                <a:ea typeface="Calibri"/>
                <a:cs typeface="Calibri"/>
                <a:sym typeface="Calibri"/>
              </a:defRPr>
            </a:pPr>
            <a:endParaRPr/>
          </a:p>
        </p:txBody>
      </p:sp>
      <p:sp>
        <p:nvSpPr>
          <p:cNvPr id="71" name="Shape 1113"/>
          <p:cNvSpPr/>
          <p:nvPr/>
        </p:nvSpPr>
        <p:spPr>
          <a:xfrm flipH="1">
            <a:off x="3911572" y="1984842"/>
            <a:ext cx="1836981" cy="1183527"/>
          </a:xfrm>
          <a:custGeom>
            <a:avLst/>
            <a:gdLst/>
            <a:ahLst/>
            <a:cxnLst>
              <a:cxn ang="0">
                <a:pos x="wd2" y="hd2"/>
              </a:cxn>
              <a:cxn ang="5400000">
                <a:pos x="wd2" y="hd2"/>
              </a:cxn>
              <a:cxn ang="10800000">
                <a:pos x="wd2" y="hd2"/>
              </a:cxn>
              <a:cxn ang="16200000">
                <a:pos x="wd2" y="hd2"/>
              </a:cxn>
            </a:cxnLst>
            <a:rect l="0" t="0" r="r" b="b"/>
            <a:pathLst>
              <a:path w="21600" h="21600" extrusionOk="0">
                <a:moveTo>
                  <a:pt x="2668" y="0"/>
                </a:moveTo>
                <a:lnTo>
                  <a:pt x="3935" y="4683"/>
                </a:lnTo>
                <a:lnTo>
                  <a:pt x="0" y="8755"/>
                </a:lnTo>
                <a:lnTo>
                  <a:pt x="1893" y="14021"/>
                </a:lnTo>
                <a:lnTo>
                  <a:pt x="21600" y="21600"/>
                </a:lnTo>
                <a:lnTo>
                  <a:pt x="10145" y="6410"/>
                </a:lnTo>
                <a:lnTo>
                  <a:pt x="2668" y="0"/>
                </a:lnTo>
                <a:close/>
              </a:path>
            </a:pathLst>
          </a:custGeom>
          <a:gradFill flip="none" rotWithShape="1">
            <a:gsLst>
              <a:gs pos="0">
                <a:srgbClr val="43818C">
                  <a:alpha val="16206"/>
                </a:srgbClr>
              </a:gs>
              <a:gs pos="100000">
                <a:srgbClr val="012A45">
                  <a:alpha val="16206"/>
                </a:srgbClr>
              </a:gs>
            </a:gsLst>
            <a:lin ang="5400000" scaled="0"/>
          </a:gradFill>
          <a:ln w="12700" cap="flat">
            <a:noFill/>
            <a:miter lim="400000"/>
          </a:ln>
          <a:effectLst/>
        </p:spPr>
        <p:txBody>
          <a:bodyPr wrap="square" lIns="91439" tIns="91439" rIns="91439" bIns="91439" numCol="1" anchor="t">
            <a:noAutofit/>
          </a:bodyPr>
          <a:lstStyle/>
          <a:p>
            <a:pPr algn="l" defTabSz="914217">
              <a:lnSpc>
                <a:spcPct val="100000"/>
              </a:lnSpc>
              <a:defRPr sz="3600">
                <a:solidFill>
                  <a:srgbClr val="000000"/>
                </a:solidFill>
                <a:latin typeface="Calibri"/>
                <a:ea typeface="Calibri"/>
                <a:cs typeface="Calibri"/>
                <a:sym typeface="Calibri"/>
              </a:defRPr>
            </a:pPr>
            <a:endParaRPr/>
          </a:p>
        </p:txBody>
      </p:sp>
      <p:sp>
        <p:nvSpPr>
          <p:cNvPr id="73" name="Shape 1116"/>
          <p:cNvSpPr/>
          <p:nvPr/>
        </p:nvSpPr>
        <p:spPr>
          <a:xfrm flipH="1">
            <a:off x="2501" y="1604256"/>
            <a:ext cx="12168035" cy="3676381"/>
          </a:xfrm>
          <a:custGeom>
            <a:avLst/>
            <a:gdLst>
              <a:gd name="connsiteX0" fmla="*/ 1088864 w 12168035"/>
              <a:gd name="connsiteY0" fmla="*/ 0 h 3676381"/>
              <a:gd name="connsiteX1" fmla="*/ 0 w 12168035"/>
              <a:gd name="connsiteY1" fmla="*/ 572883 h 3676381"/>
              <a:gd name="connsiteX2" fmla="*/ 0 w 12168035"/>
              <a:gd name="connsiteY2" fmla="*/ 3632232 h 3676381"/>
              <a:gd name="connsiteX3" fmla="*/ 12161393 w 12168035"/>
              <a:gd name="connsiteY3" fmla="*/ 3676381 h 3676381"/>
              <a:gd name="connsiteX4" fmla="*/ 12168035 w 12168035"/>
              <a:gd name="connsiteY4" fmla="*/ 1200511 h 3676381"/>
              <a:gd name="connsiteX5" fmla="*/ 10726617 w 12168035"/>
              <a:gd name="connsiteY5" fmla="*/ 951275 h 3676381"/>
              <a:gd name="connsiteX6" fmla="*/ 10260004 w 12168035"/>
              <a:gd name="connsiteY6" fmla="*/ 702208 h 3676381"/>
              <a:gd name="connsiteX7" fmla="*/ 9631116 w 12168035"/>
              <a:gd name="connsiteY7" fmla="*/ 1051614 h 3676381"/>
              <a:gd name="connsiteX8" fmla="*/ 9483855 w 12168035"/>
              <a:gd name="connsiteY8" fmla="*/ 926996 h 3676381"/>
              <a:gd name="connsiteX9" fmla="*/ 8227812 w 12168035"/>
              <a:gd name="connsiteY9" fmla="*/ 1089136 h 3676381"/>
              <a:gd name="connsiteX10" fmla="*/ 7473608 w 12168035"/>
              <a:gd name="connsiteY10" fmla="*/ 619526 h 3676381"/>
              <a:gd name="connsiteX11" fmla="*/ 7095351 w 12168035"/>
              <a:gd name="connsiteY11" fmla="*/ 236842 h 3676381"/>
              <a:gd name="connsiteX12" fmla="*/ 6747702 w 12168035"/>
              <a:gd name="connsiteY12" fmla="*/ 173515 h 3676381"/>
              <a:gd name="connsiteX13" fmla="*/ 6347500 w 12168035"/>
              <a:gd name="connsiteY13" fmla="*/ 908320 h 3676381"/>
              <a:gd name="connsiteX14" fmla="*/ 5480108 w 12168035"/>
              <a:gd name="connsiteY14" fmla="*/ 1252973 h 3676381"/>
              <a:gd name="connsiteX15" fmla="*/ 4941309 w 12168035"/>
              <a:gd name="connsiteY15" fmla="*/ 634296 h 3676381"/>
              <a:gd name="connsiteX16" fmla="*/ 4622534 w 12168035"/>
              <a:gd name="connsiteY16" fmla="*/ 523940 h 3676381"/>
              <a:gd name="connsiteX17" fmla="*/ 4332055 w 12168035"/>
              <a:gd name="connsiteY17" fmla="*/ 146859 h 3676381"/>
              <a:gd name="connsiteX18" fmla="*/ 3937051 w 12168035"/>
              <a:gd name="connsiteY18" fmla="*/ 348218 h 3676381"/>
              <a:gd name="connsiteX19" fmla="*/ 3329530 w 12168035"/>
              <a:gd name="connsiteY19" fmla="*/ 541767 h 3676381"/>
              <a:gd name="connsiteX20" fmla="*/ 2665993 w 12168035"/>
              <a:gd name="connsiteY20" fmla="*/ 22071 h 3676381"/>
              <a:gd name="connsiteX21" fmla="*/ 1963763 w 12168035"/>
              <a:gd name="connsiteY21" fmla="*/ 179117 h 3676381"/>
              <a:gd name="connsiteX22" fmla="*/ 1850575 w 12168035"/>
              <a:gd name="connsiteY22" fmla="*/ 116808 h 3676381"/>
              <a:gd name="connsiteX23" fmla="*/ 1567604 w 12168035"/>
              <a:gd name="connsiteY23" fmla="*/ 320204 h 3676381"/>
              <a:gd name="connsiteX24" fmla="*/ 1088864 w 12168035"/>
              <a:gd name="connsiteY24" fmla="*/ 0 h 3676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68035" h="3676381">
                <a:moveTo>
                  <a:pt x="1088864" y="0"/>
                </a:moveTo>
                <a:lnTo>
                  <a:pt x="0" y="572883"/>
                </a:lnTo>
                <a:lnTo>
                  <a:pt x="0" y="3632232"/>
                </a:lnTo>
                <a:lnTo>
                  <a:pt x="12161393" y="3676381"/>
                </a:lnTo>
                <a:lnTo>
                  <a:pt x="12168035" y="1200511"/>
                </a:lnTo>
                <a:lnTo>
                  <a:pt x="10726617" y="951275"/>
                </a:lnTo>
                <a:lnTo>
                  <a:pt x="10260004" y="702208"/>
                </a:lnTo>
                <a:lnTo>
                  <a:pt x="9631116" y="1051614"/>
                </a:lnTo>
                <a:lnTo>
                  <a:pt x="9483855" y="926996"/>
                </a:lnTo>
                <a:lnTo>
                  <a:pt x="8227812" y="1089136"/>
                </a:lnTo>
                <a:lnTo>
                  <a:pt x="7473608" y="619526"/>
                </a:lnTo>
                <a:lnTo>
                  <a:pt x="7095351" y="236842"/>
                </a:lnTo>
                <a:lnTo>
                  <a:pt x="6747702" y="173515"/>
                </a:lnTo>
                <a:lnTo>
                  <a:pt x="6347500" y="908320"/>
                </a:lnTo>
                <a:lnTo>
                  <a:pt x="5480108" y="1252973"/>
                </a:lnTo>
                <a:lnTo>
                  <a:pt x="4941309" y="634296"/>
                </a:lnTo>
                <a:lnTo>
                  <a:pt x="4622534" y="523940"/>
                </a:lnTo>
                <a:lnTo>
                  <a:pt x="4332055" y="146859"/>
                </a:lnTo>
                <a:lnTo>
                  <a:pt x="3937051" y="348218"/>
                </a:lnTo>
                <a:lnTo>
                  <a:pt x="3329530" y="541767"/>
                </a:lnTo>
                <a:lnTo>
                  <a:pt x="2665993" y="22071"/>
                </a:lnTo>
                <a:lnTo>
                  <a:pt x="1963763" y="179117"/>
                </a:lnTo>
                <a:lnTo>
                  <a:pt x="1850575" y="116808"/>
                </a:lnTo>
                <a:lnTo>
                  <a:pt x="1567604" y="320204"/>
                </a:lnTo>
                <a:lnTo>
                  <a:pt x="1088864" y="0"/>
                </a:lnTo>
                <a:close/>
              </a:path>
            </a:pathLst>
          </a:custGeom>
          <a:solidFill>
            <a:srgbClr val="118ED9"/>
          </a:solidFill>
          <a:ln w="12700" cap="flat">
            <a:noFill/>
            <a:miter lim="400000"/>
          </a:ln>
          <a:effectLst/>
        </p:spPr>
        <p:txBody>
          <a:bodyPr wrap="square" lIns="45719" tIns="45719" rIns="45719" bIns="45719" numCol="1" anchor="t">
            <a:noAutofit/>
          </a:bodyPr>
          <a:lstStyle/>
          <a:p>
            <a:pPr lvl="0" indent="0"/>
            <a:endParaRPr sz="700"/>
          </a:p>
        </p:txBody>
      </p:sp>
      <p:sp>
        <p:nvSpPr>
          <p:cNvPr id="74" name="Shape 1117"/>
          <p:cNvSpPr/>
          <p:nvPr/>
        </p:nvSpPr>
        <p:spPr>
          <a:xfrm flipH="1">
            <a:off x="7242698" y="2138140"/>
            <a:ext cx="424462" cy="384322"/>
          </a:xfrm>
          <a:custGeom>
            <a:avLst/>
            <a:gdLst/>
            <a:ahLst/>
            <a:cxnLst>
              <a:cxn ang="0">
                <a:pos x="wd2" y="hd2"/>
              </a:cxn>
              <a:cxn ang="5400000">
                <a:pos x="wd2" y="hd2"/>
              </a:cxn>
              <a:cxn ang="10800000">
                <a:pos x="wd2" y="hd2"/>
              </a:cxn>
              <a:cxn ang="16200000">
                <a:pos x="wd2" y="hd2"/>
              </a:cxn>
            </a:cxnLst>
            <a:rect l="0" t="0" r="r" b="b"/>
            <a:pathLst>
              <a:path w="21600" h="21600" extrusionOk="0">
                <a:moveTo>
                  <a:pt x="5384" y="0"/>
                </a:moveTo>
                <a:lnTo>
                  <a:pt x="0" y="10916"/>
                </a:lnTo>
                <a:lnTo>
                  <a:pt x="2200" y="21600"/>
                </a:lnTo>
                <a:lnTo>
                  <a:pt x="21600" y="6397"/>
                </a:lnTo>
                <a:lnTo>
                  <a:pt x="5384"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lvl="0" indent="0" defTabSz="914217">
              <a:lnSpc>
                <a:spcPct val="100000"/>
              </a:lnSpc>
              <a:spcBef>
                <a:spcPts val="0"/>
              </a:spcBef>
            </a:pPr>
            <a:endParaRPr>
              <a:solidFill>
                <a:srgbClr val="000000"/>
              </a:solidFill>
              <a:latin typeface="Calibri"/>
              <a:ea typeface="Calibri"/>
              <a:cs typeface="Calibri"/>
            </a:endParaRPr>
          </a:p>
        </p:txBody>
      </p:sp>
      <p:sp>
        <p:nvSpPr>
          <p:cNvPr id="75" name="Shape 1118"/>
          <p:cNvSpPr/>
          <p:nvPr/>
        </p:nvSpPr>
        <p:spPr>
          <a:xfrm flipH="1">
            <a:off x="8700815" y="1629568"/>
            <a:ext cx="1929341" cy="1325376"/>
          </a:xfrm>
          <a:custGeom>
            <a:avLst/>
            <a:gdLst/>
            <a:ahLst/>
            <a:cxnLst>
              <a:cxn ang="0">
                <a:pos x="wd2" y="hd2"/>
              </a:cxn>
              <a:cxn ang="5400000">
                <a:pos x="wd2" y="hd2"/>
              </a:cxn>
              <a:cxn ang="10800000">
                <a:pos x="wd2" y="hd2"/>
              </a:cxn>
              <a:cxn ang="16200000">
                <a:pos x="wd2" y="hd2"/>
              </a:cxn>
            </a:cxnLst>
            <a:rect l="0" t="0" r="r" b="b"/>
            <a:pathLst>
              <a:path w="21600" h="21600" extrusionOk="0">
                <a:moveTo>
                  <a:pt x="3224" y="1520"/>
                </a:moveTo>
                <a:lnTo>
                  <a:pt x="0" y="4873"/>
                </a:lnTo>
                <a:lnTo>
                  <a:pt x="1279" y="5446"/>
                </a:lnTo>
                <a:lnTo>
                  <a:pt x="1311" y="5427"/>
                </a:lnTo>
                <a:lnTo>
                  <a:pt x="6222" y="9095"/>
                </a:lnTo>
                <a:lnTo>
                  <a:pt x="10870" y="15992"/>
                </a:lnTo>
                <a:lnTo>
                  <a:pt x="21600" y="21600"/>
                </a:lnTo>
                <a:lnTo>
                  <a:pt x="9737" y="7415"/>
                </a:lnTo>
                <a:lnTo>
                  <a:pt x="12958" y="2029"/>
                </a:lnTo>
                <a:lnTo>
                  <a:pt x="12269" y="0"/>
                </a:lnTo>
                <a:lnTo>
                  <a:pt x="4578" y="2517"/>
                </a:lnTo>
                <a:lnTo>
                  <a:pt x="3689" y="4792"/>
                </a:lnTo>
                <a:lnTo>
                  <a:pt x="3224" y="152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lvl="0" indent="0" defTabSz="914217">
              <a:lnSpc>
                <a:spcPct val="100000"/>
              </a:lnSpc>
              <a:spcBef>
                <a:spcPts val="0"/>
              </a:spcBef>
            </a:pPr>
            <a:endParaRPr>
              <a:solidFill>
                <a:srgbClr val="000000"/>
              </a:solidFill>
              <a:latin typeface="Calibri"/>
              <a:ea typeface="Calibri"/>
              <a:cs typeface="Calibri"/>
            </a:endParaRPr>
          </a:p>
        </p:txBody>
      </p:sp>
      <p:sp>
        <p:nvSpPr>
          <p:cNvPr id="76" name="Shape 1119"/>
          <p:cNvSpPr/>
          <p:nvPr/>
        </p:nvSpPr>
        <p:spPr>
          <a:xfrm>
            <a:off x="10900455" y="1604956"/>
            <a:ext cx="1288369" cy="1472524"/>
          </a:xfrm>
          <a:custGeom>
            <a:avLst/>
            <a:gdLst/>
            <a:ahLst/>
            <a:cxnLst/>
            <a:rect l="l" t="t" r="r" b="b"/>
            <a:pathLst>
              <a:path w="1289264" h="1472524">
                <a:moveTo>
                  <a:pt x="203495" y="0"/>
                </a:moveTo>
                <a:lnTo>
                  <a:pt x="985281" y="412962"/>
                </a:lnTo>
                <a:lnTo>
                  <a:pt x="1289264" y="571915"/>
                </a:lnTo>
                <a:lnTo>
                  <a:pt x="1289264" y="1472524"/>
                </a:lnTo>
                <a:lnTo>
                  <a:pt x="1285002" y="1465324"/>
                </a:lnTo>
                <a:lnTo>
                  <a:pt x="987014" y="1085399"/>
                </a:lnTo>
                <a:lnTo>
                  <a:pt x="327368" y="544039"/>
                </a:lnTo>
                <a:lnTo>
                  <a:pt x="167474" y="297958"/>
                </a:lnTo>
                <a:lnTo>
                  <a:pt x="0" y="203847"/>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lvl="0" indent="0" defTabSz="914217">
              <a:lnSpc>
                <a:spcPct val="100000"/>
              </a:lnSpc>
              <a:spcBef>
                <a:spcPts val="0"/>
              </a:spcBef>
            </a:pPr>
            <a:endParaRPr>
              <a:solidFill>
                <a:srgbClr val="000000"/>
              </a:solidFill>
              <a:latin typeface="Calibri"/>
              <a:ea typeface="Calibri"/>
              <a:cs typeface="Calibri"/>
            </a:endParaRPr>
          </a:p>
        </p:txBody>
      </p:sp>
      <p:sp>
        <p:nvSpPr>
          <p:cNvPr id="77" name="Shape 1120"/>
          <p:cNvSpPr/>
          <p:nvPr/>
        </p:nvSpPr>
        <p:spPr>
          <a:xfrm>
            <a:off x="7315582" y="1754998"/>
            <a:ext cx="1545038" cy="1397684"/>
          </a:xfrm>
          <a:custGeom>
            <a:avLst/>
            <a:gdLst/>
            <a:ahLst/>
            <a:cxnLst>
              <a:cxn ang="0">
                <a:pos x="wd2" y="hd2"/>
              </a:cxn>
              <a:cxn ang="5400000">
                <a:pos x="wd2" y="hd2"/>
              </a:cxn>
              <a:cxn ang="10800000">
                <a:pos x="wd2" y="hd2"/>
              </a:cxn>
              <a:cxn ang="16200000">
                <a:pos x="wd2" y="hd2"/>
              </a:cxn>
            </a:cxnLst>
            <a:rect l="0" t="0" r="r" b="b"/>
            <a:pathLst>
              <a:path w="21600" h="21600" extrusionOk="0">
                <a:moveTo>
                  <a:pt x="7678" y="0"/>
                </a:moveTo>
                <a:lnTo>
                  <a:pt x="8249" y="2066"/>
                </a:lnTo>
                <a:lnTo>
                  <a:pt x="6561" y="2642"/>
                </a:lnTo>
                <a:lnTo>
                  <a:pt x="8510" y="6504"/>
                </a:lnTo>
                <a:lnTo>
                  <a:pt x="0" y="21600"/>
                </a:lnTo>
                <a:lnTo>
                  <a:pt x="8751" y="18238"/>
                </a:lnTo>
                <a:lnTo>
                  <a:pt x="14486" y="12617"/>
                </a:lnTo>
                <a:lnTo>
                  <a:pt x="8809" y="8085"/>
                </a:lnTo>
                <a:lnTo>
                  <a:pt x="9037" y="7151"/>
                </a:lnTo>
                <a:lnTo>
                  <a:pt x="13546" y="8109"/>
                </a:lnTo>
                <a:lnTo>
                  <a:pt x="14789" y="7648"/>
                </a:lnTo>
                <a:lnTo>
                  <a:pt x="17160" y="10223"/>
                </a:lnTo>
                <a:lnTo>
                  <a:pt x="21600" y="6125"/>
                </a:lnTo>
                <a:lnTo>
                  <a:pt x="13080" y="3080"/>
                </a:lnTo>
                <a:lnTo>
                  <a:pt x="7678"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lvl="0" indent="0" defTabSz="914217">
              <a:lnSpc>
                <a:spcPct val="100000"/>
              </a:lnSpc>
              <a:spcBef>
                <a:spcPts val="0"/>
              </a:spcBef>
            </a:pPr>
            <a:endParaRPr>
              <a:solidFill>
                <a:srgbClr val="000000"/>
              </a:solidFill>
              <a:latin typeface="Calibri"/>
              <a:ea typeface="Calibri"/>
              <a:cs typeface="Calibri"/>
            </a:endParaRPr>
          </a:p>
        </p:txBody>
      </p:sp>
      <p:sp>
        <p:nvSpPr>
          <p:cNvPr id="78" name="Shape 1121"/>
          <p:cNvSpPr/>
          <p:nvPr/>
        </p:nvSpPr>
        <p:spPr>
          <a:xfrm>
            <a:off x="10117053" y="1864067"/>
            <a:ext cx="1311214" cy="1694474"/>
          </a:xfrm>
          <a:custGeom>
            <a:avLst/>
            <a:gdLst/>
            <a:ahLst/>
            <a:cxnLst>
              <a:cxn ang="0">
                <a:pos x="wd2" y="hd2"/>
              </a:cxn>
              <a:cxn ang="5400000">
                <a:pos x="wd2" y="hd2"/>
              </a:cxn>
              <a:cxn ang="10800000">
                <a:pos x="wd2" y="hd2"/>
              </a:cxn>
              <a:cxn ang="16200000">
                <a:pos x="wd2" y="hd2"/>
              </a:cxn>
            </a:cxnLst>
            <a:rect l="0" t="0" r="r" b="b"/>
            <a:pathLst>
              <a:path w="21600" h="21600" extrusionOk="0">
                <a:moveTo>
                  <a:pt x="11734" y="0"/>
                </a:moveTo>
                <a:lnTo>
                  <a:pt x="11124" y="1173"/>
                </a:lnTo>
                <a:lnTo>
                  <a:pt x="0" y="7979"/>
                </a:lnTo>
                <a:lnTo>
                  <a:pt x="19364" y="21600"/>
                </a:lnTo>
                <a:lnTo>
                  <a:pt x="21600" y="15914"/>
                </a:lnTo>
                <a:lnTo>
                  <a:pt x="16785" y="9969"/>
                </a:lnTo>
                <a:lnTo>
                  <a:pt x="12578" y="654"/>
                </a:lnTo>
                <a:lnTo>
                  <a:pt x="11734"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lvl="0" indent="0" defTabSz="914217">
              <a:lnSpc>
                <a:spcPct val="100000"/>
              </a:lnSpc>
              <a:spcBef>
                <a:spcPts val="0"/>
              </a:spcBef>
            </a:pPr>
            <a:endParaRPr>
              <a:solidFill>
                <a:srgbClr val="000000"/>
              </a:solidFill>
              <a:latin typeface="Calibri"/>
              <a:ea typeface="Calibri"/>
              <a:cs typeface="Calibri"/>
            </a:endParaRPr>
          </a:p>
        </p:txBody>
      </p:sp>
      <p:sp>
        <p:nvSpPr>
          <p:cNvPr id="79" name="Shape 1122"/>
          <p:cNvSpPr/>
          <p:nvPr/>
        </p:nvSpPr>
        <p:spPr>
          <a:xfrm flipH="1">
            <a:off x="4890441" y="1779338"/>
            <a:ext cx="1793441" cy="1621163"/>
          </a:xfrm>
          <a:custGeom>
            <a:avLst/>
            <a:gdLst/>
            <a:ahLst/>
            <a:cxnLst>
              <a:cxn ang="0">
                <a:pos x="wd2" y="hd2"/>
              </a:cxn>
              <a:cxn ang="5400000">
                <a:pos x="wd2" y="hd2"/>
              </a:cxn>
              <a:cxn ang="10800000">
                <a:pos x="wd2" y="hd2"/>
              </a:cxn>
              <a:cxn ang="16200000">
                <a:pos x="wd2" y="hd2"/>
              </a:cxn>
            </a:cxnLst>
            <a:rect l="0" t="0" r="r" b="b"/>
            <a:pathLst>
              <a:path w="21600" h="21600" extrusionOk="0">
                <a:moveTo>
                  <a:pt x="16611" y="4089"/>
                </a:moveTo>
                <a:lnTo>
                  <a:pt x="16219" y="1754"/>
                </a:lnTo>
                <a:lnTo>
                  <a:pt x="15211" y="1379"/>
                </a:lnTo>
                <a:lnTo>
                  <a:pt x="15120" y="0"/>
                </a:lnTo>
                <a:lnTo>
                  <a:pt x="10384" y="9810"/>
                </a:lnTo>
                <a:lnTo>
                  <a:pt x="0" y="14487"/>
                </a:lnTo>
                <a:lnTo>
                  <a:pt x="5291" y="19371"/>
                </a:lnTo>
                <a:lnTo>
                  <a:pt x="12991" y="21600"/>
                </a:lnTo>
                <a:lnTo>
                  <a:pt x="20206" y="8939"/>
                </a:lnTo>
                <a:lnTo>
                  <a:pt x="21600" y="4515"/>
                </a:lnTo>
                <a:lnTo>
                  <a:pt x="18713" y="4612"/>
                </a:lnTo>
                <a:lnTo>
                  <a:pt x="16611" y="4089"/>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lvl="0" indent="0" defTabSz="914217">
              <a:lnSpc>
                <a:spcPct val="100000"/>
              </a:lnSpc>
              <a:spcBef>
                <a:spcPts val="0"/>
              </a:spcBef>
            </a:pPr>
            <a:endParaRPr>
              <a:solidFill>
                <a:srgbClr val="000000"/>
              </a:solidFill>
              <a:latin typeface="Calibri"/>
              <a:ea typeface="Calibri"/>
              <a:cs typeface="Calibri"/>
            </a:endParaRPr>
          </a:p>
        </p:txBody>
      </p:sp>
      <p:sp>
        <p:nvSpPr>
          <p:cNvPr id="80" name="Shape 1123"/>
          <p:cNvSpPr/>
          <p:nvPr/>
        </p:nvSpPr>
        <p:spPr>
          <a:xfrm flipH="1">
            <a:off x="4180725" y="2213669"/>
            <a:ext cx="1244891" cy="1293402"/>
          </a:xfrm>
          <a:custGeom>
            <a:avLst/>
            <a:gdLst/>
            <a:ahLst/>
            <a:cxnLst>
              <a:cxn ang="0">
                <a:pos x="wd2" y="hd2"/>
              </a:cxn>
              <a:cxn ang="5400000">
                <a:pos x="wd2" y="hd2"/>
              </a:cxn>
              <a:cxn ang="10800000">
                <a:pos x="wd2" y="hd2"/>
              </a:cxn>
              <a:cxn ang="16200000">
                <a:pos x="wd2" y="hd2"/>
              </a:cxn>
            </a:cxnLst>
            <a:rect l="0" t="0" r="r" b="b"/>
            <a:pathLst>
              <a:path w="21600" h="21600" extrusionOk="0">
                <a:moveTo>
                  <a:pt x="9443" y="0"/>
                </a:moveTo>
                <a:lnTo>
                  <a:pt x="7196" y="9874"/>
                </a:lnTo>
                <a:lnTo>
                  <a:pt x="0" y="19748"/>
                </a:lnTo>
                <a:lnTo>
                  <a:pt x="9407" y="21600"/>
                </a:lnTo>
                <a:lnTo>
                  <a:pt x="21600" y="9422"/>
                </a:lnTo>
                <a:lnTo>
                  <a:pt x="9443"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lvl="0" indent="0" defTabSz="914217">
              <a:lnSpc>
                <a:spcPct val="100000"/>
              </a:lnSpc>
              <a:spcBef>
                <a:spcPts val="0"/>
              </a:spcBef>
            </a:pPr>
            <a:endParaRPr>
              <a:solidFill>
                <a:srgbClr val="000000"/>
              </a:solidFill>
              <a:latin typeface="Calibri"/>
              <a:ea typeface="Calibri"/>
              <a:cs typeface="Calibri"/>
            </a:endParaRPr>
          </a:p>
        </p:txBody>
      </p:sp>
      <p:sp>
        <p:nvSpPr>
          <p:cNvPr id="81" name="Shape 1124"/>
          <p:cNvSpPr/>
          <p:nvPr/>
        </p:nvSpPr>
        <p:spPr>
          <a:xfrm flipH="1">
            <a:off x="3768120" y="2804930"/>
            <a:ext cx="790133" cy="591261"/>
          </a:xfrm>
          <a:custGeom>
            <a:avLst/>
            <a:gdLst/>
            <a:ahLst/>
            <a:cxnLst>
              <a:cxn ang="0">
                <a:pos x="wd2" y="hd2"/>
              </a:cxn>
              <a:cxn ang="5400000">
                <a:pos x="wd2" y="hd2"/>
              </a:cxn>
              <a:cxn ang="10800000">
                <a:pos x="wd2" y="hd2"/>
              </a:cxn>
              <a:cxn ang="16200000">
                <a:pos x="wd2" y="hd2"/>
              </a:cxn>
            </a:cxnLst>
            <a:rect l="0" t="0" r="r" b="b"/>
            <a:pathLst>
              <a:path w="21600" h="21600" extrusionOk="0">
                <a:moveTo>
                  <a:pt x="15995" y="3294"/>
                </a:moveTo>
                <a:lnTo>
                  <a:pt x="11970" y="0"/>
                </a:lnTo>
                <a:lnTo>
                  <a:pt x="0" y="21600"/>
                </a:lnTo>
                <a:lnTo>
                  <a:pt x="3611" y="21417"/>
                </a:lnTo>
                <a:lnTo>
                  <a:pt x="21600" y="759"/>
                </a:lnTo>
                <a:lnTo>
                  <a:pt x="15995" y="3294"/>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lvl="0" indent="0" defTabSz="914217">
              <a:lnSpc>
                <a:spcPct val="100000"/>
              </a:lnSpc>
              <a:spcBef>
                <a:spcPts val="0"/>
              </a:spcBef>
            </a:pPr>
            <a:endParaRPr>
              <a:solidFill>
                <a:srgbClr val="000000"/>
              </a:solidFill>
              <a:latin typeface="Calibri"/>
              <a:ea typeface="Calibri"/>
              <a:cs typeface="Calibri"/>
            </a:endParaRPr>
          </a:p>
        </p:txBody>
      </p:sp>
      <p:sp>
        <p:nvSpPr>
          <p:cNvPr id="91" name="Shape 1125"/>
          <p:cNvSpPr/>
          <p:nvPr/>
        </p:nvSpPr>
        <p:spPr>
          <a:xfrm>
            <a:off x="977462" y="2858683"/>
            <a:ext cx="797380" cy="866201"/>
          </a:xfrm>
          <a:custGeom>
            <a:avLst/>
            <a:gdLst/>
            <a:ahLst/>
            <a:cxnLst>
              <a:cxn ang="0">
                <a:pos x="wd2" y="hd2"/>
              </a:cxn>
              <a:cxn ang="5400000">
                <a:pos x="wd2" y="hd2"/>
              </a:cxn>
              <a:cxn ang="10800000">
                <a:pos x="wd2" y="hd2"/>
              </a:cxn>
              <a:cxn ang="16200000">
                <a:pos x="wd2" y="hd2"/>
              </a:cxn>
            </a:cxnLst>
            <a:rect l="0" t="0" r="r" b="b"/>
            <a:pathLst>
              <a:path w="21600" h="21600" extrusionOk="0">
                <a:moveTo>
                  <a:pt x="6528" y="2239"/>
                </a:moveTo>
                <a:lnTo>
                  <a:pt x="9466" y="8840"/>
                </a:lnTo>
                <a:lnTo>
                  <a:pt x="0" y="14405"/>
                </a:lnTo>
                <a:lnTo>
                  <a:pt x="4552" y="21600"/>
                </a:lnTo>
                <a:lnTo>
                  <a:pt x="21600" y="5678"/>
                </a:lnTo>
                <a:lnTo>
                  <a:pt x="16382" y="0"/>
                </a:lnTo>
                <a:lnTo>
                  <a:pt x="6528" y="2239"/>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lvl="0" indent="0" defTabSz="914217">
              <a:lnSpc>
                <a:spcPct val="100000"/>
              </a:lnSpc>
              <a:spcBef>
                <a:spcPts val="0"/>
              </a:spcBef>
            </a:pPr>
            <a:endParaRPr>
              <a:solidFill>
                <a:srgbClr val="000000"/>
              </a:solidFill>
              <a:latin typeface="Calibri"/>
              <a:ea typeface="Calibri"/>
              <a:cs typeface="Calibri"/>
            </a:endParaRPr>
          </a:p>
        </p:txBody>
      </p:sp>
      <p:sp>
        <p:nvSpPr>
          <p:cNvPr id="92" name="Shape 1126"/>
          <p:cNvSpPr/>
          <p:nvPr/>
        </p:nvSpPr>
        <p:spPr>
          <a:xfrm>
            <a:off x="1682378" y="2307728"/>
            <a:ext cx="1836981" cy="1183527"/>
          </a:xfrm>
          <a:custGeom>
            <a:avLst/>
            <a:gdLst/>
            <a:ahLst/>
            <a:cxnLst>
              <a:cxn ang="0">
                <a:pos x="wd2" y="hd2"/>
              </a:cxn>
              <a:cxn ang="5400000">
                <a:pos x="wd2" y="hd2"/>
              </a:cxn>
              <a:cxn ang="10800000">
                <a:pos x="wd2" y="hd2"/>
              </a:cxn>
              <a:cxn ang="16200000">
                <a:pos x="wd2" y="hd2"/>
              </a:cxn>
            </a:cxnLst>
            <a:rect l="0" t="0" r="r" b="b"/>
            <a:pathLst>
              <a:path w="21600" h="21600" extrusionOk="0">
                <a:moveTo>
                  <a:pt x="2668" y="0"/>
                </a:moveTo>
                <a:lnTo>
                  <a:pt x="3935" y="4683"/>
                </a:lnTo>
                <a:lnTo>
                  <a:pt x="0" y="8755"/>
                </a:lnTo>
                <a:lnTo>
                  <a:pt x="1893" y="14021"/>
                </a:lnTo>
                <a:lnTo>
                  <a:pt x="21600" y="21600"/>
                </a:lnTo>
                <a:lnTo>
                  <a:pt x="10145" y="6410"/>
                </a:lnTo>
                <a:lnTo>
                  <a:pt x="2668"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lvl="0" indent="0" defTabSz="914217">
              <a:lnSpc>
                <a:spcPct val="100000"/>
              </a:lnSpc>
              <a:spcBef>
                <a:spcPts val="0"/>
              </a:spcBef>
            </a:pPr>
            <a:endParaRPr>
              <a:solidFill>
                <a:srgbClr val="000000"/>
              </a:solidFill>
              <a:latin typeface="Calibri"/>
              <a:ea typeface="Calibri"/>
              <a:cs typeface="Calibri"/>
            </a:endParaRPr>
          </a:p>
        </p:txBody>
      </p:sp>
      <p:sp>
        <p:nvSpPr>
          <p:cNvPr id="93" name="Shape 1127"/>
          <p:cNvSpPr/>
          <p:nvPr/>
        </p:nvSpPr>
        <p:spPr>
          <a:xfrm>
            <a:off x="9447169" y="2581042"/>
            <a:ext cx="1066662" cy="1080256"/>
          </a:xfrm>
          <a:custGeom>
            <a:avLst/>
            <a:gdLst/>
            <a:ahLst/>
            <a:cxnLst>
              <a:cxn ang="0">
                <a:pos x="wd2" y="hd2"/>
              </a:cxn>
              <a:cxn ang="5400000">
                <a:pos x="wd2" y="hd2"/>
              </a:cxn>
              <a:cxn ang="10800000">
                <a:pos x="wd2" y="hd2"/>
              </a:cxn>
              <a:cxn ang="16200000">
                <a:pos x="wd2" y="hd2"/>
              </a:cxn>
            </a:cxnLst>
            <a:rect l="0" t="0" r="r" b="b"/>
            <a:pathLst>
              <a:path w="21600" h="21600" extrusionOk="0">
                <a:moveTo>
                  <a:pt x="10278" y="0"/>
                </a:moveTo>
                <a:lnTo>
                  <a:pt x="9031" y="4527"/>
                </a:lnTo>
                <a:lnTo>
                  <a:pt x="0" y="12220"/>
                </a:lnTo>
                <a:lnTo>
                  <a:pt x="7625" y="19767"/>
                </a:lnTo>
                <a:lnTo>
                  <a:pt x="19142" y="21600"/>
                </a:lnTo>
                <a:lnTo>
                  <a:pt x="21600" y="17023"/>
                </a:lnTo>
                <a:lnTo>
                  <a:pt x="16477" y="10859"/>
                </a:lnTo>
                <a:lnTo>
                  <a:pt x="10278" y="0"/>
                </a:lnTo>
                <a:close/>
              </a:path>
            </a:pathLst>
          </a:custGeom>
          <a:solidFill>
            <a:schemeClr val="bg1">
              <a:alpha val="13000"/>
            </a:schemeClr>
          </a:solidFill>
          <a:ln w="12700" cap="flat">
            <a:noFill/>
            <a:miter lim="400000"/>
          </a:ln>
          <a:effectLst/>
        </p:spPr>
        <p:txBody>
          <a:bodyPr wrap="square" lIns="91439" tIns="91439" rIns="91439" bIns="91439" numCol="1" anchor="t">
            <a:noAutofit/>
          </a:bodyPr>
          <a:lstStyle/>
          <a:p>
            <a:pPr lvl="0" indent="0" defTabSz="914217">
              <a:lnSpc>
                <a:spcPct val="100000"/>
              </a:lnSpc>
              <a:spcBef>
                <a:spcPts val="0"/>
              </a:spcBef>
            </a:pPr>
            <a:endParaRPr>
              <a:solidFill>
                <a:srgbClr val="000000"/>
              </a:solidFill>
              <a:latin typeface="Calibri"/>
              <a:ea typeface="Calibri"/>
              <a:cs typeface="Calibri"/>
            </a:endParaRPr>
          </a:p>
        </p:txBody>
      </p:sp>
      <p:sp>
        <p:nvSpPr>
          <p:cNvPr id="95" name="Shape 1129"/>
          <p:cNvSpPr/>
          <p:nvPr/>
        </p:nvSpPr>
        <p:spPr>
          <a:xfrm flipH="1">
            <a:off x="-2" y="3318934"/>
            <a:ext cx="12180363" cy="2017884"/>
          </a:xfrm>
          <a:custGeom>
            <a:avLst/>
            <a:gdLst/>
            <a:ahLst/>
            <a:cxnLst/>
            <a:rect l="l" t="t" r="r" b="b"/>
            <a:pathLst>
              <a:path w="12188825" h="2439618">
                <a:moveTo>
                  <a:pt x="12188825" y="0"/>
                </a:moveTo>
                <a:lnTo>
                  <a:pt x="12041450" y="33127"/>
                </a:lnTo>
                <a:cubicBezTo>
                  <a:pt x="11459853" y="174989"/>
                  <a:pt x="10919739" y="402649"/>
                  <a:pt x="10334888" y="540354"/>
                </a:cubicBezTo>
                <a:cubicBezTo>
                  <a:pt x="9708552" y="687886"/>
                  <a:pt x="9050493" y="727824"/>
                  <a:pt x="8394873" y="719004"/>
                </a:cubicBezTo>
                <a:cubicBezTo>
                  <a:pt x="7317901" y="704642"/>
                  <a:pt x="6254757" y="560008"/>
                  <a:pt x="5193240" y="423437"/>
                </a:cubicBezTo>
                <a:cubicBezTo>
                  <a:pt x="4099999" y="282709"/>
                  <a:pt x="3001062" y="150170"/>
                  <a:pt x="1890740" y="143745"/>
                </a:cubicBezTo>
                <a:cubicBezTo>
                  <a:pt x="1328868" y="140437"/>
                  <a:pt x="767453" y="169659"/>
                  <a:pt x="211644" y="231195"/>
                </a:cubicBezTo>
                <a:lnTo>
                  <a:pt x="0" y="258830"/>
                </a:lnTo>
                <a:lnTo>
                  <a:pt x="0" y="2439618"/>
                </a:lnTo>
                <a:lnTo>
                  <a:pt x="12188825" y="2439618"/>
                </a:lnTo>
                <a:close/>
              </a:path>
            </a:pathLst>
          </a:custGeom>
          <a:solidFill>
            <a:srgbClr val="1D9555"/>
          </a:solidFill>
          <a:ln w="12700" cap="flat">
            <a:noFill/>
            <a:miter lim="400000"/>
          </a:ln>
          <a:effectLst/>
        </p:spPr>
        <p:txBody>
          <a:bodyPr wrap="square" lIns="45719" tIns="45719" rIns="45719" bIns="45719" numCol="1" anchor="t">
            <a:noAutofit/>
          </a:bodyPr>
          <a:lstStyle/>
          <a:p>
            <a:pPr lvl="0" indent="0" defTabSz="457109">
              <a:lnSpc>
                <a:spcPct val="100000"/>
              </a:lnSpc>
              <a:spcBef>
                <a:spcPts val="0"/>
              </a:spcBef>
            </a:pPr>
            <a:endParaRPr sz="900">
              <a:solidFill>
                <a:srgbClr val="000000"/>
              </a:solidFill>
              <a:latin typeface="Calibri"/>
              <a:ea typeface="Calibri"/>
              <a:cs typeface="Calibri"/>
            </a:endParaRPr>
          </a:p>
        </p:txBody>
      </p:sp>
      <p:sp>
        <p:nvSpPr>
          <p:cNvPr id="96" name="Shape 1130"/>
          <p:cNvSpPr/>
          <p:nvPr/>
        </p:nvSpPr>
        <p:spPr>
          <a:xfrm flipH="1">
            <a:off x="-2" y="3708400"/>
            <a:ext cx="12188824" cy="3149600"/>
          </a:xfrm>
          <a:custGeom>
            <a:avLst/>
            <a:gdLst/>
            <a:ahLst/>
            <a:cxnLst/>
            <a:rect l="l" t="t" r="r" b="b"/>
            <a:pathLst>
              <a:path w="12188821" h="3200398">
                <a:moveTo>
                  <a:pt x="8630050" y="428"/>
                </a:moveTo>
                <a:cubicBezTo>
                  <a:pt x="6729651" y="-14511"/>
                  <a:pt x="4775286" y="365600"/>
                  <a:pt x="2833186" y="545362"/>
                </a:cubicBezTo>
                <a:cubicBezTo>
                  <a:pt x="1963961" y="625853"/>
                  <a:pt x="1082383" y="664236"/>
                  <a:pt x="202183" y="660744"/>
                </a:cubicBezTo>
                <a:lnTo>
                  <a:pt x="0" y="657536"/>
                </a:lnTo>
                <a:lnTo>
                  <a:pt x="0" y="3200398"/>
                </a:lnTo>
                <a:lnTo>
                  <a:pt x="12188821" y="3200398"/>
                </a:lnTo>
                <a:lnTo>
                  <a:pt x="12188821" y="525726"/>
                </a:lnTo>
                <a:lnTo>
                  <a:pt x="12011104" y="496984"/>
                </a:lnTo>
                <a:cubicBezTo>
                  <a:pt x="11499700" y="404449"/>
                  <a:pt x="11023498" y="264405"/>
                  <a:pt x="10510008" y="169101"/>
                </a:cubicBezTo>
                <a:cubicBezTo>
                  <a:pt x="9890987" y="54281"/>
                  <a:pt x="9263516" y="5407"/>
                  <a:pt x="8630050" y="428"/>
                </a:cubicBezTo>
                <a:close/>
              </a:path>
            </a:pathLst>
          </a:custGeom>
          <a:gradFill flip="none" rotWithShape="1">
            <a:gsLst>
              <a:gs pos="100000">
                <a:srgbClr val="6CC24A"/>
              </a:gs>
              <a:gs pos="0">
                <a:srgbClr val="15602F"/>
              </a:gs>
            </a:gsLst>
            <a:lin ang="16200000" scaled="0"/>
            <a:tileRect/>
          </a:gradFill>
          <a:ln w="12700" cap="flat">
            <a:noFill/>
            <a:miter lim="400000"/>
          </a:ln>
          <a:effectLst/>
        </p:spPr>
        <p:txBody>
          <a:bodyPr wrap="square" lIns="45719" tIns="45719" rIns="45719" bIns="45719" numCol="1" anchor="t">
            <a:noAutofit/>
          </a:bodyPr>
          <a:lstStyle/>
          <a:p>
            <a:pPr lvl="0" defTabSz="457109"/>
            <a:endParaRPr sz="900">
              <a:solidFill>
                <a:srgbClr val="000000"/>
              </a:solidFill>
              <a:latin typeface="Calibri"/>
              <a:ea typeface="Calibri"/>
              <a:cs typeface="Calibri"/>
            </a:endParaRPr>
          </a:p>
        </p:txBody>
      </p:sp>
      <p:sp>
        <p:nvSpPr>
          <p:cNvPr id="7"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solidFill>
                  <a:schemeClr val="accent1"/>
                </a:solidFill>
              </a:defRPr>
            </a:lvl1pPr>
          </a:lstStyle>
          <a:p>
            <a:r>
              <a:rPr lang="en-US" smtClean="0"/>
              <a:t>Click to edit Master title style</a:t>
            </a:r>
            <a:endParaRPr lang="en-US" dirty="0"/>
          </a:p>
        </p:txBody>
      </p:sp>
      <p:sp>
        <p:nvSpPr>
          <p:cNvPr id="13" name="Text Placeholder 3"/>
          <p:cNvSpPr>
            <a:spLocks noGrp="1"/>
          </p:cNvSpPr>
          <p:nvPr>
            <p:ph type="body" sz="quarter" idx="16"/>
          </p:nvPr>
        </p:nvSpPr>
        <p:spPr>
          <a:xfrm>
            <a:off x="571500" y="1081137"/>
            <a:ext cx="1148486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2781621070"/>
      </p:ext>
    </p:extLst>
  </p:cSld>
  <p:clrMapOvr>
    <a:masterClrMapping/>
  </p:clrMapOvr>
  <p:transition>
    <p:fade/>
  </p:transition>
  <p:hf sldNum="0" hdr="0" dt="0"/>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Stage_Content_Planes - Low">
    <p:spTree>
      <p:nvGrpSpPr>
        <p:cNvPr id="1" name=""/>
        <p:cNvGrpSpPr/>
        <p:nvPr/>
      </p:nvGrpSpPr>
      <p:grpSpPr>
        <a:xfrm>
          <a:off x="0" y="0"/>
          <a:ext cx="0" cy="0"/>
          <a:chOff x="0" y="0"/>
          <a:chExt cx="0" cy="0"/>
        </a:xfrm>
      </p:grpSpPr>
      <p:grpSp>
        <p:nvGrpSpPr>
          <p:cNvPr id="2" name="Group 1"/>
          <p:cNvGrpSpPr/>
          <p:nvPr/>
        </p:nvGrpSpPr>
        <p:grpSpPr>
          <a:xfrm>
            <a:off x="-64" y="4782403"/>
            <a:ext cx="12189016" cy="2075597"/>
            <a:chOff x="-64" y="4782403"/>
            <a:chExt cx="12189016" cy="2075597"/>
          </a:xfrm>
        </p:grpSpPr>
        <p:sp>
          <p:nvSpPr>
            <p:cNvPr id="381" name="Freeform 380"/>
            <p:cNvSpPr/>
            <p:nvPr userDrawn="1"/>
          </p:nvSpPr>
          <p:spPr>
            <a:xfrm>
              <a:off x="-64" y="5162698"/>
              <a:ext cx="12188952" cy="1140767"/>
            </a:xfrm>
            <a:custGeom>
              <a:avLst/>
              <a:gdLst>
                <a:gd name="connsiteX0" fmla="*/ 4800991 w 12188952"/>
                <a:gd name="connsiteY0" fmla="*/ 188 h 1140767"/>
                <a:gd name="connsiteX1" fmla="*/ 8852855 w 12188952"/>
                <a:gd name="connsiteY1" fmla="*/ 239092 h 1140767"/>
                <a:gd name="connsiteX2" fmla="*/ 12005258 w 12188952"/>
                <a:gd name="connsiteY2" fmla="*/ 258334 h 1140767"/>
                <a:gd name="connsiteX3" fmla="*/ 12188952 w 12188952"/>
                <a:gd name="connsiteY3" fmla="*/ 248362 h 1140767"/>
                <a:gd name="connsiteX4" fmla="*/ 12188952 w 12188952"/>
                <a:gd name="connsiteY4" fmla="*/ 1140060 h 1140767"/>
                <a:gd name="connsiteX5" fmla="*/ 0 w 12188952"/>
                <a:gd name="connsiteY5" fmla="*/ 1140767 h 1140767"/>
                <a:gd name="connsiteX6" fmla="*/ 0 w 12188952"/>
                <a:gd name="connsiteY6" fmla="*/ 113937 h 1140767"/>
                <a:gd name="connsiteX7" fmla="*/ 1133799 w 12188952"/>
                <a:gd name="connsiteY7" fmla="*/ 232165 h 1140767"/>
                <a:gd name="connsiteX8" fmla="*/ 2070181 w 12188952"/>
                <a:gd name="connsiteY8" fmla="*/ 250010 h 1140767"/>
                <a:gd name="connsiteX9" fmla="*/ 3486946 w 12188952"/>
                <a:gd name="connsiteY9" fmla="*/ 74135 h 1140767"/>
                <a:gd name="connsiteX10" fmla="*/ 4800991 w 12188952"/>
                <a:gd name="connsiteY10" fmla="*/ 188 h 114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8952" h="1140767">
                  <a:moveTo>
                    <a:pt x="4800991" y="188"/>
                  </a:moveTo>
                  <a:cubicBezTo>
                    <a:pt x="6129323" y="-6361"/>
                    <a:pt x="7495376" y="160283"/>
                    <a:pt x="8852855" y="239092"/>
                  </a:cubicBezTo>
                  <a:cubicBezTo>
                    <a:pt x="9894397" y="299585"/>
                    <a:pt x="10961315" y="305826"/>
                    <a:pt x="12005258" y="258334"/>
                  </a:cubicBezTo>
                  <a:lnTo>
                    <a:pt x="12188952" y="248362"/>
                  </a:lnTo>
                  <a:lnTo>
                    <a:pt x="12188952" y="1140060"/>
                  </a:lnTo>
                  <a:lnTo>
                    <a:pt x="0" y="1140767"/>
                  </a:lnTo>
                  <a:lnTo>
                    <a:pt x="0" y="113937"/>
                  </a:lnTo>
                  <a:lnTo>
                    <a:pt x="1133799" y="232165"/>
                  </a:lnTo>
                  <a:cubicBezTo>
                    <a:pt x="1435563" y="262103"/>
                    <a:pt x="1758054" y="268267"/>
                    <a:pt x="2070181" y="250010"/>
                  </a:cubicBezTo>
                  <a:cubicBezTo>
                    <a:pt x="2576169" y="220424"/>
                    <a:pt x="3008392" y="129845"/>
                    <a:pt x="3486946" y="74135"/>
                  </a:cubicBezTo>
                  <a:cubicBezTo>
                    <a:pt x="3919627" y="23797"/>
                    <a:pt x="4358213" y="2371"/>
                    <a:pt x="4800991" y="188"/>
                  </a:cubicBezTo>
                  <a:close/>
                </a:path>
              </a:pathLst>
            </a:custGeom>
            <a:solidFill>
              <a:srgbClr val="1D9555"/>
            </a:solidFill>
            <a:ln w="12700" cap="flat">
              <a:noFill/>
              <a:miter lim="400000"/>
            </a:ln>
            <a:effectLst/>
          </p:spPr>
          <p:txBody>
            <a:bodyPr wrap="square" lIns="45719" tIns="45719" rIns="45719" bIns="45719" numCol="1" anchor="t">
              <a:noAutofit/>
            </a:bodyPr>
            <a:lstStyle/>
            <a:p>
              <a:pPr lvl="0" indent="0" defTabSz="457109">
                <a:lnSpc>
                  <a:spcPct val="100000"/>
                </a:lnSpc>
                <a:spcBef>
                  <a:spcPts val="0"/>
                </a:spcBef>
              </a:pPr>
              <a:endParaRPr lang="en-US" sz="900" dirty="0">
                <a:solidFill>
                  <a:srgbClr val="000000"/>
                </a:solidFill>
                <a:latin typeface="Calibri"/>
                <a:ea typeface="Calibri"/>
                <a:cs typeface="Calibri"/>
              </a:endParaRPr>
            </a:p>
          </p:txBody>
        </p:sp>
        <p:sp>
          <p:nvSpPr>
            <p:cNvPr id="382" name="Shape 1110"/>
            <p:cNvSpPr/>
            <p:nvPr userDrawn="1"/>
          </p:nvSpPr>
          <p:spPr>
            <a:xfrm>
              <a:off x="10495625" y="5185493"/>
              <a:ext cx="189087" cy="3114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383" name="Freeform 382"/>
            <p:cNvSpPr/>
            <p:nvPr userDrawn="1"/>
          </p:nvSpPr>
          <p:spPr>
            <a:xfrm>
              <a:off x="1876" y="5159906"/>
              <a:ext cx="12187012" cy="1698094"/>
            </a:xfrm>
            <a:custGeom>
              <a:avLst/>
              <a:gdLst>
                <a:gd name="connsiteX0" fmla="*/ 8769193 w 12187012"/>
                <a:gd name="connsiteY0" fmla="*/ 426 h 1698094"/>
                <a:gd name="connsiteX1" fmla="*/ 10167414 w 12187012"/>
                <a:gd name="connsiteY1" fmla="*/ 168110 h 1698094"/>
                <a:gd name="connsiteX2" fmla="*/ 11674936 w 12187012"/>
                <a:gd name="connsiteY2" fmla="*/ 566923 h 1698094"/>
                <a:gd name="connsiteX3" fmla="*/ 12177254 w 12187012"/>
                <a:gd name="connsiteY3" fmla="*/ 587672 h 1698094"/>
                <a:gd name="connsiteX4" fmla="*/ 12187012 w 12187012"/>
                <a:gd name="connsiteY4" fmla="*/ 586874 h 1698094"/>
                <a:gd name="connsiteX5" fmla="*/ 12187012 w 12187012"/>
                <a:gd name="connsiteY5" fmla="*/ 1698094 h 1698094"/>
                <a:gd name="connsiteX6" fmla="*/ 0 w 12187012"/>
                <a:gd name="connsiteY6" fmla="*/ 1698094 h 1698094"/>
                <a:gd name="connsiteX7" fmla="*/ 2665 w 12187012"/>
                <a:gd name="connsiteY7" fmla="*/ 437535 h 1698094"/>
                <a:gd name="connsiteX8" fmla="*/ 4457770 w 12187012"/>
                <a:gd name="connsiteY8" fmla="*/ 542163 h 1698094"/>
                <a:gd name="connsiteX9" fmla="*/ 8769193 w 12187012"/>
                <a:gd name="connsiteY9" fmla="*/ 426 h 169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87012" h="1698094">
                  <a:moveTo>
                    <a:pt x="8769193" y="426"/>
                  </a:moveTo>
                  <a:cubicBezTo>
                    <a:pt x="9240335" y="5377"/>
                    <a:pt x="9707016" y="53964"/>
                    <a:pt x="10167414" y="168110"/>
                  </a:cubicBezTo>
                  <a:cubicBezTo>
                    <a:pt x="10676624" y="294436"/>
                    <a:pt x="11136535" y="499833"/>
                    <a:pt x="11674936" y="566923"/>
                  </a:cubicBezTo>
                  <a:cubicBezTo>
                    <a:pt x="11840997" y="587622"/>
                    <a:pt x="12009815" y="594478"/>
                    <a:pt x="12177254" y="587672"/>
                  </a:cubicBezTo>
                  <a:lnTo>
                    <a:pt x="12187012" y="586874"/>
                  </a:lnTo>
                  <a:lnTo>
                    <a:pt x="12187012" y="1698094"/>
                  </a:lnTo>
                  <a:lnTo>
                    <a:pt x="0" y="1698094"/>
                  </a:lnTo>
                  <a:lnTo>
                    <a:pt x="2665" y="437535"/>
                  </a:lnTo>
                  <a:cubicBezTo>
                    <a:pt x="1454401" y="689256"/>
                    <a:pt x="2980087" y="725064"/>
                    <a:pt x="4457770" y="542163"/>
                  </a:cubicBezTo>
                  <a:cubicBezTo>
                    <a:pt x="5902209" y="363456"/>
                    <a:pt x="7355769" y="-14424"/>
                    <a:pt x="8769193" y="426"/>
                  </a:cubicBezTo>
                  <a:close/>
                </a:path>
              </a:pathLst>
            </a:custGeom>
            <a:solidFill>
              <a:srgbClr val="5CC151"/>
            </a:solidFill>
            <a:ln w="12700" cap="flat">
              <a:noFill/>
              <a:miter lim="400000"/>
            </a:ln>
            <a:effectLst/>
          </p:spPr>
          <p:txBody>
            <a:bodyPr wrap="square" lIns="45719" tIns="45719" rIns="45719" bIns="45719" numCol="1" anchor="t">
              <a:noAutofit/>
            </a:bodyPr>
            <a:lstStyle/>
            <a:p>
              <a:pPr lvl="0" indent="0" defTabSz="457109">
                <a:lnSpc>
                  <a:spcPct val="100000"/>
                </a:lnSpc>
                <a:spcBef>
                  <a:spcPts val="0"/>
                </a:spcBef>
              </a:pPr>
              <a:endParaRPr lang="en-US" sz="900" dirty="0">
                <a:solidFill>
                  <a:srgbClr val="000000"/>
                </a:solidFill>
                <a:latin typeface="Calibri"/>
                <a:ea typeface="Calibri"/>
                <a:cs typeface="Calibri"/>
              </a:endParaRPr>
            </a:p>
          </p:txBody>
        </p:sp>
        <p:sp>
          <p:nvSpPr>
            <p:cNvPr id="384" name="Shape 1093"/>
            <p:cNvSpPr/>
            <p:nvPr/>
          </p:nvSpPr>
          <p:spPr>
            <a:xfrm>
              <a:off x="7607538" y="5642742"/>
              <a:ext cx="217273" cy="3093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385" name="Shape 1094"/>
            <p:cNvSpPr/>
            <p:nvPr/>
          </p:nvSpPr>
          <p:spPr>
            <a:xfrm>
              <a:off x="7297413" y="5470983"/>
              <a:ext cx="402571" cy="53275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386" name="Shape 1095"/>
            <p:cNvSpPr/>
            <p:nvPr/>
          </p:nvSpPr>
          <p:spPr>
            <a:xfrm>
              <a:off x="6880649" y="5253080"/>
              <a:ext cx="481194" cy="7493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387" name="Shape 1096"/>
            <p:cNvSpPr/>
            <p:nvPr/>
          </p:nvSpPr>
          <p:spPr>
            <a:xfrm>
              <a:off x="6741196" y="5600789"/>
              <a:ext cx="279890" cy="3226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388" name="Shape 1097"/>
            <p:cNvSpPr/>
            <p:nvPr/>
          </p:nvSpPr>
          <p:spPr>
            <a:xfrm>
              <a:off x="6616158" y="5471946"/>
              <a:ext cx="279890" cy="3226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389" name="Shape 1098"/>
            <p:cNvSpPr/>
            <p:nvPr/>
          </p:nvSpPr>
          <p:spPr>
            <a:xfrm>
              <a:off x="7209248" y="5638595"/>
              <a:ext cx="279890" cy="3226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394" name="Shape 1122"/>
            <p:cNvSpPr/>
            <p:nvPr/>
          </p:nvSpPr>
          <p:spPr>
            <a:xfrm>
              <a:off x="680764" y="5740081"/>
              <a:ext cx="165718" cy="24218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3874"/>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397" name="Shape 1130"/>
            <p:cNvSpPr/>
            <p:nvPr/>
          </p:nvSpPr>
          <p:spPr>
            <a:xfrm>
              <a:off x="7722550" y="5549569"/>
              <a:ext cx="241014" cy="3926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36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399" name="Shape 1094"/>
            <p:cNvSpPr/>
            <p:nvPr userDrawn="1"/>
          </p:nvSpPr>
          <p:spPr>
            <a:xfrm>
              <a:off x="11211040" y="5156271"/>
              <a:ext cx="271966" cy="3599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00" name="Shape 1095"/>
            <p:cNvSpPr/>
            <p:nvPr userDrawn="1"/>
          </p:nvSpPr>
          <p:spPr>
            <a:xfrm>
              <a:off x="11723837" y="4964442"/>
              <a:ext cx="325082" cy="5062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01" name="Shape 1097"/>
            <p:cNvSpPr/>
            <p:nvPr userDrawn="1"/>
          </p:nvSpPr>
          <p:spPr>
            <a:xfrm>
              <a:off x="6895724" y="5074829"/>
              <a:ext cx="246798" cy="21798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02" name="Shape 1098"/>
            <p:cNvSpPr/>
            <p:nvPr userDrawn="1"/>
          </p:nvSpPr>
          <p:spPr>
            <a:xfrm>
              <a:off x="11621098" y="5220303"/>
              <a:ext cx="189086" cy="21798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03" name="Shape 1099"/>
            <p:cNvSpPr/>
            <p:nvPr userDrawn="1"/>
          </p:nvSpPr>
          <p:spPr>
            <a:xfrm>
              <a:off x="5312852" y="4921846"/>
              <a:ext cx="212518" cy="2652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04" name="Shape 1102"/>
            <p:cNvSpPr/>
            <p:nvPr userDrawn="1"/>
          </p:nvSpPr>
          <p:spPr>
            <a:xfrm>
              <a:off x="6036611" y="4982627"/>
              <a:ext cx="278631" cy="26715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05" name="Shape 1103"/>
            <p:cNvSpPr/>
            <p:nvPr userDrawn="1"/>
          </p:nvSpPr>
          <p:spPr>
            <a:xfrm>
              <a:off x="6540267" y="4892726"/>
              <a:ext cx="278631" cy="3817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06" name="Shape 1104"/>
            <p:cNvSpPr/>
            <p:nvPr userDrawn="1"/>
          </p:nvSpPr>
          <p:spPr>
            <a:xfrm>
              <a:off x="6437051" y="5083937"/>
              <a:ext cx="212518" cy="2037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07" name="Shape 1106"/>
            <p:cNvSpPr/>
            <p:nvPr userDrawn="1"/>
          </p:nvSpPr>
          <p:spPr>
            <a:xfrm>
              <a:off x="5510614" y="5009668"/>
              <a:ext cx="212518" cy="2037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08" name="Shape 1107"/>
            <p:cNvSpPr/>
            <p:nvPr userDrawn="1"/>
          </p:nvSpPr>
          <p:spPr>
            <a:xfrm>
              <a:off x="6195755" y="5066242"/>
              <a:ext cx="191584" cy="183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09" name="Shape 1109"/>
            <p:cNvSpPr/>
            <p:nvPr userDrawn="1"/>
          </p:nvSpPr>
          <p:spPr>
            <a:xfrm>
              <a:off x="2495141" y="5195669"/>
              <a:ext cx="246798" cy="2366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10" name="Shape 1111"/>
            <p:cNvSpPr/>
            <p:nvPr userDrawn="1"/>
          </p:nvSpPr>
          <p:spPr>
            <a:xfrm>
              <a:off x="2679633" y="5017020"/>
              <a:ext cx="246798" cy="3446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11" name="Shape 1112"/>
            <p:cNvSpPr/>
            <p:nvPr userDrawn="1"/>
          </p:nvSpPr>
          <p:spPr>
            <a:xfrm>
              <a:off x="3543096" y="4961277"/>
              <a:ext cx="246798" cy="3265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12" name="Shape 1113"/>
            <p:cNvSpPr/>
            <p:nvPr userDrawn="1"/>
          </p:nvSpPr>
          <p:spPr>
            <a:xfrm>
              <a:off x="2999540" y="5064579"/>
              <a:ext cx="246798" cy="2860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13" name="Shape 1116"/>
            <p:cNvSpPr/>
            <p:nvPr userDrawn="1"/>
          </p:nvSpPr>
          <p:spPr>
            <a:xfrm>
              <a:off x="3739543" y="5046703"/>
              <a:ext cx="147134" cy="2269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14" name="Shape 1118"/>
            <p:cNvSpPr/>
            <p:nvPr userDrawn="1"/>
          </p:nvSpPr>
          <p:spPr>
            <a:xfrm>
              <a:off x="1483797" y="5346612"/>
              <a:ext cx="95654" cy="8169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15" name="Shape 1119"/>
            <p:cNvSpPr/>
            <p:nvPr userDrawn="1"/>
          </p:nvSpPr>
          <p:spPr>
            <a:xfrm>
              <a:off x="1543671" y="5198519"/>
              <a:ext cx="246798" cy="2366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16" name="Shape 1120"/>
            <p:cNvSpPr/>
            <p:nvPr userDrawn="1"/>
          </p:nvSpPr>
          <p:spPr>
            <a:xfrm>
              <a:off x="1711822" y="5264265"/>
              <a:ext cx="191585" cy="183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17" name="Shape 1121"/>
            <p:cNvSpPr/>
            <p:nvPr userDrawn="1"/>
          </p:nvSpPr>
          <p:spPr>
            <a:xfrm>
              <a:off x="2419978" y="5314359"/>
              <a:ext cx="79642" cy="763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18" name="Shape 1122"/>
            <p:cNvSpPr/>
            <p:nvPr userDrawn="1"/>
          </p:nvSpPr>
          <p:spPr>
            <a:xfrm>
              <a:off x="863280" y="5252138"/>
              <a:ext cx="146124" cy="1636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19" name="Shape 1123"/>
            <p:cNvSpPr/>
            <p:nvPr userDrawn="1"/>
          </p:nvSpPr>
          <p:spPr>
            <a:xfrm>
              <a:off x="928978" y="5114810"/>
              <a:ext cx="311788" cy="2989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20" name="Shape 1124"/>
            <p:cNvSpPr/>
            <p:nvPr userDrawn="1"/>
          </p:nvSpPr>
          <p:spPr>
            <a:xfrm>
              <a:off x="354677" y="5092963"/>
              <a:ext cx="321269" cy="3080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21" name="Shape 1125"/>
            <p:cNvSpPr/>
            <p:nvPr userDrawn="1"/>
          </p:nvSpPr>
          <p:spPr>
            <a:xfrm>
              <a:off x="70315" y="4890168"/>
              <a:ext cx="396328" cy="4959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22" name="Shape 1126"/>
            <p:cNvSpPr/>
            <p:nvPr userDrawn="1"/>
          </p:nvSpPr>
          <p:spPr>
            <a:xfrm>
              <a:off x="4093428" y="5001883"/>
              <a:ext cx="194557" cy="2089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23" name="Shape 1127"/>
            <p:cNvSpPr/>
            <p:nvPr userDrawn="1"/>
          </p:nvSpPr>
          <p:spPr>
            <a:xfrm>
              <a:off x="4693225" y="4891195"/>
              <a:ext cx="246798" cy="3265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24" name="Shape 1128"/>
            <p:cNvSpPr/>
            <p:nvPr userDrawn="1"/>
          </p:nvSpPr>
          <p:spPr>
            <a:xfrm>
              <a:off x="4600130" y="4992785"/>
              <a:ext cx="194557" cy="183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25" name="Shape 1130"/>
            <p:cNvSpPr/>
            <p:nvPr userDrawn="1"/>
          </p:nvSpPr>
          <p:spPr>
            <a:xfrm>
              <a:off x="11132938" y="5246636"/>
              <a:ext cx="162822" cy="2652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27" name="Shape 1124"/>
            <p:cNvSpPr/>
            <p:nvPr/>
          </p:nvSpPr>
          <p:spPr>
            <a:xfrm>
              <a:off x="140677" y="5239334"/>
              <a:ext cx="364345" cy="4559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28" name="Shape 1123"/>
            <p:cNvSpPr/>
            <p:nvPr/>
          </p:nvSpPr>
          <p:spPr>
            <a:xfrm>
              <a:off x="408554" y="5367929"/>
              <a:ext cx="374631" cy="3591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29" name="Shape 1110"/>
            <p:cNvSpPr/>
            <p:nvPr/>
          </p:nvSpPr>
          <p:spPr>
            <a:xfrm>
              <a:off x="2059233" y="5447956"/>
              <a:ext cx="279891" cy="46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30" name="Shape 1112"/>
            <p:cNvSpPr/>
            <p:nvPr/>
          </p:nvSpPr>
          <p:spPr>
            <a:xfrm>
              <a:off x="3121199" y="5339916"/>
              <a:ext cx="279890" cy="4834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31" name="Shape 1115"/>
            <p:cNvSpPr/>
            <p:nvPr/>
          </p:nvSpPr>
          <p:spPr>
            <a:xfrm>
              <a:off x="3331596" y="5442836"/>
              <a:ext cx="216298"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32" name="Shape 1117"/>
            <p:cNvSpPr/>
            <p:nvPr/>
          </p:nvSpPr>
          <p:spPr>
            <a:xfrm>
              <a:off x="1943439" y="5497929"/>
              <a:ext cx="190918" cy="1830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33" name="Shape 1118"/>
            <p:cNvSpPr/>
            <p:nvPr/>
          </p:nvSpPr>
          <p:spPr>
            <a:xfrm>
              <a:off x="847043" y="5612161"/>
              <a:ext cx="141591" cy="1209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6466"/>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34" name="Shape 1119"/>
            <p:cNvSpPr/>
            <p:nvPr/>
          </p:nvSpPr>
          <p:spPr>
            <a:xfrm>
              <a:off x="1117885" y="5294538"/>
              <a:ext cx="326355" cy="4428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35" name="Shape 1120"/>
            <p:cNvSpPr/>
            <p:nvPr/>
          </p:nvSpPr>
          <p:spPr>
            <a:xfrm>
              <a:off x="1380175" y="5472810"/>
              <a:ext cx="283590"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36" name="Shape 1126"/>
            <p:cNvSpPr/>
            <p:nvPr/>
          </p:nvSpPr>
          <p:spPr>
            <a:xfrm>
              <a:off x="3715652" y="5397690"/>
              <a:ext cx="287990" cy="3093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37" name="Shape 1131"/>
            <p:cNvSpPr/>
            <p:nvPr/>
          </p:nvSpPr>
          <p:spPr>
            <a:xfrm>
              <a:off x="3930064" y="5496986"/>
              <a:ext cx="205996" cy="1944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36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38" name="Shape 1110"/>
            <p:cNvSpPr/>
            <p:nvPr userDrawn="1"/>
          </p:nvSpPr>
          <p:spPr>
            <a:xfrm>
              <a:off x="2617449" y="5329295"/>
              <a:ext cx="246799" cy="3114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39" name="Shape 1111"/>
            <p:cNvSpPr/>
            <p:nvPr/>
          </p:nvSpPr>
          <p:spPr>
            <a:xfrm>
              <a:off x="2966560" y="5366047"/>
              <a:ext cx="279890" cy="510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40" name="Shape 1103"/>
            <p:cNvSpPr/>
            <p:nvPr/>
          </p:nvSpPr>
          <p:spPr>
            <a:xfrm>
              <a:off x="7166276" y="4925034"/>
              <a:ext cx="412438" cy="5651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41" name="Shape 1109"/>
            <p:cNvSpPr/>
            <p:nvPr userDrawn="1"/>
          </p:nvSpPr>
          <p:spPr>
            <a:xfrm>
              <a:off x="8533799" y="4935651"/>
              <a:ext cx="279891" cy="3502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42" name="Shape 1110"/>
            <p:cNvSpPr/>
            <p:nvPr userDrawn="1"/>
          </p:nvSpPr>
          <p:spPr>
            <a:xfrm>
              <a:off x="8083027" y="4838879"/>
              <a:ext cx="279891" cy="46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43" name="Shape 1112"/>
            <p:cNvSpPr/>
            <p:nvPr userDrawn="1"/>
          </p:nvSpPr>
          <p:spPr>
            <a:xfrm>
              <a:off x="9126273" y="4841907"/>
              <a:ext cx="279890" cy="4834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44" name="Shape 1113"/>
            <p:cNvSpPr/>
            <p:nvPr userDrawn="1"/>
          </p:nvSpPr>
          <p:spPr>
            <a:xfrm>
              <a:off x="8830383" y="4897983"/>
              <a:ext cx="279890" cy="42337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45" name="Shape 1114"/>
            <p:cNvSpPr/>
            <p:nvPr userDrawn="1"/>
          </p:nvSpPr>
          <p:spPr>
            <a:xfrm>
              <a:off x="9672531" y="4969255"/>
              <a:ext cx="217274" cy="314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46" name="Shape 1115"/>
            <p:cNvSpPr/>
            <p:nvPr userDrawn="1"/>
          </p:nvSpPr>
          <p:spPr>
            <a:xfrm>
              <a:off x="9353774" y="5022741"/>
              <a:ext cx="165718"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47" name="Shape 1116"/>
            <p:cNvSpPr/>
            <p:nvPr userDrawn="1"/>
          </p:nvSpPr>
          <p:spPr>
            <a:xfrm>
              <a:off x="9593847" y="5068551"/>
              <a:ext cx="166863" cy="3358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48" name="Shape 1117"/>
            <p:cNvSpPr/>
            <p:nvPr userDrawn="1"/>
          </p:nvSpPr>
          <p:spPr>
            <a:xfrm>
              <a:off x="8032680" y="5038771"/>
              <a:ext cx="146273" cy="1830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49" name="Shape 1131"/>
            <p:cNvSpPr/>
            <p:nvPr userDrawn="1"/>
          </p:nvSpPr>
          <p:spPr>
            <a:xfrm>
              <a:off x="10004628" y="5121016"/>
              <a:ext cx="157825" cy="1944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lvl="0" indent="0" defTabSz="457109">
                <a:lnSpc>
                  <a:spcPct val="100000"/>
                </a:lnSpc>
                <a:spcBef>
                  <a:spcPts val="0"/>
                </a:spcBef>
              </a:pPr>
              <a:endParaRPr sz="900">
                <a:solidFill>
                  <a:srgbClr val="000000"/>
                </a:solidFill>
                <a:latin typeface="Calibri"/>
                <a:ea typeface="Calibri"/>
                <a:cs typeface="Calibri"/>
              </a:endParaRPr>
            </a:p>
          </p:txBody>
        </p:sp>
        <p:sp>
          <p:nvSpPr>
            <p:cNvPr id="450" name="Shape 1111"/>
            <p:cNvSpPr/>
            <p:nvPr userDrawn="1"/>
          </p:nvSpPr>
          <p:spPr>
            <a:xfrm>
              <a:off x="8670049" y="4782403"/>
              <a:ext cx="279890" cy="510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51" name="Shape 1110"/>
            <p:cNvSpPr/>
            <p:nvPr userDrawn="1"/>
          </p:nvSpPr>
          <p:spPr>
            <a:xfrm>
              <a:off x="10262340" y="5319418"/>
              <a:ext cx="279891" cy="46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52" name="Shape 1114"/>
            <p:cNvSpPr/>
            <p:nvPr userDrawn="1"/>
          </p:nvSpPr>
          <p:spPr>
            <a:xfrm>
              <a:off x="11851844" y="5449794"/>
              <a:ext cx="217274" cy="314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53" name="Shape 1115"/>
            <p:cNvSpPr/>
            <p:nvPr userDrawn="1"/>
          </p:nvSpPr>
          <p:spPr>
            <a:xfrm>
              <a:off x="11533087" y="5503280"/>
              <a:ext cx="165718"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54" name="Shape 1117"/>
            <p:cNvSpPr/>
            <p:nvPr userDrawn="1"/>
          </p:nvSpPr>
          <p:spPr>
            <a:xfrm>
              <a:off x="10211993" y="5519310"/>
              <a:ext cx="146273" cy="1830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55" name="Shape 1111"/>
            <p:cNvSpPr/>
            <p:nvPr userDrawn="1"/>
          </p:nvSpPr>
          <p:spPr>
            <a:xfrm>
              <a:off x="10849362" y="5262942"/>
              <a:ext cx="279890" cy="510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456" name="Freeform 455"/>
            <p:cNvSpPr/>
            <p:nvPr userDrawn="1"/>
          </p:nvSpPr>
          <p:spPr>
            <a:xfrm>
              <a:off x="0" y="5646706"/>
              <a:ext cx="12188952" cy="1211294"/>
            </a:xfrm>
            <a:custGeom>
              <a:avLst/>
              <a:gdLst>
                <a:gd name="connsiteX0" fmla="*/ 3098577 w 12188952"/>
                <a:gd name="connsiteY0" fmla="*/ 712 h 1211294"/>
                <a:gd name="connsiteX1" fmla="*/ 5043315 w 12188952"/>
                <a:gd name="connsiteY1" fmla="*/ 47561 h 1211294"/>
                <a:gd name="connsiteX2" fmla="*/ 10212949 w 12188952"/>
                <a:gd name="connsiteY2" fmla="*/ 356170 h 1211294"/>
                <a:gd name="connsiteX3" fmla="*/ 11849001 w 12188952"/>
                <a:gd name="connsiteY3" fmla="*/ 256729 h 1211294"/>
                <a:gd name="connsiteX4" fmla="*/ 12188952 w 12188952"/>
                <a:gd name="connsiteY4" fmla="*/ 214285 h 1211294"/>
                <a:gd name="connsiteX5" fmla="*/ 12188952 w 12188952"/>
                <a:gd name="connsiteY5" fmla="*/ 1211294 h 1211294"/>
                <a:gd name="connsiteX6" fmla="*/ 0 w 12188952"/>
                <a:gd name="connsiteY6" fmla="*/ 1211294 h 1211294"/>
                <a:gd name="connsiteX7" fmla="*/ 0 w 12188952"/>
                <a:gd name="connsiteY7" fmla="*/ 175115 h 1211294"/>
                <a:gd name="connsiteX8" fmla="*/ 506734 w 12188952"/>
                <a:gd name="connsiteY8" fmla="*/ 124695 h 1211294"/>
                <a:gd name="connsiteX9" fmla="*/ 3098577 w 12188952"/>
                <a:gd name="connsiteY9" fmla="*/ 712 h 121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88952" h="1211294">
                  <a:moveTo>
                    <a:pt x="3098577" y="712"/>
                  </a:moveTo>
                  <a:cubicBezTo>
                    <a:pt x="3747109" y="-3640"/>
                    <a:pt x="4395661" y="11983"/>
                    <a:pt x="5043315" y="47561"/>
                  </a:cubicBezTo>
                  <a:cubicBezTo>
                    <a:pt x="6765753" y="142323"/>
                    <a:pt x="8482970" y="378880"/>
                    <a:pt x="10212949" y="356170"/>
                  </a:cubicBezTo>
                  <a:cubicBezTo>
                    <a:pt x="10759442" y="348993"/>
                    <a:pt x="11305608" y="315814"/>
                    <a:pt x="11849001" y="256729"/>
                  </a:cubicBezTo>
                  <a:lnTo>
                    <a:pt x="12188952" y="214285"/>
                  </a:lnTo>
                  <a:lnTo>
                    <a:pt x="12188952" y="1211294"/>
                  </a:lnTo>
                  <a:lnTo>
                    <a:pt x="0" y="1211294"/>
                  </a:lnTo>
                  <a:lnTo>
                    <a:pt x="0" y="175115"/>
                  </a:lnTo>
                  <a:lnTo>
                    <a:pt x="506734" y="124695"/>
                  </a:lnTo>
                  <a:cubicBezTo>
                    <a:pt x="1369195" y="47828"/>
                    <a:pt x="2233868" y="6515"/>
                    <a:pt x="3098577" y="712"/>
                  </a:cubicBezTo>
                  <a:close/>
                </a:path>
              </a:pathLst>
            </a:custGeom>
            <a:gradFill flip="none" rotWithShape="1">
              <a:gsLst>
                <a:gs pos="100000">
                  <a:srgbClr val="6CC24A"/>
                </a:gs>
                <a:gs pos="0">
                  <a:srgbClr val="15602F"/>
                </a:gs>
              </a:gsLst>
              <a:lin ang="16200000" scaled="0"/>
              <a:tileRect/>
            </a:gradFill>
            <a:ln w="12700" cap="flat">
              <a:noFill/>
              <a:miter lim="400000"/>
            </a:ln>
            <a:effectLst/>
          </p:spPr>
          <p:txBody>
            <a:bodyPr wrap="square" lIns="45719" tIns="45719" rIns="45719" bIns="45719" numCol="1" anchor="t">
              <a:noAutofit/>
            </a:bodyPr>
            <a:lstStyle/>
            <a:p>
              <a:pPr lvl="0" defTabSz="457109"/>
              <a:endParaRPr lang="en-US" sz="900" dirty="0">
                <a:solidFill>
                  <a:srgbClr val="000000"/>
                </a:solidFill>
                <a:latin typeface="Calibri"/>
                <a:ea typeface="Calibri"/>
                <a:cs typeface="Calibri"/>
              </a:endParaRPr>
            </a:p>
          </p:txBody>
        </p:sp>
      </p:grpSp>
      <p:sp>
        <p:nvSpPr>
          <p:cNvPr id="3" name="Content Placeholder 2"/>
          <p:cNvSpPr>
            <a:spLocks noGrp="1"/>
          </p:cNvSpPr>
          <p:nvPr>
            <p:ph sz="quarter" idx="11"/>
          </p:nvPr>
        </p:nvSpPr>
        <p:spPr>
          <a:xfrm>
            <a:off x="571500" y="1764284"/>
            <a:ext cx="5303520" cy="3093966"/>
          </a:xfrm>
        </p:spPr>
        <p:txBody>
          <a:bodyPr/>
          <a:lstStyle>
            <a:lvl1pPr>
              <a:lnSpc>
                <a:spcPct val="100000"/>
              </a:lnSpc>
              <a:spcAft>
                <a:spcPts val="0"/>
              </a:spcAft>
              <a:defRPr/>
            </a:lvl1pPr>
            <a:lvl2pPr>
              <a:lnSpc>
                <a:spcPct val="100000"/>
              </a:lnSpc>
              <a:spcAft>
                <a:spcPts val="400"/>
              </a:spcAft>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6313932" y="1764284"/>
            <a:ext cx="5303520" cy="3093966"/>
          </a:xfrm>
        </p:spPr>
        <p:txBody>
          <a:bodyPr/>
          <a:lstStyle>
            <a:lvl1pPr>
              <a:lnSpc>
                <a:spcPct val="100000"/>
              </a:lnSpc>
              <a:spcAft>
                <a:spcPts val="0"/>
              </a:spcAft>
              <a:defRPr/>
            </a:lvl1pPr>
            <a:lvl2pPr>
              <a:lnSpc>
                <a:spcPct val="100000"/>
              </a:lnSpc>
              <a:spcAft>
                <a:spcPts val="400"/>
              </a:spcAft>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3"/>
          <p:cNvSpPr>
            <a:spLocks noGrp="1"/>
          </p:cNvSpPr>
          <p:nvPr>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smtClean="0"/>
              <a:t>Click to edit Master text styles</a:t>
            </a:r>
          </a:p>
        </p:txBody>
      </p:sp>
      <p:sp>
        <p:nvSpPr>
          <p:cNvPr id="19" name="Title 2"/>
          <p:cNvSpPr>
            <a:spLocks noGrp="1"/>
          </p:cNvSpPr>
          <p:nvPr>
            <p:ph type="title"/>
          </p:nvPr>
        </p:nvSpPr>
        <p:spPr>
          <a:xfrm>
            <a:off x="571500" y="63500"/>
            <a:ext cx="11045952" cy="990119"/>
          </a:xfrm>
        </p:spPr>
        <p:txBody>
          <a:bodyPr/>
          <a:lstStyle>
            <a:lvl1pPr>
              <a:lnSpc>
                <a:spcPct val="95000"/>
              </a:lnSpc>
              <a:defRPr spc="0"/>
            </a:lvl1pPr>
          </a:lstStyle>
          <a:p>
            <a:r>
              <a:rPr lang="en-US" smtClean="0"/>
              <a:t>Click to edit Master title style</a:t>
            </a:r>
            <a:endParaRPr lang="en-US" dirty="0"/>
          </a:p>
        </p:txBody>
      </p:sp>
    </p:spTree>
    <p:extLst>
      <p:ext uri="{BB962C8B-B14F-4D97-AF65-F5344CB8AC3E}">
        <p14:creationId xmlns:p14="http://schemas.microsoft.com/office/powerpoint/2010/main" val="1650358646"/>
      </p:ext>
    </p:extLst>
  </p:cSld>
  <p:clrMapOvr>
    <a:masterClrMapping/>
  </p:clrMapOvr>
  <p:transition>
    <p:fade/>
  </p:transition>
  <p:hf sldNum="0" hdr="0" dt="0"/>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Stage_Content_Planes - High">
    <p:spTree>
      <p:nvGrpSpPr>
        <p:cNvPr id="1" name=""/>
        <p:cNvGrpSpPr/>
        <p:nvPr/>
      </p:nvGrpSpPr>
      <p:grpSpPr>
        <a:xfrm>
          <a:off x="0" y="0"/>
          <a:ext cx="0" cy="0"/>
          <a:chOff x="0" y="0"/>
          <a:chExt cx="0" cy="0"/>
        </a:xfrm>
      </p:grpSpPr>
      <p:sp>
        <p:nvSpPr>
          <p:cNvPr id="18" name="Text Placeholder 3"/>
          <p:cNvSpPr>
            <a:spLocks noGrp="1"/>
          </p:cNvSpPr>
          <p:nvPr>
            <p:ph type="body" sz="quarter" idx="16"/>
          </p:nvPr>
        </p:nvSpPr>
        <p:spPr>
          <a:xfrm>
            <a:off x="571500" y="1081137"/>
            <a:ext cx="11046984" cy="369332"/>
          </a:xfrm>
        </p:spPr>
        <p:txBody>
          <a:bodyPr rtlCol="0">
            <a:spAutoFit/>
          </a:bodyPr>
          <a:lstStyle>
            <a:lvl1pPr>
              <a:lnSpc>
                <a:spcPct val="100000"/>
              </a:lnSpc>
              <a:spcAft>
                <a:spcPts val="0"/>
              </a:spcAft>
              <a:defRPr lang="en-US" sz="2400" spc="0" dirty="0" smtClean="0">
                <a:solidFill>
                  <a:schemeClr val="accent2"/>
                </a:solidFill>
              </a:defRPr>
            </a:lvl1pPr>
          </a:lstStyle>
          <a:p>
            <a:pPr lvl="0"/>
            <a:r>
              <a:rPr lang="en-US" smtClean="0"/>
              <a:t>Click to edit Master text styles</a:t>
            </a:r>
          </a:p>
        </p:txBody>
      </p:sp>
      <p:sp>
        <p:nvSpPr>
          <p:cNvPr id="19" name="Title 2"/>
          <p:cNvSpPr>
            <a:spLocks noGrp="1"/>
          </p:cNvSpPr>
          <p:nvPr>
            <p:ph type="title"/>
          </p:nvPr>
        </p:nvSpPr>
        <p:spPr>
          <a:xfrm>
            <a:off x="571500" y="63500"/>
            <a:ext cx="11045952" cy="990119"/>
          </a:xfrm>
        </p:spPr>
        <p:txBody>
          <a:bodyPr/>
          <a:lstStyle>
            <a:lvl1pPr>
              <a:lnSpc>
                <a:spcPct val="95000"/>
              </a:lnSpc>
              <a:defRPr spc="0"/>
            </a:lvl1pPr>
          </a:lstStyle>
          <a:p>
            <a:r>
              <a:rPr lang="en-US" smtClean="0"/>
              <a:t>Click to edit Master title style</a:t>
            </a:r>
            <a:endParaRPr lang="en-US" dirty="0"/>
          </a:p>
        </p:txBody>
      </p:sp>
      <p:grpSp>
        <p:nvGrpSpPr>
          <p:cNvPr id="3" name="Group 2"/>
          <p:cNvGrpSpPr/>
          <p:nvPr/>
        </p:nvGrpSpPr>
        <p:grpSpPr>
          <a:xfrm>
            <a:off x="0" y="1527441"/>
            <a:ext cx="12189016" cy="5330559"/>
            <a:chOff x="0" y="1527441"/>
            <a:chExt cx="12189016" cy="5330559"/>
          </a:xfrm>
        </p:grpSpPr>
        <p:sp>
          <p:nvSpPr>
            <p:cNvPr id="141" name="Freeform 140"/>
            <p:cNvSpPr/>
            <p:nvPr userDrawn="1"/>
          </p:nvSpPr>
          <p:spPr>
            <a:xfrm>
              <a:off x="0" y="1907736"/>
              <a:ext cx="12188952" cy="1140767"/>
            </a:xfrm>
            <a:custGeom>
              <a:avLst/>
              <a:gdLst>
                <a:gd name="connsiteX0" fmla="*/ 4800991 w 12188952"/>
                <a:gd name="connsiteY0" fmla="*/ 188 h 1140767"/>
                <a:gd name="connsiteX1" fmla="*/ 8852855 w 12188952"/>
                <a:gd name="connsiteY1" fmla="*/ 239092 h 1140767"/>
                <a:gd name="connsiteX2" fmla="*/ 12005258 w 12188952"/>
                <a:gd name="connsiteY2" fmla="*/ 258334 h 1140767"/>
                <a:gd name="connsiteX3" fmla="*/ 12188952 w 12188952"/>
                <a:gd name="connsiteY3" fmla="*/ 248362 h 1140767"/>
                <a:gd name="connsiteX4" fmla="*/ 12188952 w 12188952"/>
                <a:gd name="connsiteY4" fmla="*/ 1140060 h 1140767"/>
                <a:gd name="connsiteX5" fmla="*/ 0 w 12188952"/>
                <a:gd name="connsiteY5" fmla="*/ 1140767 h 1140767"/>
                <a:gd name="connsiteX6" fmla="*/ 0 w 12188952"/>
                <a:gd name="connsiteY6" fmla="*/ 113937 h 1140767"/>
                <a:gd name="connsiteX7" fmla="*/ 1133799 w 12188952"/>
                <a:gd name="connsiteY7" fmla="*/ 232165 h 1140767"/>
                <a:gd name="connsiteX8" fmla="*/ 2070181 w 12188952"/>
                <a:gd name="connsiteY8" fmla="*/ 250010 h 1140767"/>
                <a:gd name="connsiteX9" fmla="*/ 3486946 w 12188952"/>
                <a:gd name="connsiteY9" fmla="*/ 74135 h 1140767"/>
                <a:gd name="connsiteX10" fmla="*/ 4800991 w 12188952"/>
                <a:gd name="connsiteY10" fmla="*/ 188 h 114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8952" h="1140767">
                  <a:moveTo>
                    <a:pt x="4800991" y="188"/>
                  </a:moveTo>
                  <a:cubicBezTo>
                    <a:pt x="6129323" y="-6361"/>
                    <a:pt x="7495376" y="160283"/>
                    <a:pt x="8852855" y="239092"/>
                  </a:cubicBezTo>
                  <a:cubicBezTo>
                    <a:pt x="9894397" y="299585"/>
                    <a:pt x="10961315" y="305826"/>
                    <a:pt x="12005258" y="258334"/>
                  </a:cubicBezTo>
                  <a:lnTo>
                    <a:pt x="12188952" y="248362"/>
                  </a:lnTo>
                  <a:lnTo>
                    <a:pt x="12188952" y="1140060"/>
                  </a:lnTo>
                  <a:lnTo>
                    <a:pt x="0" y="1140767"/>
                  </a:lnTo>
                  <a:lnTo>
                    <a:pt x="0" y="113937"/>
                  </a:lnTo>
                  <a:lnTo>
                    <a:pt x="1133799" y="232165"/>
                  </a:lnTo>
                  <a:cubicBezTo>
                    <a:pt x="1435563" y="262103"/>
                    <a:pt x="1758054" y="268267"/>
                    <a:pt x="2070181" y="250010"/>
                  </a:cubicBezTo>
                  <a:cubicBezTo>
                    <a:pt x="2576169" y="220424"/>
                    <a:pt x="3008392" y="129845"/>
                    <a:pt x="3486946" y="74135"/>
                  </a:cubicBezTo>
                  <a:cubicBezTo>
                    <a:pt x="3919627" y="23797"/>
                    <a:pt x="4358213" y="2371"/>
                    <a:pt x="4800991" y="188"/>
                  </a:cubicBezTo>
                  <a:close/>
                </a:path>
              </a:pathLst>
            </a:custGeom>
            <a:solidFill>
              <a:srgbClr val="1D9555"/>
            </a:solidFill>
            <a:ln w="12700" cap="flat">
              <a:noFill/>
              <a:miter lim="400000"/>
            </a:ln>
            <a:effectLst/>
          </p:spPr>
          <p:txBody>
            <a:bodyPr wrap="square" lIns="45719" tIns="45719" rIns="45719" bIns="45719" numCol="1" anchor="t">
              <a:noAutofit/>
            </a:bodyPr>
            <a:lstStyle/>
            <a:p>
              <a:pPr lvl="0" indent="0" defTabSz="457109">
                <a:lnSpc>
                  <a:spcPct val="100000"/>
                </a:lnSpc>
                <a:spcBef>
                  <a:spcPts val="0"/>
                </a:spcBef>
              </a:pPr>
              <a:endParaRPr lang="en-US" sz="900" dirty="0">
                <a:solidFill>
                  <a:srgbClr val="000000"/>
                </a:solidFill>
                <a:latin typeface="Calibri"/>
                <a:ea typeface="Calibri"/>
                <a:cs typeface="Calibri"/>
              </a:endParaRPr>
            </a:p>
          </p:txBody>
        </p:sp>
        <p:sp>
          <p:nvSpPr>
            <p:cNvPr id="82" name="Shape 1131"/>
            <p:cNvSpPr/>
            <p:nvPr userDrawn="1"/>
          </p:nvSpPr>
          <p:spPr>
            <a:xfrm>
              <a:off x="3972397" y="2254253"/>
              <a:ext cx="205996" cy="1944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36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42" name="Shape 1110"/>
            <p:cNvSpPr/>
            <p:nvPr userDrawn="1"/>
          </p:nvSpPr>
          <p:spPr>
            <a:xfrm>
              <a:off x="10495689" y="1930531"/>
              <a:ext cx="189087" cy="3114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43" name="Freeform 142"/>
            <p:cNvSpPr/>
            <p:nvPr userDrawn="1"/>
          </p:nvSpPr>
          <p:spPr>
            <a:xfrm>
              <a:off x="1940" y="1904944"/>
              <a:ext cx="12187012" cy="1698094"/>
            </a:xfrm>
            <a:custGeom>
              <a:avLst/>
              <a:gdLst>
                <a:gd name="connsiteX0" fmla="*/ 8769193 w 12187012"/>
                <a:gd name="connsiteY0" fmla="*/ 426 h 1698094"/>
                <a:gd name="connsiteX1" fmla="*/ 10167414 w 12187012"/>
                <a:gd name="connsiteY1" fmla="*/ 168110 h 1698094"/>
                <a:gd name="connsiteX2" fmla="*/ 11674936 w 12187012"/>
                <a:gd name="connsiteY2" fmla="*/ 566923 h 1698094"/>
                <a:gd name="connsiteX3" fmla="*/ 12177254 w 12187012"/>
                <a:gd name="connsiteY3" fmla="*/ 587672 h 1698094"/>
                <a:gd name="connsiteX4" fmla="*/ 12187012 w 12187012"/>
                <a:gd name="connsiteY4" fmla="*/ 586874 h 1698094"/>
                <a:gd name="connsiteX5" fmla="*/ 12187012 w 12187012"/>
                <a:gd name="connsiteY5" fmla="*/ 1698094 h 1698094"/>
                <a:gd name="connsiteX6" fmla="*/ 0 w 12187012"/>
                <a:gd name="connsiteY6" fmla="*/ 1698094 h 1698094"/>
                <a:gd name="connsiteX7" fmla="*/ 2665 w 12187012"/>
                <a:gd name="connsiteY7" fmla="*/ 437535 h 1698094"/>
                <a:gd name="connsiteX8" fmla="*/ 4457770 w 12187012"/>
                <a:gd name="connsiteY8" fmla="*/ 542163 h 1698094"/>
                <a:gd name="connsiteX9" fmla="*/ 8769193 w 12187012"/>
                <a:gd name="connsiteY9" fmla="*/ 426 h 169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87012" h="1698094">
                  <a:moveTo>
                    <a:pt x="8769193" y="426"/>
                  </a:moveTo>
                  <a:cubicBezTo>
                    <a:pt x="9240335" y="5377"/>
                    <a:pt x="9707016" y="53964"/>
                    <a:pt x="10167414" y="168110"/>
                  </a:cubicBezTo>
                  <a:cubicBezTo>
                    <a:pt x="10676624" y="294436"/>
                    <a:pt x="11136535" y="499833"/>
                    <a:pt x="11674936" y="566923"/>
                  </a:cubicBezTo>
                  <a:cubicBezTo>
                    <a:pt x="11840997" y="587622"/>
                    <a:pt x="12009815" y="594478"/>
                    <a:pt x="12177254" y="587672"/>
                  </a:cubicBezTo>
                  <a:lnTo>
                    <a:pt x="12187012" y="586874"/>
                  </a:lnTo>
                  <a:lnTo>
                    <a:pt x="12187012" y="1698094"/>
                  </a:lnTo>
                  <a:lnTo>
                    <a:pt x="0" y="1698094"/>
                  </a:lnTo>
                  <a:lnTo>
                    <a:pt x="2665" y="437535"/>
                  </a:lnTo>
                  <a:cubicBezTo>
                    <a:pt x="1454401" y="689256"/>
                    <a:pt x="2980087" y="725064"/>
                    <a:pt x="4457770" y="542163"/>
                  </a:cubicBezTo>
                  <a:cubicBezTo>
                    <a:pt x="5902209" y="363456"/>
                    <a:pt x="7355769" y="-14424"/>
                    <a:pt x="8769193" y="426"/>
                  </a:cubicBezTo>
                  <a:close/>
                </a:path>
              </a:pathLst>
            </a:custGeom>
            <a:solidFill>
              <a:srgbClr val="5CC151"/>
            </a:solidFill>
            <a:ln w="12700" cap="flat">
              <a:noFill/>
              <a:miter lim="400000"/>
            </a:ln>
            <a:effectLst/>
          </p:spPr>
          <p:txBody>
            <a:bodyPr wrap="square" lIns="45719" tIns="45719" rIns="45719" bIns="45719" numCol="1" anchor="t">
              <a:noAutofit/>
            </a:bodyPr>
            <a:lstStyle/>
            <a:p>
              <a:pPr lvl="0" indent="0" defTabSz="457109">
                <a:lnSpc>
                  <a:spcPct val="100000"/>
                </a:lnSpc>
                <a:spcBef>
                  <a:spcPts val="0"/>
                </a:spcBef>
              </a:pPr>
              <a:endParaRPr lang="en-US" sz="900" dirty="0">
                <a:solidFill>
                  <a:srgbClr val="000000"/>
                </a:solidFill>
                <a:latin typeface="Calibri"/>
                <a:ea typeface="Calibri"/>
                <a:cs typeface="Calibri"/>
              </a:endParaRPr>
            </a:p>
          </p:txBody>
        </p:sp>
        <p:sp>
          <p:nvSpPr>
            <p:cNvPr id="144" name="Shape 1093"/>
            <p:cNvSpPr/>
            <p:nvPr/>
          </p:nvSpPr>
          <p:spPr>
            <a:xfrm>
              <a:off x="7607602" y="2387780"/>
              <a:ext cx="217273" cy="3093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45" name="Shape 1094"/>
            <p:cNvSpPr/>
            <p:nvPr/>
          </p:nvSpPr>
          <p:spPr>
            <a:xfrm>
              <a:off x="7297477" y="2216021"/>
              <a:ext cx="402571" cy="53275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46" name="Shape 1095"/>
            <p:cNvSpPr/>
            <p:nvPr/>
          </p:nvSpPr>
          <p:spPr>
            <a:xfrm>
              <a:off x="6880713" y="1998118"/>
              <a:ext cx="481194" cy="7493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47" name="Shape 1096"/>
            <p:cNvSpPr/>
            <p:nvPr/>
          </p:nvSpPr>
          <p:spPr>
            <a:xfrm>
              <a:off x="6741260" y="2345827"/>
              <a:ext cx="279890" cy="3226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69" name="Shape 1097"/>
            <p:cNvSpPr/>
            <p:nvPr/>
          </p:nvSpPr>
          <p:spPr>
            <a:xfrm>
              <a:off x="6616222" y="2216984"/>
              <a:ext cx="279890" cy="3226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71" name="Shape 1098"/>
            <p:cNvSpPr/>
            <p:nvPr/>
          </p:nvSpPr>
          <p:spPr>
            <a:xfrm>
              <a:off x="7209312" y="2383633"/>
              <a:ext cx="279890" cy="3226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76" name="Shape 1122"/>
            <p:cNvSpPr/>
            <p:nvPr/>
          </p:nvSpPr>
          <p:spPr>
            <a:xfrm>
              <a:off x="680828" y="2485119"/>
              <a:ext cx="165718" cy="24218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3874"/>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79" name="Shape 1130"/>
            <p:cNvSpPr/>
            <p:nvPr/>
          </p:nvSpPr>
          <p:spPr>
            <a:xfrm>
              <a:off x="7722614" y="2294607"/>
              <a:ext cx="241014" cy="3926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alpha val="63600"/>
              </a:srgbClr>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81" name="Shape 1094"/>
            <p:cNvSpPr/>
            <p:nvPr userDrawn="1"/>
          </p:nvSpPr>
          <p:spPr>
            <a:xfrm>
              <a:off x="11211104" y="1901309"/>
              <a:ext cx="271966" cy="3599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82" name="Shape 1095"/>
            <p:cNvSpPr/>
            <p:nvPr userDrawn="1"/>
          </p:nvSpPr>
          <p:spPr>
            <a:xfrm>
              <a:off x="11723901" y="1709480"/>
              <a:ext cx="325082" cy="5062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83" name="Shape 1097"/>
            <p:cNvSpPr/>
            <p:nvPr userDrawn="1"/>
          </p:nvSpPr>
          <p:spPr>
            <a:xfrm>
              <a:off x="6895788" y="1819867"/>
              <a:ext cx="246798" cy="21798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84" name="Shape 1098"/>
            <p:cNvSpPr/>
            <p:nvPr userDrawn="1"/>
          </p:nvSpPr>
          <p:spPr>
            <a:xfrm>
              <a:off x="11621162" y="1965341"/>
              <a:ext cx="189086" cy="21798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85" name="Shape 1099"/>
            <p:cNvSpPr/>
            <p:nvPr userDrawn="1"/>
          </p:nvSpPr>
          <p:spPr>
            <a:xfrm>
              <a:off x="5312916" y="1666884"/>
              <a:ext cx="212518" cy="2652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86" name="Shape 1102"/>
            <p:cNvSpPr/>
            <p:nvPr userDrawn="1"/>
          </p:nvSpPr>
          <p:spPr>
            <a:xfrm>
              <a:off x="6036675" y="1727665"/>
              <a:ext cx="278631" cy="26715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87" name="Shape 1103"/>
            <p:cNvSpPr/>
            <p:nvPr userDrawn="1"/>
          </p:nvSpPr>
          <p:spPr>
            <a:xfrm>
              <a:off x="6540331" y="1637764"/>
              <a:ext cx="278631" cy="3817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88" name="Shape 1104"/>
            <p:cNvSpPr/>
            <p:nvPr userDrawn="1"/>
          </p:nvSpPr>
          <p:spPr>
            <a:xfrm>
              <a:off x="6437115" y="1828975"/>
              <a:ext cx="212518" cy="2037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89" name="Shape 1106"/>
            <p:cNvSpPr/>
            <p:nvPr userDrawn="1"/>
          </p:nvSpPr>
          <p:spPr>
            <a:xfrm>
              <a:off x="5510678" y="1754706"/>
              <a:ext cx="212518" cy="2037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90" name="Shape 1107"/>
            <p:cNvSpPr/>
            <p:nvPr userDrawn="1"/>
          </p:nvSpPr>
          <p:spPr>
            <a:xfrm>
              <a:off x="6195819" y="1811280"/>
              <a:ext cx="191584" cy="183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91" name="Shape 1109"/>
            <p:cNvSpPr/>
            <p:nvPr userDrawn="1"/>
          </p:nvSpPr>
          <p:spPr>
            <a:xfrm>
              <a:off x="2495205" y="1940707"/>
              <a:ext cx="246798" cy="2366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92" name="Shape 1111"/>
            <p:cNvSpPr/>
            <p:nvPr userDrawn="1"/>
          </p:nvSpPr>
          <p:spPr>
            <a:xfrm>
              <a:off x="2679697" y="1762058"/>
              <a:ext cx="246798" cy="3446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93" name="Shape 1112"/>
            <p:cNvSpPr/>
            <p:nvPr userDrawn="1"/>
          </p:nvSpPr>
          <p:spPr>
            <a:xfrm>
              <a:off x="3543160" y="1706315"/>
              <a:ext cx="246798" cy="3265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94" name="Shape 1113"/>
            <p:cNvSpPr/>
            <p:nvPr userDrawn="1"/>
          </p:nvSpPr>
          <p:spPr>
            <a:xfrm>
              <a:off x="2999604" y="1809617"/>
              <a:ext cx="246798" cy="2860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95" name="Shape 1116"/>
            <p:cNvSpPr/>
            <p:nvPr userDrawn="1"/>
          </p:nvSpPr>
          <p:spPr>
            <a:xfrm>
              <a:off x="3739607" y="1791741"/>
              <a:ext cx="147134" cy="2269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96" name="Shape 1118"/>
            <p:cNvSpPr/>
            <p:nvPr userDrawn="1"/>
          </p:nvSpPr>
          <p:spPr>
            <a:xfrm>
              <a:off x="1483861" y="2091650"/>
              <a:ext cx="95654" cy="8169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97" name="Shape 1119"/>
            <p:cNvSpPr/>
            <p:nvPr userDrawn="1"/>
          </p:nvSpPr>
          <p:spPr>
            <a:xfrm>
              <a:off x="1543735" y="1943557"/>
              <a:ext cx="246798" cy="2366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98" name="Shape 1120"/>
            <p:cNvSpPr/>
            <p:nvPr userDrawn="1"/>
          </p:nvSpPr>
          <p:spPr>
            <a:xfrm>
              <a:off x="1711886" y="2009303"/>
              <a:ext cx="191585" cy="183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199" name="Shape 1121"/>
            <p:cNvSpPr/>
            <p:nvPr userDrawn="1"/>
          </p:nvSpPr>
          <p:spPr>
            <a:xfrm>
              <a:off x="2420042" y="2059397"/>
              <a:ext cx="79642" cy="763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00" name="Shape 1122"/>
            <p:cNvSpPr/>
            <p:nvPr userDrawn="1"/>
          </p:nvSpPr>
          <p:spPr>
            <a:xfrm>
              <a:off x="863344" y="1997176"/>
              <a:ext cx="146124" cy="1636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01" name="Shape 1123"/>
            <p:cNvSpPr/>
            <p:nvPr userDrawn="1"/>
          </p:nvSpPr>
          <p:spPr>
            <a:xfrm>
              <a:off x="929042" y="1859848"/>
              <a:ext cx="311788" cy="2989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02" name="Shape 1124"/>
            <p:cNvSpPr/>
            <p:nvPr userDrawn="1"/>
          </p:nvSpPr>
          <p:spPr>
            <a:xfrm>
              <a:off x="354741" y="1838001"/>
              <a:ext cx="321269" cy="3080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03" name="Shape 1125"/>
            <p:cNvSpPr/>
            <p:nvPr userDrawn="1"/>
          </p:nvSpPr>
          <p:spPr>
            <a:xfrm>
              <a:off x="70379" y="1635206"/>
              <a:ext cx="396328" cy="4959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04" name="Shape 1126"/>
            <p:cNvSpPr/>
            <p:nvPr userDrawn="1"/>
          </p:nvSpPr>
          <p:spPr>
            <a:xfrm>
              <a:off x="4093492" y="1746921"/>
              <a:ext cx="194557" cy="2089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05" name="Shape 1127"/>
            <p:cNvSpPr/>
            <p:nvPr userDrawn="1"/>
          </p:nvSpPr>
          <p:spPr>
            <a:xfrm>
              <a:off x="4693289" y="1636233"/>
              <a:ext cx="246798" cy="3265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06" name="Shape 1128"/>
            <p:cNvSpPr/>
            <p:nvPr userDrawn="1"/>
          </p:nvSpPr>
          <p:spPr>
            <a:xfrm>
              <a:off x="4600194" y="1737823"/>
              <a:ext cx="194557" cy="183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07" name="Shape 1130"/>
            <p:cNvSpPr/>
            <p:nvPr userDrawn="1"/>
          </p:nvSpPr>
          <p:spPr>
            <a:xfrm>
              <a:off x="11133002" y="1991674"/>
              <a:ext cx="162822" cy="2652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08" name="Shape 1132"/>
            <p:cNvSpPr/>
            <p:nvPr userDrawn="1"/>
          </p:nvSpPr>
          <p:spPr>
            <a:xfrm>
              <a:off x="5931574" y="1830054"/>
              <a:ext cx="131089" cy="12568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09" name="Shape 1124"/>
            <p:cNvSpPr/>
            <p:nvPr/>
          </p:nvSpPr>
          <p:spPr>
            <a:xfrm>
              <a:off x="140741" y="1984372"/>
              <a:ext cx="364345" cy="4559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10" name="Shape 1123"/>
            <p:cNvSpPr/>
            <p:nvPr/>
          </p:nvSpPr>
          <p:spPr>
            <a:xfrm>
              <a:off x="408618" y="2112967"/>
              <a:ext cx="374631" cy="3591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11" name="Shape 1110"/>
            <p:cNvSpPr/>
            <p:nvPr/>
          </p:nvSpPr>
          <p:spPr>
            <a:xfrm>
              <a:off x="2059297" y="2192994"/>
              <a:ext cx="279891" cy="46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12" name="Shape 1112"/>
            <p:cNvSpPr/>
            <p:nvPr/>
          </p:nvSpPr>
          <p:spPr>
            <a:xfrm>
              <a:off x="3121263" y="2084954"/>
              <a:ext cx="279890" cy="4834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13" name="Shape 1115"/>
            <p:cNvSpPr/>
            <p:nvPr/>
          </p:nvSpPr>
          <p:spPr>
            <a:xfrm>
              <a:off x="3331660" y="2187874"/>
              <a:ext cx="216298"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14" name="Shape 1117"/>
            <p:cNvSpPr/>
            <p:nvPr/>
          </p:nvSpPr>
          <p:spPr>
            <a:xfrm>
              <a:off x="1943503" y="2242967"/>
              <a:ext cx="190918" cy="1830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15" name="Shape 1118"/>
            <p:cNvSpPr/>
            <p:nvPr/>
          </p:nvSpPr>
          <p:spPr>
            <a:xfrm>
              <a:off x="847107" y="2357199"/>
              <a:ext cx="141591" cy="1209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lvl="0" indent="0" defTabSz="457109">
                <a:lnSpc>
                  <a:spcPct val="100000"/>
                </a:lnSpc>
                <a:spcBef>
                  <a:spcPts val="0"/>
                </a:spcBef>
              </a:pPr>
              <a:endParaRPr sz="900">
                <a:solidFill>
                  <a:srgbClr val="000000"/>
                </a:solidFill>
                <a:latin typeface="Calibri"/>
                <a:ea typeface="Calibri"/>
                <a:cs typeface="Calibri"/>
              </a:endParaRPr>
            </a:p>
          </p:txBody>
        </p:sp>
        <p:sp>
          <p:nvSpPr>
            <p:cNvPr id="216" name="Shape 1119"/>
            <p:cNvSpPr/>
            <p:nvPr/>
          </p:nvSpPr>
          <p:spPr>
            <a:xfrm>
              <a:off x="1117949" y="2039576"/>
              <a:ext cx="326355" cy="4428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17" name="Shape 1120"/>
            <p:cNvSpPr/>
            <p:nvPr/>
          </p:nvSpPr>
          <p:spPr>
            <a:xfrm>
              <a:off x="1380239" y="2217848"/>
              <a:ext cx="283590"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18" name="Shape 1126"/>
            <p:cNvSpPr/>
            <p:nvPr userDrawn="1"/>
          </p:nvSpPr>
          <p:spPr>
            <a:xfrm>
              <a:off x="3715716" y="2142728"/>
              <a:ext cx="287990" cy="3093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20" name="Shape 1110"/>
            <p:cNvSpPr/>
            <p:nvPr userDrawn="1"/>
          </p:nvSpPr>
          <p:spPr>
            <a:xfrm>
              <a:off x="2617513" y="2074333"/>
              <a:ext cx="246799" cy="3114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1D9555"/>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21" name="Shape 1111"/>
            <p:cNvSpPr/>
            <p:nvPr/>
          </p:nvSpPr>
          <p:spPr>
            <a:xfrm>
              <a:off x="2966624" y="2111085"/>
              <a:ext cx="279890" cy="510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22" name="Shape 1103"/>
            <p:cNvSpPr/>
            <p:nvPr/>
          </p:nvSpPr>
          <p:spPr>
            <a:xfrm>
              <a:off x="7166340" y="1670072"/>
              <a:ext cx="412438" cy="5651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23" name="Shape 1109"/>
            <p:cNvSpPr/>
            <p:nvPr userDrawn="1"/>
          </p:nvSpPr>
          <p:spPr>
            <a:xfrm>
              <a:off x="8533863" y="1680689"/>
              <a:ext cx="279891" cy="3502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24" name="Shape 1110"/>
            <p:cNvSpPr/>
            <p:nvPr userDrawn="1"/>
          </p:nvSpPr>
          <p:spPr>
            <a:xfrm>
              <a:off x="8083091" y="1583917"/>
              <a:ext cx="279891" cy="46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25" name="Shape 1112"/>
            <p:cNvSpPr/>
            <p:nvPr userDrawn="1"/>
          </p:nvSpPr>
          <p:spPr>
            <a:xfrm>
              <a:off x="9126337" y="1586945"/>
              <a:ext cx="279890" cy="4834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26" name="Shape 1113"/>
            <p:cNvSpPr/>
            <p:nvPr userDrawn="1"/>
          </p:nvSpPr>
          <p:spPr>
            <a:xfrm>
              <a:off x="8830447" y="1643021"/>
              <a:ext cx="279890" cy="42337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27" name="Shape 1114"/>
            <p:cNvSpPr/>
            <p:nvPr userDrawn="1"/>
          </p:nvSpPr>
          <p:spPr>
            <a:xfrm>
              <a:off x="9672595" y="1714293"/>
              <a:ext cx="217274" cy="314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28" name="Shape 1115"/>
            <p:cNvSpPr/>
            <p:nvPr userDrawn="1"/>
          </p:nvSpPr>
          <p:spPr>
            <a:xfrm>
              <a:off x="9353838" y="1767779"/>
              <a:ext cx="165718"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29" name="Shape 1116"/>
            <p:cNvSpPr/>
            <p:nvPr userDrawn="1"/>
          </p:nvSpPr>
          <p:spPr>
            <a:xfrm>
              <a:off x="9593911" y="1813589"/>
              <a:ext cx="166863" cy="3358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30" name="Shape 1117"/>
            <p:cNvSpPr/>
            <p:nvPr userDrawn="1"/>
          </p:nvSpPr>
          <p:spPr>
            <a:xfrm>
              <a:off x="8032744" y="1783809"/>
              <a:ext cx="146273" cy="1830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31" name="Shape 1131"/>
            <p:cNvSpPr/>
            <p:nvPr userDrawn="1"/>
          </p:nvSpPr>
          <p:spPr>
            <a:xfrm>
              <a:off x="10004692" y="1866054"/>
              <a:ext cx="157825" cy="1944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lvl="0" indent="0" defTabSz="457109">
                <a:lnSpc>
                  <a:spcPct val="100000"/>
                </a:lnSpc>
                <a:spcBef>
                  <a:spcPts val="0"/>
                </a:spcBef>
              </a:pPr>
              <a:endParaRPr sz="900">
                <a:solidFill>
                  <a:srgbClr val="000000"/>
                </a:solidFill>
                <a:latin typeface="Calibri"/>
                <a:ea typeface="Calibri"/>
                <a:cs typeface="Calibri"/>
              </a:endParaRPr>
            </a:p>
          </p:txBody>
        </p:sp>
        <p:sp>
          <p:nvSpPr>
            <p:cNvPr id="232" name="Shape 1111"/>
            <p:cNvSpPr/>
            <p:nvPr userDrawn="1"/>
          </p:nvSpPr>
          <p:spPr>
            <a:xfrm>
              <a:off x="8670113" y="1527441"/>
              <a:ext cx="279890" cy="510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33" name="Shape 1110"/>
            <p:cNvSpPr/>
            <p:nvPr userDrawn="1"/>
          </p:nvSpPr>
          <p:spPr>
            <a:xfrm>
              <a:off x="10262404" y="2064456"/>
              <a:ext cx="279891" cy="46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34" name="Shape 1114"/>
            <p:cNvSpPr/>
            <p:nvPr userDrawn="1"/>
          </p:nvSpPr>
          <p:spPr>
            <a:xfrm>
              <a:off x="11851908" y="2194832"/>
              <a:ext cx="217274" cy="314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35" name="Shape 1115"/>
            <p:cNvSpPr/>
            <p:nvPr userDrawn="1"/>
          </p:nvSpPr>
          <p:spPr>
            <a:xfrm>
              <a:off x="11533151" y="2248318"/>
              <a:ext cx="165718" cy="271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36" name="Shape 1117"/>
            <p:cNvSpPr/>
            <p:nvPr userDrawn="1"/>
          </p:nvSpPr>
          <p:spPr>
            <a:xfrm>
              <a:off x="10212057" y="2264348"/>
              <a:ext cx="146273" cy="1830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37" name="Shape 1111"/>
            <p:cNvSpPr/>
            <p:nvPr userDrawn="1"/>
          </p:nvSpPr>
          <p:spPr>
            <a:xfrm>
              <a:off x="10849426" y="2007980"/>
              <a:ext cx="279890" cy="510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653" y="7968"/>
                  </a:lnTo>
                  <a:lnTo>
                    <a:pt x="7540" y="7968"/>
                  </a:lnTo>
                  <a:lnTo>
                    <a:pt x="2640" y="14210"/>
                  </a:lnTo>
                  <a:lnTo>
                    <a:pt x="5649" y="14210"/>
                  </a:lnTo>
                  <a:lnTo>
                    <a:pt x="0" y="21600"/>
                  </a:lnTo>
                  <a:lnTo>
                    <a:pt x="10800" y="21600"/>
                  </a:lnTo>
                  <a:lnTo>
                    <a:pt x="21600" y="21600"/>
                  </a:lnTo>
                  <a:lnTo>
                    <a:pt x="15951" y="14210"/>
                  </a:lnTo>
                  <a:lnTo>
                    <a:pt x="18956" y="14210"/>
                  </a:lnTo>
                  <a:lnTo>
                    <a:pt x="14189" y="7968"/>
                  </a:lnTo>
                  <a:lnTo>
                    <a:pt x="16947" y="7968"/>
                  </a:lnTo>
                  <a:lnTo>
                    <a:pt x="10800" y="0"/>
                  </a:lnTo>
                  <a:close/>
                </a:path>
              </a:pathLst>
            </a:custGeom>
            <a:solidFill>
              <a:srgbClr val="5CC151"/>
            </a:solidFill>
            <a:ln w="12700" cap="flat">
              <a:noFill/>
              <a:miter lim="400000"/>
            </a:ln>
            <a:effectLst/>
          </p:spPr>
          <p:txBody>
            <a:bodyPr wrap="square" lIns="45719" tIns="45719" rIns="45719" bIns="45719" numCol="1" anchor="t">
              <a:noAutofit/>
            </a:bodyPr>
            <a:lstStyle/>
            <a:p>
              <a:pPr indent="0" defTabSz="457109">
                <a:lnSpc>
                  <a:spcPct val="100000"/>
                </a:lnSpc>
                <a:spcBef>
                  <a:spcPts val="0"/>
                </a:spcBef>
                <a:defRPr sz="1800">
                  <a:solidFill>
                    <a:srgbClr val="000000"/>
                  </a:solidFill>
                  <a:latin typeface="Calibri"/>
                  <a:ea typeface="Calibri"/>
                  <a:cs typeface="Calibri"/>
                  <a:sym typeface="Calibri"/>
                </a:defRPr>
              </a:pPr>
              <a:endParaRPr sz="900"/>
            </a:p>
          </p:txBody>
        </p:sp>
        <p:sp>
          <p:nvSpPr>
            <p:cNvPr id="238" name="Freeform 237"/>
            <p:cNvSpPr/>
            <p:nvPr userDrawn="1"/>
          </p:nvSpPr>
          <p:spPr>
            <a:xfrm>
              <a:off x="1" y="2391745"/>
              <a:ext cx="12189015" cy="4466255"/>
            </a:xfrm>
            <a:custGeom>
              <a:avLst/>
              <a:gdLst>
                <a:gd name="connsiteX0" fmla="*/ 3098640 w 12189015"/>
                <a:gd name="connsiteY0" fmla="*/ 711 h 4466255"/>
                <a:gd name="connsiteX1" fmla="*/ 5043378 w 12189015"/>
                <a:gd name="connsiteY1" fmla="*/ 47560 h 4466255"/>
                <a:gd name="connsiteX2" fmla="*/ 10213012 w 12189015"/>
                <a:gd name="connsiteY2" fmla="*/ 356169 h 4466255"/>
                <a:gd name="connsiteX3" fmla="*/ 11849064 w 12189015"/>
                <a:gd name="connsiteY3" fmla="*/ 256728 h 4466255"/>
                <a:gd name="connsiteX4" fmla="*/ 12189015 w 12189015"/>
                <a:gd name="connsiteY4" fmla="*/ 214284 h 4466255"/>
                <a:gd name="connsiteX5" fmla="*/ 12189015 w 12189015"/>
                <a:gd name="connsiteY5" fmla="*/ 1211293 h 4466255"/>
                <a:gd name="connsiteX6" fmla="*/ 12188952 w 12189015"/>
                <a:gd name="connsiteY6" fmla="*/ 1211293 h 4466255"/>
                <a:gd name="connsiteX7" fmla="*/ 12188952 w 12189015"/>
                <a:gd name="connsiteY7" fmla="*/ 4466255 h 4466255"/>
                <a:gd name="connsiteX8" fmla="*/ 0 w 12189015"/>
                <a:gd name="connsiteY8" fmla="*/ 4466255 h 4466255"/>
                <a:gd name="connsiteX9" fmla="*/ 0 w 12189015"/>
                <a:gd name="connsiteY9" fmla="*/ 938959 h 4466255"/>
                <a:gd name="connsiteX10" fmla="*/ 63 w 12189015"/>
                <a:gd name="connsiteY10" fmla="*/ 938959 h 4466255"/>
                <a:gd name="connsiteX11" fmla="*/ 63 w 12189015"/>
                <a:gd name="connsiteY11" fmla="*/ 175114 h 4466255"/>
                <a:gd name="connsiteX12" fmla="*/ 506797 w 12189015"/>
                <a:gd name="connsiteY12" fmla="*/ 124694 h 4466255"/>
                <a:gd name="connsiteX13" fmla="*/ 3098640 w 12189015"/>
                <a:gd name="connsiteY13" fmla="*/ 711 h 446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89015" h="4466255">
                  <a:moveTo>
                    <a:pt x="3098640" y="711"/>
                  </a:moveTo>
                  <a:cubicBezTo>
                    <a:pt x="3747172" y="-3641"/>
                    <a:pt x="4395724" y="11982"/>
                    <a:pt x="5043378" y="47560"/>
                  </a:cubicBezTo>
                  <a:cubicBezTo>
                    <a:pt x="6765816" y="142322"/>
                    <a:pt x="8483033" y="378879"/>
                    <a:pt x="10213012" y="356169"/>
                  </a:cubicBezTo>
                  <a:cubicBezTo>
                    <a:pt x="10759505" y="348992"/>
                    <a:pt x="11305671" y="315813"/>
                    <a:pt x="11849064" y="256728"/>
                  </a:cubicBezTo>
                  <a:lnTo>
                    <a:pt x="12189015" y="214284"/>
                  </a:lnTo>
                  <a:lnTo>
                    <a:pt x="12189015" y="1211293"/>
                  </a:lnTo>
                  <a:lnTo>
                    <a:pt x="12188952" y="1211293"/>
                  </a:lnTo>
                  <a:lnTo>
                    <a:pt x="12188952" y="4466255"/>
                  </a:lnTo>
                  <a:lnTo>
                    <a:pt x="0" y="4466255"/>
                  </a:lnTo>
                  <a:lnTo>
                    <a:pt x="0" y="938959"/>
                  </a:lnTo>
                  <a:lnTo>
                    <a:pt x="63" y="938959"/>
                  </a:lnTo>
                  <a:lnTo>
                    <a:pt x="63" y="175114"/>
                  </a:lnTo>
                  <a:lnTo>
                    <a:pt x="506797" y="124694"/>
                  </a:lnTo>
                  <a:cubicBezTo>
                    <a:pt x="1369258" y="47827"/>
                    <a:pt x="2233931" y="6514"/>
                    <a:pt x="3098640" y="711"/>
                  </a:cubicBezTo>
                  <a:close/>
                </a:path>
              </a:pathLst>
            </a:custGeom>
            <a:gradFill flip="none" rotWithShape="1">
              <a:gsLst>
                <a:gs pos="100000">
                  <a:srgbClr val="6CC24A"/>
                </a:gs>
                <a:gs pos="0">
                  <a:srgbClr val="15602F"/>
                </a:gs>
              </a:gsLst>
              <a:lin ang="16200000" scaled="0"/>
              <a:tileRect/>
            </a:gradFill>
            <a:ln w="12700" cap="flat">
              <a:noFill/>
              <a:miter lim="400000"/>
            </a:ln>
            <a:effectLst/>
          </p:spPr>
          <p:txBody>
            <a:bodyPr wrap="square" lIns="45719" tIns="45719" rIns="45719" bIns="45719" numCol="1" anchor="t">
              <a:noAutofit/>
            </a:bodyPr>
            <a:lstStyle/>
            <a:p>
              <a:pPr lvl="0" defTabSz="457109"/>
              <a:endParaRPr lang="en-US" sz="900" dirty="0">
                <a:solidFill>
                  <a:srgbClr val="000000"/>
                </a:solidFill>
                <a:latin typeface="Calibri"/>
                <a:ea typeface="Calibri"/>
                <a:cs typeface="Calibri"/>
              </a:endParaRPr>
            </a:p>
          </p:txBody>
        </p:sp>
      </p:grpSp>
    </p:spTree>
    <p:extLst>
      <p:ext uri="{BB962C8B-B14F-4D97-AF65-F5344CB8AC3E}">
        <p14:creationId xmlns:p14="http://schemas.microsoft.com/office/powerpoint/2010/main" val="4090575669"/>
      </p:ext>
    </p:extLst>
  </p:cSld>
  <p:clrMapOvr>
    <a:masterClrMapping/>
  </p:clrMapOvr>
  <p:transition>
    <p:fade/>
  </p:transition>
  <p:hf sldNum="0" hd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Photo_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56641"/>
            <a:ext cx="6721137" cy="990119"/>
          </a:xfrm>
          <a:prstGeom prst="rect">
            <a:avLst/>
          </a:prstGeom>
          <a:effectLst/>
        </p:spPr>
        <p:txBody>
          <a:bodyPr rtlCol="0" anchor="b">
            <a:noAutofit/>
          </a:bodyPr>
          <a:lstStyle>
            <a:lvl1pPr>
              <a:lnSpc>
                <a:spcPct val="95000"/>
              </a:lnSpc>
              <a:defRPr baseline="0">
                <a:solidFill>
                  <a:schemeClr val="accent1"/>
                </a:solidFill>
              </a:defRPr>
            </a:lvl1pPr>
          </a:lstStyle>
          <a:p>
            <a:r>
              <a:rPr lang="en-US" smtClean="0"/>
              <a:t>Click to edit Master title style</a:t>
            </a:r>
            <a:endParaRPr lang="en-US" dirty="0"/>
          </a:p>
        </p:txBody>
      </p:sp>
      <p:sp>
        <p:nvSpPr>
          <p:cNvPr id="8" name="Text Placeholder 2"/>
          <p:cNvSpPr>
            <a:spLocks noGrp="1"/>
          </p:cNvSpPr>
          <p:nvPr>
            <p:ph type="body" idx="10"/>
          </p:nvPr>
        </p:nvSpPr>
        <p:spPr>
          <a:xfrm>
            <a:off x="571500" y="1079526"/>
            <a:ext cx="6718300" cy="369332"/>
          </a:xfrm>
        </p:spPr>
        <p:txBody>
          <a:bodyPr>
            <a:spAutoFit/>
          </a:bodyPr>
          <a:lstStyle>
            <a:lvl1pPr marL="0" indent="0">
              <a:lnSpc>
                <a:spcPct val="100000"/>
              </a:lnSpc>
              <a:spcBef>
                <a:spcPts val="0"/>
              </a:spcBef>
              <a:spcAft>
                <a:spcPts val="0"/>
              </a:spcAft>
              <a:buNone/>
              <a:defRPr sz="24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Picture Placeholder 7"/>
          <p:cNvSpPr>
            <a:spLocks noGrp="1"/>
          </p:cNvSpPr>
          <p:nvPr>
            <p:ph type="pic" sz="quarter" idx="18"/>
          </p:nvPr>
        </p:nvSpPr>
        <p:spPr>
          <a:xfrm>
            <a:off x="7845504" y="0"/>
            <a:ext cx="4343321" cy="6870730"/>
          </a:xfrm>
          <a:prstGeom prst="rect">
            <a:avLst/>
          </a:prstGeom>
          <a:solidFill>
            <a:schemeClr val="bg1">
              <a:lumMod val="75000"/>
            </a:schemeClr>
          </a:solidFill>
          <a:ln>
            <a:noFill/>
          </a:ln>
        </p:spPr>
        <p:txBody>
          <a:bodyPr rtlCol="0" anchor="ctr">
            <a:noAutofit/>
          </a:bodyPr>
          <a:lstStyle>
            <a:lvl1pPr marL="0" indent="0" algn="ctr">
              <a:buNone/>
              <a:defRPr sz="1600" baseline="0">
                <a:solidFill>
                  <a:schemeClr val="bg1"/>
                </a:solidFill>
              </a:defRPr>
            </a:lvl1pPr>
          </a:lstStyle>
          <a:p>
            <a:pPr lvl="0"/>
            <a:r>
              <a:rPr lang="en-US" noProof="0" smtClean="0"/>
              <a:t>Click icon to add picture</a:t>
            </a:r>
            <a:endParaRPr lang="en-US" noProof="0" dirty="0"/>
          </a:p>
        </p:txBody>
      </p:sp>
      <p:sp>
        <p:nvSpPr>
          <p:cNvPr id="12" name="Content Placeholder 2"/>
          <p:cNvSpPr>
            <a:spLocks noGrp="1"/>
          </p:cNvSpPr>
          <p:nvPr>
            <p:ph idx="1"/>
          </p:nvPr>
        </p:nvSpPr>
        <p:spPr>
          <a:xfrm>
            <a:off x="571500" y="1765477"/>
            <a:ext cx="6713894" cy="2589384"/>
          </a:xfrm>
        </p:spPr>
        <p:txBody>
          <a:bodyPr rtlCol="0">
            <a:noAutofit/>
          </a:bodyPr>
          <a:lstStyle>
            <a:lvl1pPr>
              <a:lnSpc>
                <a:spcPct val="100000"/>
              </a:lnSpc>
              <a:spcBef>
                <a:spcPts val="1000"/>
              </a:spcBef>
              <a:defRPr lang="en-US" spc="0" dirty="0" smtClean="0"/>
            </a:lvl1pPr>
            <a:lvl2pPr>
              <a:lnSpc>
                <a:spcPct val="100000"/>
              </a:lnSpc>
              <a:spcBef>
                <a:spcPts val="0"/>
              </a:spcBef>
              <a:spcAft>
                <a:spcPts val="400"/>
              </a:spcAft>
              <a:defRPr lang="en-US" spc="0" dirty="0" smtClean="0"/>
            </a:lvl2pPr>
            <a:lvl3pPr>
              <a:defRPr lang="en-US" spc="0" dirty="0" smtClean="0"/>
            </a:lvl3pPr>
            <a:lvl4pPr>
              <a:defRPr lang="en-US" spc="0" dirty="0" smtClean="0"/>
            </a:lvl4pPr>
            <a:lvl5pPr>
              <a:defRPr lang="en-US" spc="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3"/>
          <p:cNvSpPr>
            <a:spLocks noGrp="1"/>
          </p:cNvSpPr>
          <p:nvPr>
            <p:ph type="ftr" sz="quarter" idx="19"/>
          </p:nvPr>
        </p:nvSpPr>
        <p:spPr/>
        <p:txBody>
          <a:bodyPr/>
          <a:lstStyle>
            <a:lvl1pPr>
              <a:defRPr/>
            </a:lvl1pPr>
          </a:lstStyle>
          <a:p>
            <a:endParaRPr lang="en-US" dirty="0"/>
          </a:p>
        </p:txBody>
      </p:sp>
    </p:spTree>
    <p:extLst>
      <p:ext uri="{BB962C8B-B14F-4D97-AF65-F5344CB8AC3E}">
        <p14:creationId xmlns:p14="http://schemas.microsoft.com/office/powerpoint/2010/main" val="1738941950"/>
      </p:ext>
    </p:extLst>
  </p:cSld>
  <p:clrMapOvr>
    <a:masterClrMapping/>
  </p:clrMapOvr>
  <p:transition>
    <p:fade/>
  </p:transition>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slideLayout" Target="../slideLayouts/slideLayout68.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37" Type="http://schemas.openxmlformats.org/officeDocument/2006/relationships/image" Target="../media/image1.png"/><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theme" Target="../theme/theme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slideLayout" Target="../slideLayouts/slideLayout6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9" Type="http://schemas.openxmlformats.org/officeDocument/2006/relationships/slideLayout" Target="../slideLayouts/slideLayout108.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34" Type="http://schemas.openxmlformats.org/officeDocument/2006/relationships/slideLayout" Target="../slideLayouts/slideLayout103.xml"/><Relationship Id="rId42" Type="http://schemas.openxmlformats.org/officeDocument/2006/relationships/slideLayout" Target="../slideLayouts/slideLayout111.xml"/><Relationship Id="rId47" Type="http://schemas.openxmlformats.org/officeDocument/2006/relationships/theme" Target="../theme/theme3.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slideLayout" Target="../slideLayouts/slideLayout102.xml"/><Relationship Id="rId38" Type="http://schemas.openxmlformats.org/officeDocument/2006/relationships/slideLayout" Target="../slideLayouts/slideLayout107.xml"/><Relationship Id="rId46" Type="http://schemas.openxmlformats.org/officeDocument/2006/relationships/slideLayout" Target="../slideLayouts/slideLayout115.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29" Type="http://schemas.openxmlformats.org/officeDocument/2006/relationships/slideLayout" Target="../slideLayouts/slideLayout98.xml"/><Relationship Id="rId41" Type="http://schemas.openxmlformats.org/officeDocument/2006/relationships/slideLayout" Target="../slideLayouts/slideLayout110.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37" Type="http://schemas.openxmlformats.org/officeDocument/2006/relationships/slideLayout" Target="../slideLayouts/slideLayout106.xml"/><Relationship Id="rId40" Type="http://schemas.openxmlformats.org/officeDocument/2006/relationships/slideLayout" Target="../slideLayouts/slideLayout109.xml"/><Relationship Id="rId45" Type="http://schemas.openxmlformats.org/officeDocument/2006/relationships/slideLayout" Target="../slideLayouts/slideLayout114.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36" Type="http://schemas.openxmlformats.org/officeDocument/2006/relationships/slideLayout" Target="../slideLayouts/slideLayout105.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31" Type="http://schemas.openxmlformats.org/officeDocument/2006/relationships/slideLayout" Target="../slideLayouts/slideLayout100.xml"/><Relationship Id="rId44" Type="http://schemas.openxmlformats.org/officeDocument/2006/relationships/slideLayout" Target="../slideLayouts/slideLayout113.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 Id="rId35" Type="http://schemas.openxmlformats.org/officeDocument/2006/relationships/slideLayout" Target="../slideLayouts/slideLayout104.xml"/><Relationship Id="rId43" Type="http://schemas.openxmlformats.org/officeDocument/2006/relationships/slideLayout" Target="../slideLayouts/slideLayout112.xml"/><Relationship Id="rId48"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slideLayout" Target="../slideLayouts/slideLayout128.xml"/><Relationship Id="rId18" Type="http://schemas.openxmlformats.org/officeDocument/2006/relationships/slideLayout" Target="../slideLayouts/slideLayout133.xml"/><Relationship Id="rId26" Type="http://schemas.openxmlformats.org/officeDocument/2006/relationships/slideLayout" Target="../slideLayouts/slideLayout141.xml"/><Relationship Id="rId39" Type="http://schemas.openxmlformats.org/officeDocument/2006/relationships/slideLayout" Target="../slideLayouts/slideLayout154.xml"/><Relationship Id="rId3" Type="http://schemas.openxmlformats.org/officeDocument/2006/relationships/slideLayout" Target="../slideLayouts/slideLayout118.xml"/><Relationship Id="rId21" Type="http://schemas.openxmlformats.org/officeDocument/2006/relationships/slideLayout" Target="../slideLayouts/slideLayout136.xml"/><Relationship Id="rId34" Type="http://schemas.openxmlformats.org/officeDocument/2006/relationships/slideLayout" Target="../slideLayouts/slideLayout149.xml"/><Relationship Id="rId42" Type="http://schemas.openxmlformats.org/officeDocument/2006/relationships/slideLayout" Target="../slideLayouts/slideLayout157.xml"/><Relationship Id="rId47" Type="http://schemas.openxmlformats.org/officeDocument/2006/relationships/theme" Target="../theme/theme4.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17" Type="http://schemas.openxmlformats.org/officeDocument/2006/relationships/slideLayout" Target="../slideLayouts/slideLayout132.xml"/><Relationship Id="rId25" Type="http://schemas.openxmlformats.org/officeDocument/2006/relationships/slideLayout" Target="../slideLayouts/slideLayout140.xml"/><Relationship Id="rId33" Type="http://schemas.openxmlformats.org/officeDocument/2006/relationships/slideLayout" Target="../slideLayouts/slideLayout148.xml"/><Relationship Id="rId38" Type="http://schemas.openxmlformats.org/officeDocument/2006/relationships/slideLayout" Target="../slideLayouts/slideLayout153.xml"/><Relationship Id="rId46" Type="http://schemas.openxmlformats.org/officeDocument/2006/relationships/slideLayout" Target="../slideLayouts/slideLayout161.xml"/><Relationship Id="rId2" Type="http://schemas.openxmlformats.org/officeDocument/2006/relationships/slideLayout" Target="../slideLayouts/slideLayout117.xml"/><Relationship Id="rId16" Type="http://schemas.openxmlformats.org/officeDocument/2006/relationships/slideLayout" Target="../slideLayouts/slideLayout131.xml"/><Relationship Id="rId20" Type="http://schemas.openxmlformats.org/officeDocument/2006/relationships/slideLayout" Target="../slideLayouts/slideLayout135.xml"/><Relationship Id="rId29" Type="http://schemas.openxmlformats.org/officeDocument/2006/relationships/slideLayout" Target="../slideLayouts/slideLayout144.xml"/><Relationship Id="rId41" Type="http://schemas.openxmlformats.org/officeDocument/2006/relationships/slideLayout" Target="../slideLayouts/slideLayout156.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24" Type="http://schemas.openxmlformats.org/officeDocument/2006/relationships/slideLayout" Target="../slideLayouts/slideLayout139.xml"/><Relationship Id="rId32" Type="http://schemas.openxmlformats.org/officeDocument/2006/relationships/slideLayout" Target="../slideLayouts/slideLayout147.xml"/><Relationship Id="rId37" Type="http://schemas.openxmlformats.org/officeDocument/2006/relationships/slideLayout" Target="../slideLayouts/slideLayout152.xml"/><Relationship Id="rId40" Type="http://schemas.openxmlformats.org/officeDocument/2006/relationships/slideLayout" Target="../slideLayouts/slideLayout155.xml"/><Relationship Id="rId45" Type="http://schemas.openxmlformats.org/officeDocument/2006/relationships/slideLayout" Target="../slideLayouts/slideLayout160.xml"/><Relationship Id="rId5" Type="http://schemas.openxmlformats.org/officeDocument/2006/relationships/slideLayout" Target="../slideLayouts/slideLayout120.xml"/><Relationship Id="rId15" Type="http://schemas.openxmlformats.org/officeDocument/2006/relationships/slideLayout" Target="../slideLayouts/slideLayout130.xml"/><Relationship Id="rId23" Type="http://schemas.openxmlformats.org/officeDocument/2006/relationships/slideLayout" Target="../slideLayouts/slideLayout138.xml"/><Relationship Id="rId28" Type="http://schemas.openxmlformats.org/officeDocument/2006/relationships/slideLayout" Target="../slideLayouts/slideLayout143.xml"/><Relationship Id="rId36" Type="http://schemas.openxmlformats.org/officeDocument/2006/relationships/slideLayout" Target="../slideLayouts/slideLayout151.xml"/><Relationship Id="rId10" Type="http://schemas.openxmlformats.org/officeDocument/2006/relationships/slideLayout" Target="../slideLayouts/slideLayout125.xml"/><Relationship Id="rId19" Type="http://schemas.openxmlformats.org/officeDocument/2006/relationships/slideLayout" Target="../slideLayouts/slideLayout134.xml"/><Relationship Id="rId31" Type="http://schemas.openxmlformats.org/officeDocument/2006/relationships/slideLayout" Target="../slideLayouts/slideLayout146.xml"/><Relationship Id="rId44" Type="http://schemas.openxmlformats.org/officeDocument/2006/relationships/slideLayout" Target="../slideLayouts/slideLayout159.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 Id="rId22" Type="http://schemas.openxmlformats.org/officeDocument/2006/relationships/slideLayout" Target="../slideLayouts/slideLayout137.xml"/><Relationship Id="rId27" Type="http://schemas.openxmlformats.org/officeDocument/2006/relationships/slideLayout" Target="../slideLayouts/slideLayout142.xml"/><Relationship Id="rId30" Type="http://schemas.openxmlformats.org/officeDocument/2006/relationships/slideLayout" Target="../slideLayouts/slideLayout145.xml"/><Relationship Id="rId35" Type="http://schemas.openxmlformats.org/officeDocument/2006/relationships/slideLayout" Target="../slideLayouts/slideLayout150.xml"/><Relationship Id="rId43" Type="http://schemas.openxmlformats.org/officeDocument/2006/relationships/slideLayout" Target="../slideLayouts/slideLayout1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69.xml"/><Relationship Id="rId13" Type="http://schemas.openxmlformats.org/officeDocument/2006/relationships/slideLayout" Target="../slideLayouts/slideLayout174.xml"/><Relationship Id="rId18" Type="http://schemas.openxmlformats.org/officeDocument/2006/relationships/slideLayout" Target="../slideLayouts/slideLayout179.xml"/><Relationship Id="rId26" Type="http://schemas.openxmlformats.org/officeDocument/2006/relationships/slideLayout" Target="../slideLayouts/slideLayout187.xml"/><Relationship Id="rId39" Type="http://schemas.openxmlformats.org/officeDocument/2006/relationships/slideLayout" Target="../slideLayouts/slideLayout200.xml"/><Relationship Id="rId3" Type="http://schemas.openxmlformats.org/officeDocument/2006/relationships/slideLayout" Target="../slideLayouts/slideLayout164.xml"/><Relationship Id="rId21" Type="http://schemas.openxmlformats.org/officeDocument/2006/relationships/slideLayout" Target="../slideLayouts/slideLayout182.xml"/><Relationship Id="rId34" Type="http://schemas.openxmlformats.org/officeDocument/2006/relationships/slideLayout" Target="../slideLayouts/slideLayout195.xml"/><Relationship Id="rId42" Type="http://schemas.openxmlformats.org/officeDocument/2006/relationships/slideLayout" Target="../slideLayouts/slideLayout203.xml"/><Relationship Id="rId47" Type="http://schemas.openxmlformats.org/officeDocument/2006/relationships/theme" Target="../theme/theme5.xml"/><Relationship Id="rId7" Type="http://schemas.openxmlformats.org/officeDocument/2006/relationships/slideLayout" Target="../slideLayouts/slideLayout168.xml"/><Relationship Id="rId12" Type="http://schemas.openxmlformats.org/officeDocument/2006/relationships/slideLayout" Target="../slideLayouts/slideLayout173.xml"/><Relationship Id="rId17" Type="http://schemas.openxmlformats.org/officeDocument/2006/relationships/slideLayout" Target="../slideLayouts/slideLayout178.xml"/><Relationship Id="rId25" Type="http://schemas.openxmlformats.org/officeDocument/2006/relationships/slideLayout" Target="../slideLayouts/slideLayout186.xml"/><Relationship Id="rId33" Type="http://schemas.openxmlformats.org/officeDocument/2006/relationships/slideLayout" Target="../slideLayouts/slideLayout194.xml"/><Relationship Id="rId38" Type="http://schemas.openxmlformats.org/officeDocument/2006/relationships/slideLayout" Target="../slideLayouts/slideLayout199.xml"/><Relationship Id="rId46" Type="http://schemas.openxmlformats.org/officeDocument/2006/relationships/slideLayout" Target="../slideLayouts/slideLayout207.xml"/><Relationship Id="rId2" Type="http://schemas.openxmlformats.org/officeDocument/2006/relationships/slideLayout" Target="../slideLayouts/slideLayout163.xml"/><Relationship Id="rId16" Type="http://schemas.openxmlformats.org/officeDocument/2006/relationships/slideLayout" Target="../slideLayouts/slideLayout177.xml"/><Relationship Id="rId20" Type="http://schemas.openxmlformats.org/officeDocument/2006/relationships/slideLayout" Target="../slideLayouts/slideLayout181.xml"/><Relationship Id="rId29" Type="http://schemas.openxmlformats.org/officeDocument/2006/relationships/slideLayout" Target="../slideLayouts/slideLayout190.xml"/><Relationship Id="rId41" Type="http://schemas.openxmlformats.org/officeDocument/2006/relationships/slideLayout" Target="../slideLayouts/slideLayout202.xml"/><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24" Type="http://schemas.openxmlformats.org/officeDocument/2006/relationships/slideLayout" Target="../slideLayouts/slideLayout185.xml"/><Relationship Id="rId32" Type="http://schemas.openxmlformats.org/officeDocument/2006/relationships/slideLayout" Target="../slideLayouts/slideLayout193.xml"/><Relationship Id="rId37" Type="http://schemas.openxmlformats.org/officeDocument/2006/relationships/slideLayout" Target="../slideLayouts/slideLayout198.xml"/><Relationship Id="rId40" Type="http://schemas.openxmlformats.org/officeDocument/2006/relationships/slideLayout" Target="../slideLayouts/slideLayout201.xml"/><Relationship Id="rId45" Type="http://schemas.openxmlformats.org/officeDocument/2006/relationships/slideLayout" Target="../slideLayouts/slideLayout206.xml"/><Relationship Id="rId5" Type="http://schemas.openxmlformats.org/officeDocument/2006/relationships/slideLayout" Target="../slideLayouts/slideLayout166.xml"/><Relationship Id="rId15" Type="http://schemas.openxmlformats.org/officeDocument/2006/relationships/slideLayout" Target="../slideLayouts/slideLayout176.xml"/><Relationship Id="rId23" Type="http://schemas.openxmlformats.org/officeDocument/2006/relationships/slideLayout" Target="../slideLayouts/slideLayout184.xml"/><Relationship Id="rId28" Type="http://schemas.openxmlformats.org/officeDocument/2006/relationships/slideLayout" Target="../slideLayouts/slideLayout189.xml"/><Relationship Id="rId36" Type="http://schemas.openxmlformats.org/officeDocument/2006/relationships/slideLayout" Target="../slideLayouts/slideLayout197.xml"/><Relationship Id="rId10" Type="http://schemas.openxmlformats.org/officeDocument/2006/relationships/slideLayout" Target="../slideLayouts/slideLayout171.xml"/><Relationship Id="rId19" Type="http://schemas.openxmlformats.org/officeDocument/2006/relationships/slideLayout" Target="../slideLayouts/slideLayout180.xml"/><Relationship Id="rId31" Type="http://schemas.openxmlformats.org/officeDocument/2006/relationships/slideLayout" Target="../slideLayouts/slideLayout192.xml"/><Relationship Id="rId44" Type="http://schemas.openxmlformats.org/officeDocument/2006/relationships/slideLayout" Target="../slideLayouts/slideLayout205.xml"/><Relationship Id="rId4" Type="http://schemas.openxmlformats.org/officeDocument/2006/relationships/slideLayout" Target="../slideLayouts/slideLayout165.xml"/><Relationship Id="rId9" Type="http://schemas.openxmlformats.org/officeDocument/2006/relationships/slideLayout" Target="../slideLayouts/slideLayout170.xml"/><Relationship Id="rId14" Type="http://schemas.openxmlformats.org/officeDocument/2006/relationships/slideLayout" Target="../slideLayouts/slideLayout175.xml"/><Relationship Id="rId22" Type="http://schemas.openxmlformats.org/officeDocument/2006/relationships/slideLayout" Target="../slideLayouts/slideLayout183.xml"/><Relationship Id="rId27" Type="http://schemas.openxmlformats.org/officeDocument/2006/relationships/slideLayout" Target="../slideLayouts/slideLayout188.xml"/><Relationship Id="rId30" Type="http://schemas.openxmlformats.org/officeDocument/2006/relationships/slideLayout" Target="../slideLayouts/slideLayout191.xml"/><Relationship Id="rId35" Type="http://schemas.openxmlformats.org/officeDocument/2006/relationships/slideLayout" Target="../slideLayouts/slideLayout196.xml"/><Relationship Id="rId43" Type="http://schemas.openxmlformats.org/officeDocument/2006/relationships/slideLayout" Target="../slideLayouts/slideLayout2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6"/>
          <p:cNvSpPr>
            <a:spLocks noGrp="1"/>
          </p:cNvSpPr>
          <p:nvPr>
            <p:ph type="body" idx="1"/>
          </p:nvPr>
        </p:nvSpPr>
        <p:spPr bwMode="auto">
          <a:xfrm>
            <a:off x="571500" y="1762125"/>
            <a:ext cx="11045825" cy="431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27" name="Title Placeholder 1"/>
          <p:cNvSpPr>
            <a:spLocks noGrp="1"/>
          </p:cNvSpPr>
          <p:nvPr>
            <p:ph type="title"/>
          </p:nvPr>
        </p:nvSpPr>
        <p:spPr bwMode="auto">
          <a:xfrm>
            <a:off x="571500" y="63500"/>
            <a:ext cx="11045825"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p>
            <a:pPr lvl="0"/>
            <a:r>
              <a:rPr lang="en-US" smtClean="0"/>
              <a:t>Click to edit Master title style</a:t>
            </a:r>
            <a:endParaRPr lang="en-US" dirty="0"/>
          </a:p>
        </p:txBody>
      </p:sp>
      <p:sp>
        <p:nvSpPr>
          <p:cNvPr id="31" name="Rectangle 30"/>
          <p:cNvSpPr/>
          <p:nvPr/>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dirty="0">
              <a:latin typeface="Salesforce Sans"/>
              <a:cs typeface="Salesforce Sans"/>
            </a:endParaRPr>
          </a:p>
        </p:txBody>
      </p:sp>
      <p:sp>
        <p:nvSpPr>
          <p:cNvPr id="33" name="Footer Placeholder 3"/>
          <p:cNvSpPr>
            <a:spLocks noGrp="1"/>
          </p:cNvSpPr>
          <p:nvPr>
            <p:ph type="ftr" sz="quarter" idx="3"/>
          </p:nvPr>
        </p:nvSpPr>
        <p:spPr>
          <a:xfrm>
            <a:off x="577851" y="6498168"/>
            <a:ext cx="10587082" cy="181067"/>
          </a:xfrm>
          <a:prstGeom prst="rect">
            <a:avLst/>
          </a:prstGeom>
        </p:spPr>
        <p:txBody>
          <a:bodyPr vert="horz" lIns="0" tIns="0" rIns="0" bIns="0" rtlCol="0" anchor="t"/>
          <a:lstStyle>
            <a:lvl1pPr algn="l" fontAlgn="auto">
              <a:spcBef>
                <a:spcPts val="0"/>
              </a:spcBef>
              <a:spcAft>
                <a:spcPts val="0"/>
              </a:spcAft>
              <a:defRPr sz="1000" spc="0" dirty="0">
                <a:solidFill>
                  <a:schemeClr val="accent2">
                    <a:lumMod val="60000"/>
                    <a:lumOff val="40000"/>
                  </a:schemeClr>
                </a:solidFill>
                <a:latin typeface="+mn-lt"/>
                <a:ea typeface="+mn-ea"/>
                <a:cs typeface="+mn-cs"/>
              </a:defRPr>
            </a:lvl1pPr>
          </a:lstStyle>
          <a:p>
            <a:endParaRPr lang="en-US" dirty="0"/>
          </a:p>
        </p:txBody>
      </p:sp>
      <p:pic>
        <p:nvPicPr>
          <p:cNvPr id="1032" name="Picture 7" descr="Salesforce Logo.png"/>
          <p:cNvPicPr>
            <a:picLocks noChangeAspect="1"/>
          </p:cNvPicPr>
          <p:nvPr/>
        </p:nvPicPr>
        <p:blipFill>
          <a:blip r:embed="rId36" cstate="email">
            <a:extLst>
              <a:ext uri="{28A0092B-C50C-407E-A947-70E740481C1C}">
                <a14:useLocalDpi xmlns:a14="http://schemas.microsoft.com/office/drawing/2010/main"/>
              </a:ext>
            </a:extLst>
          </a:blip>
          <a:srcRect/>
          <a:stretch>
            <a:fillRect/>
          </a:stretch>
        </p:blipFill>
        <p:spPr bwMode="auto">
          <a:xfrm>
            <a:off x="11010900" y="6091238"/>
            <a:ext cx="617538"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userDrawn="1"/>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Salesforce Sans"/>
            </a:endParaRPr>
          </a:p>
        </p:txBody>
      </p:sp>
      <p:pic>
        <p:nvPicPr>
          <p:cNvPr id="8" name="Picture 7" descr="Salesforce Logo.png"/>
          <p:cNvPicPr>
            <a:picLocks noChangeAspect="1"/>
          </p:cNvPicPr>
          <p:nvPr userDrawn="1"/>
        </p:nvPicPr>
        <p:blipFill>
          <a:blip r:embed="rId36" cstate="email">
            <a:extLst>
              <a:ext uri="{28A0092B-C50C-407E-A947-70E740481C1C}">
                <a14:useLocalDpi xmlns:a14="http://schemas.microsoft.com/office/drawing/2010/main"/>
              </a:ext>
            </a:extLst>
          </a:blip>
          <a:stretch>
            <a:fillRect/>
          </a:stretch>
        </p:blipFill>
        <p:spPr>
          <a:xfrm>
            <a:off x="11011584" y="6090770"/>
            <a:ext cx="616462" cy="431525"/>
          </a:xfrm>
          <a:prstGeom prst="rect">
            <a:avLst/>
          </a:prstGeom>
        </p:spPr>
      </p:pic>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 id="2147483925" r:id="rId18"/>
    <p:sldLayoutId id="2147483924" r:id="rId19"/>
    <p:sldLayoutId id="2147483927" r:id="rId20"/>
    <p:sldLayoutId id="2147483946" r:id="rId21"/>
    <p:sldLayoutId id="2147483948" r:id="rId22"/>
    <p:sldLayoutId id="2147483928" r:id="rId23"/>
    <p:sldLayoutId id="2147483929" r:id="rId24"/>
    <p:sldLayoutId id="2147483932" r:id="rId25"/>
    <p:sldLayoutId id="2147483933" r:id="rId26"/>
    <p:sldLayoutId id="2147483934" r:id="rId27"/>
    <p:sldLayoutId id="2147483930" r:id="rId28"/>
    <p:sldLayoutId id="2147483935" r:id="rId29"/>
    <p:sldLayoutId id="2147483940" r:id="rId30"/>
    <p:sldLayoutId id="2147483945" r:id="rId31"/>
    <p:sldLayoutId id="2147483937" r:id="rId32"/>
    <p:sldLayoutId id="2147483938" r:id="rId33"/>
    <p:sldLayoutId id="2147483939" r:id="rId34"/>
  </p:sldLayoutIdLst>
  <p:transition spd="med">
    <p:fade/>
  </p:transition>
  <p:timing>
    <p:tnLst>
      <p:par>
        <p:cTn id="1" dur="indefinite" restart="never" nodeType="tmRoot"/>
      </p:par>
    </p:tnLst>
  </p:timing>
  <p:hf sldNum="0" hdr="0" dt="0"/>
  <p:txStyles>
    <p:titleStyle>
      <a:lvl1pPr algn="l" rtl="0" eaLnBrk="1" fontAlgn="base" hangingPunct="1">
        <a:lnSpc>
          <a:spcPct val="95000"/>
        </a:lnSpc>
        <a:spcBef>
          <a:spcPct val="0"/>
        </a:spcBef>
        <a:spcAft>
          <a:spcPct val="0"/>
        </a:spcAft>
        <a:defRPr lang="en-US" sz="3200" kern="1200" dirty="0">
          <a:solidFill>
            <a:schemeClr val="accent1"/>
          </a:solidFill>
          <a:latin typeface="+mn-lt"/>
          <a:ea typeface="ＭＳ Ｐゴシック" charset="0"/>
          <a:cs typeface="ＭＳ Ｐゴシック" charset="0"/>
        </a:defRPr>
      </a:lvl1pPr>
      <a:lvl2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2pPr>
      <a:lvl3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3pPr>
      <a:lvl4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4pPr>
      <a:lvl5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5pPr>
      <a:lvl6pPr marL="4572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6pPr>
      <a:lvl7pPr marL="9144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7pPr>
      <a:lvl8pPr marL="13716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8pPr>
      <a:lvl9pPr marL="18288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9pPr>
    </p:titleStyle>
    <p:bodyStyle>
      <a:lvl1pPr algn="l" rtl="0" eaLnBrk="1" fontAlgn="base" hangingPunct="1">
        <a:spcBef>
          <a:spcPts val="1200"/>
        </a:spcBef>
        <a:spcAft>
          <a:spcPts val="200"/>
        </a:spcAft>
        <a:buClr>
          <a:srgbClr val="7F7F7F"/>
        </a:buClr>
        <a:buSzPct val="100000"/>
        <a:buFont typeface="Arial" charset="0"/>
        <a:buChar char="​"/>
        <a:defRPr lang="en-US" sz="2000" kern="1200" dirty="0">
          <a:solidFill>
            <a:srgbClr val="5C656A"/>
          </a:solidFill>
          <a:latin typeface="Salesforce Sans"/>
          <a:ea typeface="ＭＳ Ｐゴシック" charset="0"/>
          <a:cs typeface="ＭＳ Ｐゴシック" charset="0"/>
        </a:defRPr>
      </a:lvl1pPr>
      <a:lvl2pPr marL="182563" indent="-182563" algn="l" rtl="0" eaLnBrk="1" fontAlgn="base" hangingPunct="1">
        <a:spcBef>
          <a:spcPts val="200"/>
        </a:spcBef>
        <a:spcAft>
          <a:spcPts val="600"/>
        </a:spcAft>
        <a:buClr>
          <a:schemeClr val="accent2"/>
        </a:buClr>
        <a:buSzPct val="100000"/>
        <a:buFont typeface="Arial" charset="0"/>
        <a:buChar char="•"/>
        <a:defRPr lang="en-US" kern="1200" dirty="0">
          <a:solidFill>
            <a:schemeClr val="accent2"/>
          </a:solidFill>
          <a:latin typeface="Salesforce Sans"/>
          <a:ea typeface="ＭＳ Ｐゴシック" charset="0"/>
          <a:cs typeface="+mn-cs"/>
        </a:defRPr>
      </a:lvl2pPr>
      <a:lvl3pPr marL="365125" indent="-182563" algn="l" rtl="0" eaLnBrk="1" fontAlgn="base" hangingPunct="1">
        <a:spcBef>
          <a:spcPct val="0"/>
        </a:spcBef>
        <a:spcAft>
          <a:spcPts val="600"/>
        </a:spcAft>
        <a:buClr>
          <a:schemeClr val="accent2"/>
        </a:buClr>
        <a:buSzPct val="100000"/>
        <a:buFont typeface="Arial" charset="0"/>
        <a:buChar char="•"/>
        <a:defRPr lang="en-US" sz="1600" kern="1200" dirty="0">
          <a:solidFill>
            <a:schemeClr val="accent2"/>
          </a:solidFill>
          <a:latin typeface="Salesforce Sans"/>
          <a:ea typeface="ＭＳ Ｐゴシック" charset="0"/>
          <a:cs typeface="+mn-cs"/>
        </a:defRPr>
      </a:lvl3pPr>
      <a:lvl4pPr marL="547688" indent="-182563" algn="l" rtl="0" eaLnBrk="1" fontAlgn="base" hangingPunct="1">
        <a:spcBef>
          <a:spcPct val="0"/>
        </a:spcBef>
        <a:spcAft>
          <a:spcPts val="600"/>
        </a:spcAft>
        <a:buClr>
          <a:schemeClr val="accent2"/>
        </a:buClr>
        <a:buSzPct val="100000"/>
        <a:buFont typeface="Arial" charset="0"/>
        <a:buChar char="•"/>
        <a:defRPr lang="en-US" sz="1400" kern="1200" dirty="0">
          <a:solidFill>
            <a:schemeClr val="accent2"/>
          </a:solidFill>
          <a:latin typeface="Salesforce Sans"/>
          <a:ea typeface="ＭＳ Ｐゴシック" charset="0"/>
          <a:cs typeface="+mn-cs"/>
        </a:defRPr>
      </a:lvl4pPr>
      <a:lvl5pPr algn="l" rtl="0" eaLnBrk="1" fontAlgn="base" hangingPunct="1">
        <a:spcBef>
          <a:spcPts val="200"/>
        </a:spcBef>
        <a:spcAft>
          <a:spcPts val="600"/>
        </a:spcAft>
        <a:buClr>
          <a:srgbClr val="7F7F7F"/>
        </a:buClr>
        <a:buSzPct val="100000"/>
        <a:buFont typeface="Arial" charset="0"/>
        <a:defRPr lang="en-US" sz="2000" kern="1200" dirty="0">
          <a:solidFill>
            <a:srgbClr val="5C656A"/>
          </a:solidFill>
          <a:latin typeface="Salesforce Sans"/>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6"/>
          <p:cNvSpPr>
            <a:spLocks noGrp="1"/>
          </p:cNvSpPr>
          <p:nvPr>
            <p:ph type="body" idx="1"/>
          </p:nvPr>
        </p:nvSpPr>
        <p:spPr bwMode="auto">
          <a:xfrm>
            <a:off x="571500" y="1762125"/>
            <a:ext cx="11045825" cy="431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27" name="Title Placeholder 1"/>
          <p:cNvSpPr>
            <a:spLocks noGrp="1"/>
          </p:cNvSpPr>
          <p:nvPr>
            <p:ph type="title"/>
          </p:nvPr>
        </p:nvSpPr>
        <p:spPr bwMode="auto">
          <a:xfrm>
            <a:off x="571500" y="63500"/>
            <a:ext cx="11045825"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p>
            <a:pPr lvl="0"/>
            <a:r>
              <a:rPr lang="en-US" dirty="0" smtClean="0"/>
              <a:t>Click to edit Master title style</a:t>
            </a:r>
            <a:endParaRPr lang="en-US" dirty="0"/>
          </a:p>
        </p:txBody>
      </p:sp>
      <p:sp>
        <p:nvSpPr>
          <p:cNvPr id="31" name="Rectangle 30"/>
          <p:cNvSpPr/>
          <p:nvPr/>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dirty="0">
              <a:solidFill>
                <a:srgbClr val="FFFFFF"/>
              </a:solidFill>
              <a:cs typeface="Salesforce Sans"/>
            </a:endParaRPr>
          </a:p>
        </p:txBody>
      </p:sp>
      <p:sp>
        <p:nvSpPr>
          <p:cNvPr id="33" name="Footer Placeholder 3"/>
          <p:cNvSpPr>
            <a:spLocks noGrp="1"/>
          </p:cNvSpPr>
          <p:nvPr>
            <p:ph type="ftr" sz="quarter" idx="3"/>
          </p:nvPr>
        </p:nvSpPr>
        <p:spPr>
          <a:xfrm>
            <a:off x="577851" y="6498168"/>
            <a:ext cx="10587082" cy="181067"/>
          </a:xfrm>
          <a:prstGeom prst="rect">
            <a:avLst/>
          </a:prstGeom>
        </p:spPr>
        <p:txBody>
          <a:bodyPr vert="horz" lIns="0" tIns="0" rIns="0" bIns="0" rtlCol="0" anchor="t"/>
          <a:lstStyle>
            <a:lvl1pPr algn="l" fontAlgn="auto">
              <a:spcBef>
                <a:spcPts val="0"/>
              </a:spcBef>
              <a:spcAft>
                <a:spcPts val="0"/>
              </a:spcAft>
              <a:defRPr sz="1000" spc="0" dirty="0">
                <a:solidFill>
                  <a:schemeClr val="accent2">
                    <a:lumMod val="60000"/>
                    <a:lumOff val="40000"/>
                  </a:schemeClr>
                </a:solidFill>
                <a:latin typeface="+mn-lt"/>
                <a:ea typeface="+mn-ea"/>
                <a:cs typeface="+mn-cs"/>
              </a:defRPr>
            </a:lvl1pPr>
          </a:lstStyle>
          <a:p>
            <a:endParaRPr lang="en-US">
              <a:solidFill>
                <a:srgbClr val="7C868D">
                  <a:lumMod val="60000"/>
                  <a:lumOff val="40000"/>
                </a:srgbClr>
              </a:solidFill>
            </a:endParaRPr>
          </a:p>
        </p:txBody>
      </p:sp>
      <p:pic>
        <p:nvPicPr>
          <p:cNvPr id="1032" name="Picture 7" descr="Salesforce Logo.png"/>
          <p:cNvPicPr>
            <a:picLocks noChangeAspect="1"/>
          </p:cNvPicPr>
          <p:nvPr/>
        </p:nvPicPr>
        <p:blipFill>
          <a:blip r:embed="rId37" cstate="email">
            <a:extLst>
              <a:ext uri="{28A0092B-C50C-407E-A947-70E740481C1C}">
                <a14:useLocalDpi xmlns:a14="http://schemas.microsoft.com/office/drawing/2010/main"/>
              </a:ext>
            </a:extLst>
          </a:blip>
          <a:srcRect/>
          <a:stretch>
            <a:fillRect/>
          </a:stretch>
        </p:blipFill>
        <p:spPr bwMode="auto">
          <a:xfrm>
            <a:off x="11010900" y="6091238"/>
            <a:ext cx="617538"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userDrawn="1"/>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solidFill>
                <a:srgbClr val="FFFFFF"/>
              </a:solidFill>
              <a:cs typeface="Salesforce Sans"/>
            </a:endParaRPr>
          </a:p>
        </p:txBody>
      </p:sp>
      <p:pic>
        <p:nvPicPr>
          <p:cNvPr id="8" name="Picture 7" descr="Salesforce Logo.png"/>
          <p:cNvPicPr>
            <a:picLocks noChangeAspect="1"/>
          </p:cNvPicPr>
          <p:nvPr userDrawn="1"/>
        </p:nvPicPr>
        <p:blipFill>
          <a:blip r:embed="rId37" cstate="email">
            <a:extLst>
              <a:ext uri="{28A0092B-C50C-407E-A947-70E740481C1C}">
                <a14:useLocalDpi xmlns:a14="http://schemas.microsoft.com/office/drawing/2010/main"/>
              </a:ext>
            </a:extLst>
          </a:blip>
          <a:stretch>
            <a:fillRect/>
          </a:stretch>
        </p:blipFill>
        <p:spPr>
          <a:xfrm>
            <a:off x="11011584" y="6090770"/>
            <a:ext cx="616462" cy="431525"/>
          </a:xfrm>
          <a:prstGeom prst="rect">
            <a:avLst/>
          </a:prstGeom>
        </p:spPr>
      </p:pic>
    </p:spTree>
    <p:extLst>
      <p:ext uri="{BB962C8B-B14F-4D97-AF65-F5344CB8AC3E}">
        <p14:creationId xmlns:p14="http://schemas.microsoft.com/office/powerpoint/2010/main" val="1314242599"/>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969" r:id="rId20"/>
    <p:sldLayoutId id="2147483970" r:id="rId21"/>
    <p:sldLayoutId id="2147483971" r:id="rId22"/>
    <p:sldLayoutId id="2147483972" r:id="rId23"/>
    <p:sldLayoutId id="2147483973" r:id="rId24"/>
    <p:sldLayoutId id="2147483974" r:id="rId25"/>
    <p:sldLayoutId id="2147483975" r:id="rId26"/>
    <p:sldLayoutId id="2147483976" r:id="rId27"/>
    <p:sldLayoutId id="2147483977" r:id="rId28"/>
    <p:sldLayoutId id="2147483978" r:id="rId29"/>
    <p:sldLayoutId id="2147483979" r:id="rId30"/>
    <p:sldLayoutId id="2147483980" r:id="rId31"/>
    <p:sldLayoutId id="2147483981" r:id="rId32"/>
    <p:sldLayoutId id="2147483982" r:id="rId33"/>
    <p:sldLayoutId id="2147483983" r:id="rId34"/>
    <p:sldLayoutId id="2147483984" r:id="rId35"/>
  </p:sldLayoutIdLst>
  <p:transition spd="med">
    <p:fade/>
  </p:transition>
  <p:timing>
    <p:tnLst>
      <p:par>
        <p:cTn id="1" dur="indefinite" restart="never" nodeType="tmRoot"/>
      </p:par>
    </p:tnLst>
  </p:timing>
  <p:hf sldNum="0" hdr="0" dt="0"/>
  <p:txStyles>
    <p:titleStyle>
      <a:lvl1pPr algn="l" rtl="0" eaLnBrk="1" fontAlgn="base" hangingPunct="1">
        <a:lnSpc>
          <a:spcPct val="95000"/>
        </a:lnSpc>
        <a:spcBef>
          <a:spcPct val="0"/>
        </a:spcBef>
        <a:spcAft>
          <a:spcPct val="0"/>
        </a:spcAft>
        <a:defRPr lang="en-US" sz="3200" kern="1200" dirty="0">
          <a:solidFill>
            <a:schemeClr val="accent1"/>
          </a:solidFill>
          <a:latin typeface="+mn-lt"/>
          <a:ea typeface="ＭＳ Ｐゴシック" charset="0"/>
          <a:cs typeface="ＭＳ Ｐゴシック" charset="0"/>
        </a:defRPr>
      </a:lvl1pPr>
      <a:lvl2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2pPr>
      <a:lvl3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3pPr>
      <a:lvl4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4pPr>
      <a:lvl5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5pPr>
      <a:lvl6pPr marL="4572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6pPr>
      <a:lvl7pPr marL="9144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7pPr>
      <a:lvl8pPr marL="13716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8pPr>
      <a:lvl9pPr marL="18288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9pPr>
    </p:titleStyle>
    <p:bodyStyle>
      <a:lvl1pPr algn="l" rtl="0" eaLnBrk="1" fontAlgn="base" hangingPunct="1">
        <a:spcBef>
          <a:spcPts val="1200"/>
        </a:spcBef>
        <a:spcAft>
          <a:spcPts val="200"/>
        </a:spcAft>
        <a:buClr>
          <a:srgbClr val="7F7F7F"/>
        </a:buClr>
        <a:buSzPct val="100000"/>
        <a:buFont typeface="Arial" charset="0"/>
        <a:buChar char="​"/>
        <a:defRPr lang="en-US" sz="2000" kern="1200" dirty="0">
          <a:solidFill>
            <a:srgbClr val="5C656A"/>
          </a:solidFill>
          <a:latin typeface="Salesforce Sans"/>
          <a:ea typeface="ＭＳ Ｐゴシック" charset="0"/>
          <a:cs typeface="ＭＳ Ｐゴシック" charset="0"/>
        </a:defRPr>
      </a:lvl1pPr>
      <a:lvl2pPr marL="182563" indent="-182563" algn="l" rtl="0" eaLnBrk="1" fontAlgn="base" hangingPunct="1">
        <a:spcBef>
          <a:spcPts val="200"/>
        </a:spcBef>
        <a:spcAft>
          <a:spcPts val="600"/>
        </a:spcAft>
        <a:buClr>
          <a:schemeClr val="accent2"/>
        </a:buClr>
        <a:buSzPct val="100000"/>
        <a:buFont typeface="Arial" charset="0"/>
        <a:buChar char="•"/>
        <a:defRPr lang="en-US" kern="1200" dirty="0">
          <a:solidFill>
            <a:schemeClr val="accent2"/>
          </a:solidFill>
          <a:latin typeface="Salesforce Sans"/>
          <a:ea typeface="ＭＳ Ｐゴシック" charset="0"/>
          <a:cs typeface="+mn-cs"/>
        </a:defRPr>
      </a:lvl2pPr>
      <a:lvl3pPr marL="365125" indent="-182563" algn="l" rtl="0" eaLnBrk="1" fontAlgn="base" hangingPunct="1">
        <a:spcBef>
          <a:spcPct val="0"/>
        </a:spcBef>
        <a:spcAft>
          <a:spcPts val="600"/>
        </a:spcAft>
        <a:buClr>
          <a:schemeClr val="accent2"/>
        </a:buClr>
        <a:buSzPct val="100000"/>
        <a:buFont typeface="Arial" charset="0"/>
        <a:buChar char="•"/>
        <a:defRPr lang="en-US" sz="1600" kern="1200" dirty="0">
          <a:solidFill>
            <a:schemeClr val="accent2"/>
          </a:solidFill>
          <a:latin typeface="Salesforce Sans"/>
          <a:ea typeface="ＭＳ Ｐゴシック" charset="0"/>
          <a:cs typeface="+mn-cs"/>
        </a:defRPr>
      </a:lvl3pPr>
      <a:lvl4pPr marL="547688" indent="-182563" algn="l" rtl="0" eaLnBrk="1" fontAlgn="base" hangingPunct="1">
        <a:spcBef>
          <a:spcPct val="0"/>
        </a:spcBef>
        <a:spcAft>
          <a:spcPts val="600"/>
        </a:spcAft>
        <a:buClr>
          <a:schemeClr val="accent2"/>
        </a:buClr>
        <a:buSzPct val="100000"/>
        <a:buFont typeface="Arial" charset="0"/>
        <a:buChar char="•"/>
        <a:defRPr lang="en-US" sz="1400" kern="1200" dirty="0">
          <a:solidFill>
            <a:schemeClr val="accent2"/>
          </a:solidFill>
          <a:latin typeface="Salesforce Sans"/>
          <a:ea typeface="ＭＳ Ｐゴシック" charset="0"/>
          <a:cs typeface="+mn-cs"/>
        </a:defRPr>
      </a:lvl4pPr>
      <a:lvl5pPr algn="l" rtl="0" eaLnBrk="1" fontAlgn="base" hangingPunct="1">
        <a:spcBef>
          <a:spcPts val="200"/>
        </a:spcBef>
        <a:spcAft>
          <a:spcPts val="600"/>
        </a:spcAft>
        <a:buClr>
          <a:srgbClr val="7F7F7F"/>
        </a:buClr>
        <a:buSzPct val="100000"/>
        <a:buFont typeface="Arial" charset="0"/>
        <a:defRPr lang="en-US" sz="2000" kern="1200" dirty="0">
          <a:solidFill>
            <a:srgbClr val="5C656A"/>
          </a:solidFill>
          <a:latin typeface="Salesforce Sans"/>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007220" y="6090027"/>
            <a:ext cx="620825" cy="435426"/>
            <a:chOff x="3073406" y="1312864"/>
            <a:chExt cx="6038864" cy="4235448"/>
          </a:xfrm>
        </p:grpSpPr>
        <p:sp>
          <p:nvSpPr>
            <p:cNvPr id="5"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26" name="Text Placeholder 6"/>
          <p:cNvSpPr>
            <a:spLocks noGrp="1"/>
          </p:cNvSpPr>
          <p:nvPr>
            <p:ph type="body" idx="1"/>
          </p:nvPr>
        </p:nvSpPr>
        <p:spPr bwMode="auto">
          <a:xfrm>
            <a:off x="571500" y="1762125"/>
            <a:ext cx="11045825" cy="431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27" name="Title Placeholder 1"/>
          <p:cNvSpPr>
            <a:spLocks noGrp="1"/>
          </p:cNvSpPr>
          <p:nvPr>
            <p:ph type="title"/>
          </p:nvPr>
        </p:nvSpPr>
        <p:spPr bwMode="auto">
          <a:xfrm>
            <a:off x="571500" y="63500"/>
            <a:ext cx="11045825"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p>
            <a:pPr lvl="0"/>
            <a:r>
              <a:rPr lang="en-US" smtClean="0"/>
              <a:t>Click to edit Master title style</a:t>
            </a:r>
            <a:endParaRPr lang="en-US" dirty="0"/>
          </a:p>
        </p:txBody>
      </p:sp>
      <p:sp>
        <p:nvSpPr>
          <p:cNvPr id="33" name="Footer Placeholder 3"/>
          <p:cNvSpPr>
            <a:spLocks noGrp="1"/>
          </p:cNvSpPr>
          <p:nvPr>
            <p:ph type="ftr" sz="quarter" idx="3"/>
          </p:nvPr>
        </p:nvSpPr>
        <p:spPr>
          <a:xfrm>
            <a:off x="577851" y="6545046"/>
            <a:ext cx="10587082" cy="181067"/>
          </a:xfrm>
          <a:prstGeom prst="rect">
            <a:avLst/>
          </a:prstGeom>
        </p:spPr>
        <p:txBody>
          <a:bodyPr vert="horz" lIns="0" tIns="0" rIns="0" bIns="0" rtlCol="0" anchor="t"/>
          <a:lstStyle>
            <a:lvl1pPr algn="l" fontAlgn="auto">
              <a:spcBef>
                <a:spcPts val="0"/>
              </a:spcBef>
              <a:spcAft>
                <a:spcPts val="0"/>
              </a:spcAft>
              <a:defRPr sz="1000" spc="0" dirty="0">
                <a:solidFill>
                  <a:schemeClr val="accent2">
                    <a:lumMod val="60000"/>
                    <a:lumOff val="40000"/>
                  </a:schemeClr>
                </a:solidFill>
                <a:latin typeface="+mn-lt"/>
                <a:ea typeface="+mn-ea"/>
                <a:cs typeface="+mn-cs"/>
              </a:defRPr>
            </a:lvl1pPr>
          </a:lstStyle>
          <a:p>
            <a:endParaRPr lang="en-US" dirty="0"/>
          </a:p>
        </p:txBody>
      </p:sp>
      <p:sp>
        <p:nvSpPr>
          <p:cNvPr id="18" name="Rectangle 17"/>
          <p:cNvSpPr/>
          <p:nvPr userDrawn="1"/>
        </p:nvSpPr>
        <p:spPr>
          <a:xfrm>
            <a:off x="1" y="0"/>
            <a:ext cx="12188824" cy="48126"/>
          </a:xfrm>
          <a:prstGeom prst="rect">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Salesforce Sans"/>
            </a:endParaRPr>
          </a:p>
        </p:txBody>
      </p:sp>
      <p:pic>
        <p:nvPicPr>
          <p:cNvPr id="19" name="Picture 18" descr="Salesforce Logo.png"/>
          <p:cNvPicPr>
            <a:picLocks noChangeAspect="1"/>
          </p:cNvPicPr>
          <p:nvPr userDrawn="1"/>
        </p:nvPicPr>
        <p:blipFill>
          <a:blip r:embed="rId48" cstate="email">
            <a:extLst>
              <a:ext uri="{28A0092B-C50C-407E-A947-70E740481C1C}">
                <a14:useLocalDpi xmlns:a14="http://schemas.microsoft.com/office/drawing/2010/main"/>
              </a:ext>
            </a:extLst>
          </a:blip>
          <a:stretch>
            <a:fillRect/>
          </a:stretch>
        </p:blipFill>
        <p:spPr>
          <a:xfrm>
            <a:off x="11011584" y="6090770"/>
            <a:ext cx="616462" cy="431525"/>
          </a:xfrm>
          <a:prstGeom prst="rect">
            <a:avLst/>
          </a:prstGeom>
        </p:spPr>
      </p:pic>
    </p:spTree>
    <p:extLst>
      <p:ext uri="{BB962C8B-B14F-4D97-AF65-F5344CB8AC3E}">
        <p14:creationId xmlns:p14="http://schemas.microsoft.com/office/powerpoint/2010/main" val="715815609"/>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 id="2147484003" r:id="rId18"/>
    <p:sldLayoutId id="2147484005" r:id="rId19"/>
    <p:sldLayoutId id="2147484006" r:id="rId20"/>
    <p:sldLayoutId id="2147484007" r:id="rId21"/>
    <p:sldLayoutId id="2147484008" r:id="rId22"/>
    <p:sldLayoutId id="2147484009" r:id="rId23"/>
    <p:sldLayoutId id="2147484010" r:id="rId24"/>
    <p:sldLayoutId id="2147484011" r:id="rId25"/>
    <p:sldLayoutId id="2147484012" r:id="rId26"/>
    <p:sldLayoutId id="2147484013" r:id="rId27"/>
    <p:sldLayoutId id="2147484014" r:id="rId28"/>
    <p:sldLayoutId id="2147484015" r:id="rId29"/>
    <p:sldLayoutId id="2147484016" r:id="rId30"/>
    <p:sldLayoutId id="2147484017" r:id="rId31"/>
    <p:sldLayoutId id="2147484018" r:id="rId32"/>
    <p:sldLayoutId id="2147484019" r:id="rId33"/>
    <p:sldLayoutId id="2147484020" r:id="rId34"/>
    <p:sldLayoutId id="2147484021" r:id="rId35"/>
    <p:sldLayoutId id="2147484022" r:id="rId36"/>
    <p:sldLayoutId id="2147484023" r:id="rId37"/>
    <p:sldLayoutId id="2147484024" r:id="rId38"/>
    <p:sldLayoutId id="2147484025" r:id="rId39"/>
    <p:sldLayoutId id="2147484026" r:id="rId40"/>
    <p:sldLayoutId id="2147484027" r:id="rId41"/>
    <p:sldLayoutId id="2147484028" r:id="rId42"/>
    <p:sldLayoutId id="2147484029" r:id="rId43"/>
    <p:sldLayoutId id="2147484030" r:id="rId44"/>
    <p:sldLayoutId id="2147484031" r:id="rId45"/>
    <p:sldLayoutId id="2147484032" r:id="rId46"/>
  </p:sldLayoutIdLst>
  <p:transition>
    <p:fade/>
  </p:transition>
  <p:hf sldNum="0" hdr="0" dt="0"/>
  <p:txStyles>
    <p:titleStyle>
      <a:lvl1pPr algn="l" rtl="0" eaLnBrk="1" fontAlgn="base" hangingPunct="1">
        <a:lnSpc>
          <a:spcPct val="95000"/>
        </a:lnSpc>
        <a:spcBef>
          <a:spcPct val="0"/>
        </a:spcBef>
        <a:spcAft>
          <a:spcPct val="0"/>
        </a:spcAft>
        <a:defRPr lang="en-US" sz="3200" kern="1200" dirty="0">
          <a:solidFill>
            <a:schemeClr val="accent1"/>
          </a:solidFill>
          <a:latin typeface="+mn-lt"/>
          <a:ea typeface="ＭＳ Ｐゴシック" charset="0"/>
          <a:cs typeface="ＭＳ Ｐゴシック" charset="0"/>
        </a:defRPr>
      </a:lvl1pPr>
      <a:lvl2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2pPr>
      <a:lvl3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3pPr>
      <a:lvl4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4pPr>
      <a:lvl5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5pPr>
      <a:lvl6pPr marL="4572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6pPr>
      <a:lvl7pPr marL="9144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7pPr>
      <a:lvl8pPr marL="13716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8pPr>
      <a:lvl9pPr marL="18288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9pPr>
    </p:titleStyle>
    <p:bodyStyle>
      <a:lvl1pPr algn="l" rtl="0" eaLnBrk="1" fontAlgn="base" hangingPunct="1">
        <a:spcBef>
          <a:spcPts val="1200"/>
        </a:spcBef>
        <a:spcAft>
          <a:spcPts val="200"/>
        </a:spcAft>
        <a:buClr>
          <a:srgbClr val="7F7F7F"/>
        </a:buClr>
        <a:buSzPct val="100000"/>
        <a:buFont typeface="Arial" charset="0"/>
        <a:buChar char="​"/>
        <a:defRPr lang="en-US" sz="2000" kern="1200" dirty="0">
          <a:solidFill>
            <a:srgbClr val="5C656A"/>
          </a:solidFill>
          <a:latin typeface="Salesforce Sans"/>
          <a:ea typeface="ＭＳ Ｐゴシック" charset="0"/>
          <a:cs typeface="ＭＳ Ｐゴシック" charset="0"/>
        </a:defRPr>
      </a:lvl1pPr>
      <a:lvl2pPr marL="182563" indent="-182563" algn="l" rtl="0" eaLnBrk="1" fontAlgn="base" hangingPunct="1">
        <a:spcBef>
          <a:spcPts val="200"/>
        </a:spcBef>
        <a:spcAft>
          <a:spcPts val="600"/>
        </a:spcAft>
        <a:buClr>
          <a:schemeClr val="accent2"/>
        </a:buClr>
        <a:buSzPct val="100000"/>
        <a:buFont typeface="Arial" charset="0"/>
        <a:buChar char="•"/>
        <a:defRPr lang="en-US" kern="1200" dirty="0">
          <a:solidFill>
            <a:schemeClr val="accent2"/>
          </a:solidFill>
          <a:latin typeface="Salesforce Sans"/>
          <a:ea typeface="ＭＳ Ｐゴシック" charset="0"/>
          <a:cs typeface="+mn-cs"/>
        </a:defRPr>
      </a:lvl2pPr>
      <a:lvl3pPr marL="365125" indent="-182563" algn="l" rtl="0" eaLnBrk="1" fontAlgn="base" hangingPunct="1">
        <a:spcBef>
          <a:spcPct val="0"/>
        </a:spcBef>
        <a:spcAft>
          <a:spcPts val="600"/>
        </a:spcAft>
        <a:buClr>
          <a:schemeClr val="accent2"/>
        </a:buClr>
        <a:buSzPct val="100000"/>
        <a:buFont typeface="Arial" charset="0"/>
        <a:buChar char="•"/>
        <a:defRPr lang="en-US" sz="1600" kern="1200" dirty="0">
          <a:solidFill>
            <a:schemeClr val="accent2"/>
          </a:solidFill>
          <a:latin typeface="Salesforce Sans"/>
          <a:ea typeface="ＭＳ Ｐゴシック" charset="0"/>
          <a:cs typeface="+mn-cs"/>
        </a:defRPr>
      </a:lvl3pPr>
      <a:lvl4pPr marL="547688" indent="-182563" algn="l" rtl="0" eaLnBrk="1" fontAlgn="base" hangingPunct="1">
        <a:spcBef>
          <a:spcPct val="0"/>
        </a:spcBef>
        <a:spcAft>
          <a:spcPts val="600"/>
        </a:spcAft>
        <a:buClr>
          <a:schemeClr val="accent2"/>
        </a:buClr>
        <a:buSzPct val="100000"/>
        <a:buFont typeface="Arial" charset="0"/>
        <a:buChar char="•"/>
        <a:defRPr lang="en-US" sz="1400" kern="1200" dirty="0">
          <a:solidFill>
            <a:schemeClr val="accent2"/>
          </a:solidFill>
          <a:latin typeface="Salesforce Sans"/>
          <a:ea typeface="ＭＳ Ｐゴシック" charset="0"/>
          <a:cs typeface="+mn-cs"/>
        </a:defRPr>
      </a:lvl4pPr>
      <a:lvl5pPr algn="l" rtl="0" eaLnBrk="1" fontAlgn="base" hangingPunct="1">
        <a:spcBef>
          <a:spcPts val="200"/>
        </a:spcBef>
        <a:spcAft>
          <a:spcPts val="600"/>
        </a:spcAft>
        <a:buClr>
          <a:srgbClr val="7F7F7F"/>
        </a:buClr>
        <a:buSzPct val="100000"/>
        <a:buFont typeface="Arial" charset="0"/>
        <a:defRPr lang="en-US" sz="2000" kern="1200" dirty="0">
          <a:solidFill>
            <a:srgbClr val="5C656A"/>
          </a:solidFill>
          <a:latin typeface="Salesforce Sans"/>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userDrawn="1"/>
        </p:nvGrpSpPr>
        <p:grpSpPr>
          <a:xfrm>
            <a:off x="11007220" y="6090027"/>
            <a:ext cx="620825" cy="435426"/>
            <a:chOff x="3073406" y="1312864"/>
            <a:chExt cx="6038864" cy="4235448"/>
          </a:xfrm>
        </p:grpSpPr>
        <p:sp>
          <p:nvSpPr>
            <p:cNvPr id="5"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6"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7"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9"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0"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1"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2"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3"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4"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5"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6"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
        <p:nvSpPr>
          <p:cNvPr id="1026" name="Text Placeholder 6"/>
          <p:cNvSpPr>
            <a:spLocks noGrp="1"/>
          </p:cNvSpPr>
          <p:nvPr>
            <p:ph type="body" idx="1"/>
          </p:nvPr>
        </p:nvSpPr>
        <p:spPr bwMode="auto">
          <a:xfrm>
            <a:off x="571500" y="1762125"/>
            <a:ext cx="11045825" cy="431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Title Placeholder 1"/>
          <p:cNvSpPr>
            <a:spLocks noGrp="1"/>
          </p:cNvSpPr>
          <p:nvPr>
            <p:ph type="title"/>
          </p:nvPr>
        </p:nvSpPr>
        <p:spPr bwMode="auto">
          <a:xfrm>
            <a:off x="571500" y="63500"/>
            <a:ext cx="11045825"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33" name="Footer Placeholder 3"/>
          <p:cNvSpPr>
            <a:spLocks noGrp="1"/>
          </p:cNvSpPr>
          <p:nvPr>
            <p:ph type="ftr" sz="quarter" idx="3"/>
          </p:nvPr>
        </p:nvSpPr>
        <p:spPr>
          <a:xfrm>
            <a:off x="577851" y="6545046"/>
            <a:ext cx="10587082" cy="181067"/>
          </a:xfrm>
          <a:prstGeom prst="rect">
            <a:avLst/>
          </a:prstGeom>
        </p:spPr>
        <p:txBody>
          <a:bodyPr vert="horz" lIns="0" tIns="0" rIns="0" bIns="0" rtlCol="0" anchor="t"/>
          <a:lstStyle>
            <a:lvl1pPr algn="l" fontAlgn="auto">
              <a:spcBef>
                <a:spcPts val="0"/>
              </a:spcBef>
              <a:spcAft>
                <a:spcPts val="0"/>
              </a:spcAft>
              <a:defRPr sz="1000" spc="0" dirty="0">
                <a:solidFill>
                  <a:schemeClr val="accent2">
                    <a:lumMod val="60000"/>
                    <a:lumOff val="40000"/>
                  </a:schemeClr>
                </a:solidFill>
                <a:latin typeface="+mn-lt"/>
                <a:ea typeface="+mn-ea"/>
                <a:cs typeface="+mn-cs"/>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2706329468"/>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 id="2147484057" r:id="rId24"/>
    <p:sldLayoutId id="2147484058" r:id="rId25"/>
    <p:sldLayoutId id="2147484059" r:id="rId26"/>
    <p:sldLayoutId id="2147484060" r:id="rId27"/>
    <p:sldLayoutId id="2147484061" r:id="rId28"/>
    <p:sldLayoutId id="2147484062" r:id="rId29"/>
    <p:sldLayoutId id="2147484063" r:id="rId30"/>
    <p:sldLayoutId id="2147484064" r:id="rId31"/>
    <p:sldLayoutId id="2147484065" r:id="rId32"/>
    <p:sldLayoutId id="2147484066" r:id="rId33"/>
    <p:sldLayoutId id="2147484067" r:id="rId34"/>
    <p:sldLayoutId id="2147484068" r:id="rId35"/>
    <p:sldLayoutId id="2147484069" r:id="rId36"/>
    <p:sldLayoutId id="2147484070" r:id="rId37"/>
    <p:sldLayoutId id="2147484071" r:id="rId38"/>
    <p:sldLayoutId id="2147484072" r:id="rId39"/>
    <p:sldLayoutId id="2147484073" r:id="rId40"/>
    <p:sldLayoutId id="2147484074" r:id="rId41"/>
    <p:sldLayoutId id="2147484075" r:id="rId42"/>
    <p:sldLayoutId id="2147484076" r:id="rId43"/>
    <p:sldLayoutId id="2147484077" r:id="rId44"/>
    <p:sldLayoutId id="2147484078" r:id="rId45"/>
    <p:sldLayoutId id="2147484079" r:id="rId46"/>
  </p:sldLayoutIdLst>
  <p:transition>
    <p:fade/>
  </p:transition>
  <p:hf sldNum="0" hdr="0" dt="0"/>
  <p:txStyles>
    <p:titleStyle>
      <a:lvl1pPr algn="l" rtl="0" eaLnBrk="1" fontAlgn="base" hangingPunct="1">
        <a:lnSpc>
          <a:spcPct val="95000"/>
        </a:lnSpc>
        <a:spcBef>
          <a:spcPct val="0"/>
        </a:spcBef>
        <a:spcAft>
          <a:spcPct val="0"/>
        </a:spcAft>
        <a:defRPr lang="en-US" sz="3200" kern="1200" dirty="0">
          <a:solidFill>
            <a:schemeClr val="accent1"/>
          </a:solidFill>
          <a:latin typeface="+mn-lt"/>
          <a:ea typeface="ＭＳ Ｐゴシック" charset="0"/>
          <a:cs typeface="ＭＳ Ｐゴシック" charset="0"/>
        </a:defRPr>
      </a:lvl1pPr>
      <a:lvl2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2pPr>
      <a:lvl3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3pPr>
      <a:lvl4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4pPr>
      <a:lvl5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5pPr>
      <a:lvl6pPr marL="4572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6pPr>
      <a:lvl7pPr marL="9144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7pPr>
      <a:lvl8pPr marL="13716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8pPr>
      <a:lvl9pPr marL="18288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9pPr>
    </p:titleStyle>
    <p:bodyStyle>
      <a:lvl1pPr algn="l" rtl="0" eaLnBrk="1" fontAlgn="base" hangingPunct="1">
        <a:spcBef>
          <a:spcPts val="1200"/>
        </a:spcBef>
        <a:spcAft>
          <a:spcPts val="200"/>
        </a:spcAft>
        <a:buClr>
          <a:srgbClr val="7F7F7F"/>
        </a:buClr>
        <a:buSzPct val="100000"/>
        <a:buFont typeface="Arial" charset="0"/>
        <a:buChar char="​"/>
        <a:defRPr lang="en-US" sz="2000" kern="1200" dirty="0">
          <a:solidFill>
            <a:srgbClr val="5C656A"/>
          </a:solidFill>
          <a:latin typeface="Salesforce Sans"/>
          <a:ea typeface="ＭＳ Ｐゴシック" charset="0"/>
          <a:cs typeface="ＭＳ Ｐゴシック" charset="0"/>
        </a:defRPr>
      </a:lvl1pPr>
      <a:lvl2pPr marL="182563" indent="-182563" algn="l" rtl="0" eaLnBrk="1" fontAlgn="base" hangingPunct="1">
        <a:spcBef>
          <a:spcPts val="200"/>
        </a:spcBef>
        <a:spcAft>
          <a:spcPts val="600"/>
        </a:spcAft>
        <a:buClr>
          <a:schemeClr val="accent2"/>
        </a:buClr>
        <a:buSzPct val="100000"/>
        <a:buFont typeface="Arial" charset="0"/>
        <a:buChar char="•"/>
        <a:defRPr lang="en-US" kern="1200" dirty="0">
          <a:solidFill>
            <a:schemeClr val="accent2"/>
          </a:solidFill>
          <a:latin typeface="Salesforce Sans"/>
          <a:ea typeface="ＭＳ Ｐゴシック" charset="0"/>
          <a:cs typeface="+mn-cs"/>
        </a:defRPr>
      </a:lvl2pPr>
      <a:lvl3pPr marL="365125" indent="-182563" algn="l" rtl="0" eaLnBrk="1" fontAlgn="base" hangingPunct="1">
        <a:spcBef>
          <a:spcPct val="0"/>
        </a:spcBef>
        <a:spcAft>
          <a:spcPts val="600"/>
        </a:spcAft>
        <a:buClr>
          <a:schemeClr val="accent2"/>
        </a:buClr>
        <a:buSzPct val="100000"/>
        <a:buFont typeface="Arial" charset="0"/>
        <a:buChar char="•"/>
        <a:defRPr lang="en-US" sz="1600" kern="1200" dirty="0">
          <a:solidFill>
            <a:schemeClr val="accent2"/>
          </a:solidFill>
          <a:latin typeface="Salesforce Sans"/>
          <a:ea typeface="ＭＳ Ｐゴシック" charset="0"/>
          <a:cs typeface="+mn-cs"/>
        </a:defRPr>
      </a:lvl3pPr>
      <a:lvl4pPr marL="547688" indent="-182563" algn="l" rtl="0" eaLnBrk="1" fontAlgn="base" hangingPunct="1">
        <a:spcBef>
          <a:spcPct val="0"/>
        </a:spcBef>
        <a:spcAft>
          <a:spcPts val="600"/>
        </a:spcAft>
        <a:buClr>
          <a:schemeClr val="accent2"/>
        </a:buClr>
        <a:buSzPct val="100000"/>
        <a:buFont typeface="Arial" charset="0"/>
        <a:buChar char="•"/>
        <a:defRPr lang="en-US" sz="1400" kern="1200" dirty="0">
          <a:solidFill>
            <a:schemeClr val="accent2"/>
          </a:solidFill>
          <a:latin typeface="Salesforce Sans"/>
          <a:ea typeface="ＭＳ Ｐゴシック" charset="0"/>
          <a:cs typeface="+mn-cs"/>
        </a:defRPr>
      </a:lvl4pPr>
      <a:lvl5pPr algn="l" rtl="0" eaLnBrk="1" fontAlgn="base" hangingPunct="1">
        <a:spcBef>
          <a:spcPts val="200"/>
        </a:spcBef>
        <a:spcAft>
          <a:spcPts val="600"/>
        </a:spcAft>
        <a:buClr>
          <a:srgbClr val="7F7F7F"/>
        </a:buClr>
        <a:buSzPct val="100000"/>
        <a:buFont typeface="Arial" charset="0"/>
        <a:defRPr lang="en-US" sz="2000" kern="1200" dirty="0">
          <a:solidFill>
            <a:srgbClr val="5C656A"/>
          </a:solidFill>
          <a:latin typeface="Salesforce Sans"/>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userDrawn="1"/>
        </p:nvGrpSpPr>
        <p:grpSpPr>
          <a:xfrm>
            <a:off x="11007220" y="6090027"/>
            <a:ext cx="620825" cy="435426"/>
            <a:chOff x="3073406" y="1312864"/>
            <a:chExt cx="6038864" cy="4235448"/>
          </a:xfrm>
        </p:grpSpPr>
        <p:sp>
          <p:nvSpPr>
            <p:cNvPr id="5" name="Freeform 5"/>
            <p:cNvSpPr>
              <a:spLocks/>
            </p:cNvSpPr>
            <p:nvPr userDrawn="1"/>
          </p:nvSpPr>
          <p:spPr bwMode="auto">
            <a:xfrm>
              <a:off x="3073406" y="1312864"/>
              <a:ext cx="6038864" cy="4235448"/>
            </a:xfrm>
            <a:custGeom>
              <a:avLst/>
              <a:gdLst>
                <a:gd name="T0" fmla="*/ 742 w 1784"/>
                <a:gd name="T1" fmla="*/ 136 h 1249"/>
                <a:gd name="T2" fmla="*/ 969 w 1784"/>
                <a:gd name="T3" fmla="*/ 39 h 1249"/>
                <a:gd name="T4" fmla="*/ 1244 w 1784"/>
                <a:gd name="T5" fmla="*/ 202 h 1249"/>
                <a:gd name="T6" fmla="*/ 1399 w 1784"/>
                <a:gd name="T7" fmla="*/ 169 h 1249"/>
                <a:gd name="T8" fmla="*/ 1784 w 1784"/>
                <a:gd name="T9" fmla="*/ 557 h 1249"/>
                <a:gd name="T10" fmla="*/ 1399 w 1784"/>
                <a:gd name="T11" fmla="*/ 945 h 1249"/>
                <a:gd name="T12" fmla="*/ 1323 w 1784"/>
                <a:gd name="T13" fmla="*/ 938 h 1249"/>
                <a:gd name="T14" fmla="*/ 1078 w 1784"/>
                <a:gd name="T15" fmla="*/ 1082 h 1249"/>
                <a:gd name="T16" fmla="*/ 955 w 1784"/>
                <a:gd name="T17" fmla="*/ 1053 h 1249"/>
                <a:gd name="T18" fmla="*/ 660 w 1784"/>
                <a:gd name="T19" fmla="*/ 1249 h 1249"/>
                <a:gd name="T20" fmla="*/ 359 w 1784"/>
                <a:gd name="T21" fmla="*/ 1039 h 1249"/>
                <a:gd name="T22" fmla="*/ 298 w 1784"/>
                <a:gd name="T23" fmla="*/ 1045 h 1249"/>
                <a:gd name="T24" fmla="*/ 0 w 1784"/>
                <a:gd name="T25" fmla="*/ 744 h 1249"/>
                <a:gd name="T26" fmla="*/ 149 w 1784"/>
                <a:gd name="T27" fmla="*/ 484 h 1249"/>
                <a:gd name="T28" fmla="*/ 120 w 1784"/>
                <a:gd name="T29" fmla="*/ 346 h 1249"/>
                <a:gd name="T30" fmla="*/ 467 w 1784"/>
                <a:gd name="T31" fmla="*/ 0 h 1249"/>
                <a:gd name="T32" fmla="*/ 742 w 1784"/>
                <a:gd name="T33" fmla="*/ 136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4" h="1249">
                  <a:moveTo>
                    <a:pt x="742" y="136"/>
                  </a:moveTo>
                  <a:cubicBezTo>
                    <a:pt x="800" y="76"/>
                    <a:pt x="880" y="39"/>
                    <a:pt x="969" y="39"/>
                  </a:cubicBezTo>
                  <a:cubicBezTo>
                    <a:pt x="1086" y="39"/>
                    <a:pt x="1189" y="105"/>
                    <a:pt x="1244" y="202"/>
                  </a:cubicBezTo>
                  <a:cubicBezTo>
                    <a:pt x="1291" y="181"/>
                    <a:pt x="1344" y="169"/>
                    <a:pt x="1399" y="169"/>
                  </a:cubicBezTo>
                  <a:cubicBezTo>
                    <a:pt x="1612" y="169"/>
                    <a:pt x="1784" y="343"/>
                    <a:pt x="1784" y="557"/>
                  </a:cubicBezTo>
                  <a:cubicBezTo>
                    <a:pt x="1784" y="772"/>
                    <a:pt x="1612" y="945"/>
                    <a:pt x="1399" y="945"/>
                  </a:cubicBezTo>
                  <a:cubicBezTo>
                    <a:pt x="1373" y="945"/>
                    <a:pt x="1348" y="943"/>
                    <a:pt x="1323" y="938"/>
                  </a:cubicBezTo>
                  <a:cubicBezTo>
                    <a:pt x="1275" y="1024"/>
                    <a:pt x="1184" y="1082"/>
                    <a:pt x="1078" y="1082"/>
                  </a:cubicBezTo>
                  <a:cubicBezTo>
                    <a:pt x="1034" y="1082"/>
                    <a:pt x="992" y="1071"/>
                    <a:pt x="955" y="1053"/>
                  </a:cubicBezTo>
                  <a:cubicBezTo>
                    <a:pt x="906" y="1168"/>
                    <a:pt x="793" y="1249"/>
                    <a:pt x="660" y="1249"/>
                  </a:cubicBezTo>
                  <a:cubicBezTo>
                    <a:pt x="522" y="1249"/>
                    <a:pt x="404" y="1161"/>
                    <a:pt x="359" y="1039"/>
                  </a:cubicBezTo>
                  <a:cubicBezTo>
                    <a:pt x="339" y="1043"/>
                    <a:pt x="319" y="1045"/>
                    <a:pt x="298" y="1045"/>
                  </a:cubicBezTo>
                  <a:cubicBezTo>
                    <a:pt x="133" y="1045"/>
                    <a:pt x="0" y="910"/>
                    <a:pt x="0" y="744"/>
                  </a:cubicBezTo>
                  <a:cubicBezTo>
                    <a:pt x="0" y="633"/>
                    <a:pt x="60" y="536"/>
                    <a:pt x="149" y="484"/>
                  </a:cubicBezTo>
                  <a:cubicBezTo>
                    <a:pt x="131" y="442"/>
                    <a:pt x="120" y="395"/>
                    <a:pt x="120" y="346"/>
                  </a:cubicBezTo>
                  <a:cubicBezTo>
                    <a:pt x="120" y="155"/>
                    <a:pt x="276" y="0"/>
                    <a:pt x="467" y="0"/>
                  </a:cubicBezTo>
                  <a:cubicBezTo>
                    <a:pt x="579" y="0"/>
                    <a:pt x="679" y="54"/>
                    <a:pt x="742" y="136"/>
                  </a:cubicBezTo>
                </a:path>
              </a:pathLst>
            </a:custGeom>
            <a:solidFill>
              <a:srgbClr val="139C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6" name="Freeform 6"/>
            <p:cNvSpPr>
              <a:spLocks/>
            </p:cNvSpPr>
            <p:nvPr userDrawn="1"/>
          </p:nvSpPr>
          <p:spPr bwMode="auto">
            <a:xfrm>
              <a:off x="3943354" y="3014665"/>
              <a:ext cx="423861" cy="569913"/>
            </a:xfrm>
            <a:custGeom>
              <a:avLst/>
              <a:gdLst>
                <a:gd name="T0" fmla="*/ 1 w 125"/>
                <a:gd name="T1" fmla="*/ 146 h 168"/>
                <a:gd name="T2" fmla="*/ 2 w 125"/>
                <a:gd name="T3" fmla="*/ 150 h 168"/>
                <a:gd name="T4" fmla="*/ 12 w 125"/>
                <a:gd name="T5" fmla="*/ 156 h 168"/>
                <a:gd name="T6" fmla="*/ 66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2 w 125"/>
                <a:gd name="T21" fmla="*/ 28 h 168"/>
                <a:gd name="T22" fmla="*/ 108 w 125"/>
                <a:gd name="T23" fmla="*/ 39 h 168"/>
                <a:gd name="T24" fmla="*/ 113 w 125"/>
                <a:gd name="T25" fmla="*/ 38 h 168"/>
                <a:gd name="T26" fmla="*/ 120 w 125"/>
                <a:gd name="T27" fmla="*/ 18 h 168"/>
                <a:gd name="T28" fmla="*/ 119 w 125"/>
                <a:gd name="T29" fmla="*/ 14 h 168"/>
                <a:gd name="T30" fmla="*/ 66 w 125"/>
                <a:gd name="T31" fmla="*/ 0 h 168"/>
                <a:gd name="T32" fmla="*/ 63 w 125"/>
                <a:gd name="T33" fmla="*/ 0 h 168"/>
                <a:gd name="T34" fmla="*/ 6 w 125"/>
                <a:gd name="T35" fmla="*/ 49 h 168"/>
                <a:gd name="T36" fmla="*/ 6 w 125"/>
                <a:gd name="T37" fmla="*/ 50 h 168"/>
                <a:gd name="T38" fmla="*/ 56 w 125"/>
                <a:gd name="T39" fmla="*/ 97 h 168"/>
                <a:gd name="T40" fmla="*/ 60 w 125"/>
                <a:gd name="T41" fmla="*/ 99 h 168"/>
                <a:gd name="T42" fmla="*/ 92 w 125"/>
                <a:gd name="T43" fmla="*/ 121 h 168"/>
                <a:gd name="T44" fmla="*/ 92 w 125"/>
                <a:gd name="T45" fmla="*/ 122 h 168"/>
                <a:gd name="T46" fmla="*/ 67 w 125"/>
                <a:gd name="T47" fmla="*/ 141 h 168"/>
                <a:gd name="T48" fmla="*/ 19 w 125"/>
                <a:gd name="T49" fmla="*/ 128 h 168"/>
                <a:gd name="T50" fmla="*/ 13 w 125"/>
                <a:gd name="T51" fmla="*/ 124 h 168"/>
                <a:gd name="T52" fmla="*/ 9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2" y="149"/>
                    <a:pt x="2" y="150"/>
                  </a:cubicBezTo>
                  <a:cubicBezTo>
                    <a:pt x="6" y="152"/>
                    <a:pt x="9" y="154"/>
                    <a:pt x="12" y="156"/>
                  </a:cubicBezTo>
                  <a:cubicBezTo>
                    <a:pt x="31" y="166"/>
                    <a:pt x="48" y="168"/>
                    <a:pt x="66"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8" y="28"/>
                    <a:pt x="62" y="28"/>
                  </a:cubicBezTo>
                  <a:cubicBezTo>
                    <a:pt x="77" y="28"/>
                    <a:pt x="96" y="33"/>
                    <a:pt x="108" y="39"/>
                  </a:cubicBezTo>
                  <a:cubicBezTo>
                    <a:pt x="108" y="39"/>
                    <a:pt x="112" y="42"/>
                    <a:pt x="113" y="38"/>
                  </a:cubicBezTo>
                  <a:cubicBezTo>
                    <a:pt x="114" y="36"/>
                    <a:pt x="120" y="20"/>
                    <a:pt x="120" y="18"/>
                  </a:cubicBezTo>
                  <a:cubicBezTo>
                    <a:pt x="121" y="16"/>
                    <a:pt x="120" y="15"/>
                    <a:pt x="119" y="14"/>
                  </a:cubicBezTo>
                  <a:cubicBezTo>
                    <a:pt x="105" y="6"/>
                    <a:pt x="86" y="0"/>
                    <a:pt x="66" y="0"/>
                  </a:cubicBezTo>
                  <a:cubicBezTo>
                    <a:pt x="63" y="0"/>
                    <a:pt x="63" y="0"/>
                    <a:pt x="63" y="0"/>
                  </a:cubicBezTo>
                  <a:cubicBezTo>
                    <a:pt x="29" y="0"/>
                    <a:pt x="6" y="20"/>
                    <a:pt x="6" y="49"/>
                  </a:cubicBezTo>
                  <a:cubicBezTo>
                    <a:pt x="6" y="50"/>
                    <a:pt x="6" y="50"/>
                    <a:pt x="6" y="50"/>
                  </a:cubicBezTo>
                  <a:cubicBezTo>
                    <a:pt x="6" y="80"/>
                    <a:pt x="32" y="90"/>
                    <a:pt x="56" y="97"/>
                  </a:cubicBezTo>
                  <a:cubicBezTo>
                    <a:pt x="60" y="99"/>
                    <a:pt x="60" y="99"/>
                    <a:pt x="60" y="99"/>
                  </a:cubicBezTo>
                  <a:cubicBezTo>
                    <a:pt x="77" y="104"/>
                    <a:pt x="92" y="109"/>
                    <a:pt x="92" y="121"/>
                  </a:cubicBezTo>
                  <a:cubicBezTo>
                    <a:pt x="92" y="122"/>
                    <a:pt x="92" y="122"/>
                    <a:pt x="92" y="122"/>
                  </a:cubicBezTo>
                  <a:cubicBezTo>
                    <a:pt x="92" y="133"/>
                    <a:pt x="83" y="141"/>
                    <a:pt x="67" y="141"/>
                  </a:cubicBezTo>
                  <a:cubicBezTo>
                    <a:pt x="60" y="141"/>
                    <a:pt x="41" y="141"/>
                    <a:pt x="19" y="128"/>
                  </a:cubicBezTo>
                  <a:cubicBezTo>
                    <a:pt x="17" y="126"/>
                    <a:pt x="15" y="125"/>
                    <a:pt x="13" y="124"/>
                  </a:cubicBezTo>
                  <a:cubicBezTo>
                    <a:pt x="12" y="123"/>
                    <a:pt x="10" y="122"/>
                    <a:pt x="9"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7" name="Freeform 7"/>
            <p:cNvSpPr>
              <a:spLocks/>
            </p:cNvSpPr>
            <p:nvPr userDrawn="1"/>
          </p:nvSpPr>
          <p:spPr bwMode="auto">
            <a:xfrm>
              <a:off x="5757878" y="3014665"/>
              <a:ext cx="422275" cy="569913"/>
            </a:xfrm>
            <a:custGeom>
              <a:avLst/>
              <a:gdLst>
                <a:gd name="T0" fmla="*/ 1 w 125"/>
                <a:gd name="T1" fmla="*/ 146 h 168"/>
                <a:gd name="T2" fmla="*/ 2 w 125"/>
                <a:gd name="T3" fmla="*/ 150 h 168"/>
                <a:gd name="T4" fmla="*/ 12 w 125"/>
                <a:gd name="T5" fmla="*/ 156 h 168"/>
                <a:gd name="T6" fmla="*/ 65 w 125"/>
                <a:gd name="T7" fmla="*/ 168 h 168"/>
                <a:gd name="T8" fmla="*/ 125 w 125"/>
                <a:gd name="T9" fmla="*/ 118 h 168"/>
                <a:gd name="T10" fmla="*/ 125 w 125"/>
                <a:gd name="T11" fmla="*/ 117 h 168"/>
                <a:gd name="T12" fmla="*/ 75 w 125"/>
                <a:gd name="T13" fmla="*/ 70 h 168"/>
                <a:gd name="T14" fmla="*/ 72 w 125"/>
                <a:gd name="T15" fmla="*/ 69 h 168"/>
                <a:gd name="T16" fmla="*/ 38 w 125"/>
                <a:gd name="T17" fmla="*/ 46 h 168"/>
                <a:gd name="T18" fmla="*/ 38 w 125"/>
                <a:gd name="T19" fmla="*/ 45 h 168"/>
                <a:gd name="T20" fmla="*/ 61 w 125"/>
                <a:gd name="T21" fmla="*/ 28 h 168"/>
                <a:gd name="T22" fmla="*/ 108 w 125"/>
                <a:gd name="T23" fmla="*/ 39 h 168"/>
                <a:gd name="T24" fmla="*/ 113 w 125"/>
                <a:gd name="T25" fmla="*/ 38 h 168"/>
                <a:gd name="T26" fmla="*/ 120 w 125"/>
                <a:gd name="T27" fmla="*/ 18 h 168"/>
                <a:gd name="T28" fmla="*/ 118 w 125"/>
                <a:gd name="T29" fmla="*/ 14 h 168"/>
                <a:gd name="T30" fmla="*/ 66 w 125"/>
                <a:gd name="T31" fmla="*/ 0 h 168"/>
                <a:gd name="T32" fmla="*/ 62 w 125"/>
                <a:gd name="T33" fmla="*/ 0 h 168"/>
                <a:gd name="T34" fmla="*/ 5 w 125"/>
                <a:gd name="T35" fmla="*/ 49 h 168"/>
                <a:gd name="T36" fmla="*/ 5 w 125"/>
                <a:gd name="T37" fmla="*/ 50 h 168"/>
                <a:gd name="T38" fmla="*/ 55 w 125"/>
                <a:gd name="T39" fmla="*/ 97 h 168"/>
                <a:gd name="T40" fmla="*/ 59 w 125"/>
                <a:gd name="T41" fmla="*/ 99 h 168"/>
                <a:gd name="T42" fmla="*/ 92 w 125"/>
                <a:gd name="T43" fmla="*/ 121 h 168"/>
                <a:gd name="T44" fmla="*/ 92 w 125"/>
                <a:gd name="T45" fmla="*/ 122 h 168"/>
                <a:gd name="T46" fmla="*/ 66 w 125"/>
                <a:gd name="T47" fmla="*/ 141 h 168"/>
                <a:gd name="T48" fmla="*/ 19 w 125"/>
                <a:gd name="T49" fmla="*/ 128 h 168"/>
                <a:gd name="T50" fmla="*/ 13 w 125"/>
                <a:gd name="T51" fmla="*/ 124 h 168"/>
                <a:gd name="T52" fmla="*/ 8 w 125"/>
                <a:gd name="T53" fmla="*/ 126 h 168"/>
                <a:gd name="T54" fmla="*/ 1 w 125"/>
                <a:gd name="T55" fmla="*/ 14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168">
                  <a:moveTo>
                    <a:pt x="1" y="146"/>
                  </a:moveTo>
                  <a:cubicBezTo>
                    <a:pt x="0" y="149"/>
                    <a:pt x="1" y="149"/>
                    <a:pt x="2" y="150"/>
                  </a:cubicBezTo>
                  <a:cubicBezTo>
                    <a:pt x="5" y="152"/>
                    <a:pt x="9" y="154"/>
                    <a:pt x="12" y="156"/>
                  </a:cubicBezTo>
                  <a:cubicBezTo>
                    <a:pt x="30" y="166"/>
                    <a:pt x="47" y="168"/>
                    <a:pt x="65" y="168"/>
                  </a:cubicBezTo>
                  <a:cubicBezTo>
                    <a:pt x="102" y="168"/>
                    <a:pt x="125" y="149"/>
                    <a:pt x="125" y="118"/>
                  </a:cubicBezTo>
                  <a:cubicBezTo>
                    <a:pt x="125" y="117"/>
                    <a:pt x="125" y="117"/>
                    <a:pt x="125" y="117"/>
                  </a:cubicBezTo>
                  <a:cubicBezTo>
                    <a:pt x="125" y="88"/>
                    <a:pt x="99" y="77"/>
                    <a:pt x="75" y="70"/>
                  </a:cubicBezTo>
                  <a:cubicBezTo>
                    <a:pt x="72" y="69"/>
                    <a:pt x="72" y="69"/>
                    <a:pt x="72" y="69"/>
                  </a:cubicBezTo>
                  <a:cubicBezTo>
                    <a:pt x="54" y="63"/>
                    <a:pt x="38" y="58"/>
                    <a:pt x="38" y="46"/>
                  </a:cubicBezTo>
                  <a:cubicBezTo>
                    <a:pt x="38" y="45"/>
                    <a:pt x="38" y="45"/>
                    <a:pt x="38" y="45"/>
                  </a:cubicBezTo>
                  <a:cubicBezTo>
                    <a:pt x="38" y="35"/>
                    <a:pt x="47" y="28"/>
                    <a:pt x="61" y="28"/>
                  </a:cubicBezTo>
                  <a:cubicBezTo>
                    <a:pt x="77" y="28"/>
                    <a:pt x="96" y="33"/>
                    <a:pt x="108" y="39"/>
                  </a:cubicBezTo>
                  <a:cubicBezTo>
                    <a:pt x="108" y="39"/>
                    <a:pt x="111" y="42"/>
                    <a:pt x="113" y="38"/>
                  </a:cubicBezTo>
                  <a:cubicBezTo>
                    <a:pt x="113" y="36"/>
                    <a:pt x="119" y="20"/>
                    <a:pt x="120" y="18"/>
                  </a:cubicBezTo>
                  <a:cubicBezTo>
                    <a:pt x="121" y="16"/>
                    <a:pt x="120" y="15"/>
                    <a:pt x="118" y="14"/>
                  </a:cubicBezTo>
                  <a:cubicBezTo>
                    <a:pt x="105" y="6"/>
                    <a:pt x="86" y="0"/>
                    <a:pt x="66" y="0"/>
                  </a:cubicBezTo>
                  <a:cubicBezTo>
                    <a:pt x="62" y="0"/>
                    <a:pt x="62" y="0"/>
                    <a:pt x="62" y="0"/>
                  </a:cubicBezTo>
                  <a:cubicBezTo>
                    <a:pt x="29" y="0"/>
                    <a:pt x="5" y="20"/>
                    <a:pt x="5" y="49"/>
                  </a:cubicBezTo>
                  <a:cubicBezTo>
                    <a:pt x="5" y="50"/>
                    <a:pt x="5" y="50"/>
                    <a:pt x="5" y="50"/>
                  </a:cubicBezTo>
                  <a:cubicBezTo>
                    <a:pt x="5" y="80"/>
                    <a:pt x="31" y="90"/>
                    <a:pt x="55" y="97"/>
                  </a:cubicBezTo>
                  <a:cubicBezTo>
                    <a:pt x="59" y="99"/>
                    <a:pt x="59" y="99"/>
                    <a:pt x="59" y="99"/>
                  </a:cubicBezTo>
                  <a:cubicBezTo>
                    <a:pt x="77" y="104"/>
                    <a:pt x="92" y="109"/>
                    <a:pt x="92" y="121"/>
                  </a:cubicBezTo>
                  <a:cubicBezTo>
                    <a:pt x="92" y="122"/>
                    <a:pt x="92" y="122"/>
                    <a:pt x="92" y="122"/>
                  </a:cubicBezTo>
                  <a:cubicBezTo>
                    <a:pt x="92" y="133"/>
                    <a:pt x="82" y="141"/>
                    <a:pt x="66" y="141"/>
                  </a:cubicBezTo>
                  <a:cubicBezTo>
                    <a:pt x="60" y="141"/>
                    <a:pt x="40" y="141"/>
                    <a:pt x="19" y="128"/>
                  </a:cubicBezTo>
                  <a:cubicBezTo>
                    <a:pt x="17" y="126"/>
                    <a:pt x="15" y="125"/>
                    <a:pt x="13" y="124"/>
                  </a:cubicBezTo>
                  <a:cubicBezTo>
                    <a:pt x="12" y="124"/>
                    <a:pt x="9" y="122"/>
                    <a:pt x="8" y="126"/>
                  </a:cubicBezTo>
                  <a:lnTo>
                    <a:pt x="1" y="1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9" name="Freeform 8"/>
            <p:cNvSpPr>
              <a:spLocks noEditPoints="1"/>
            </p:cNvSpPr>
            <p:nvPr userDrawn="1"/>
          </p:nvSpPr>
          <p:spPr bwMode="auto">
            <a:xfrm>
              <a:off x="6613537" y="3017836"/>
              <a:ext cx="504830" cy="566742"/>
            </a:xfrm>
            <a:custGeom>
              <a:avLst/>
              <a:gdLst>
                <a:gd name="T0" fmla="*/ 144 w 149"/>
                <a:gd name="T1" fmla="*/ 50 h 167"/>
                <a:gd name="T2" fmla="*/ 130 w 149"/>
                <a:gd name="T3" fmla="*/ 24 h 167"/>
                <a:gd name="T4" fmla="*/ 107 w 149"/>
                <a:gd name="T5" fmla="*/ 6 h 167"/>
                <a:gd name="T6" fmla="*/ 74 w 149"/>
                <a:gd name="T7" fmla="*/ 0 h 167"/>
                <a:gd name="T8" fmla="*/ 41 w 149"/>
                <a:gd name="T9" fmla="*/ 6 h 167"/>
                <a:gd name="T10" fmla="*/ 18 w 149"/>
                <a:gd name="T11" fmla="*/ 24 h 167"/>
                <a:gd name="T12" fmla="*/ 4 w 149"/>
                <a:gd name="T13" fmla="*/ 50 h 167"/>
                <a:gd name="T14" fmla="*/ 0 w 149"/>
                <a:gd name="T15" fmla="*/ 83 h 167"/>
                <a:gd name="T16" fmla="*/ 4 w 149"/>
                <a:gd name="T17" fmla="*/ 116 h 167"/>
                <a:gd name="T18" fmla="*/ 18 w 149"/>
                <a:gd name="T19" fmla="*/ 143 h 167"/>
                <a:gd name="T20" fmla="*/ 41 w 149"/>
                <a:gd name="T21" fmla="*/ 160 h 167"/>
                <a:gd name="T22" fmla="*/ 74 w 149"/>
                <a:gd name="T23" fmla="*/ 167 h 167"/>
                <a:gd name="T24" fmla="*/ 107 w 149"/>
                <a:gd name="T25" fmla="*/ 160 h 167"/>
                <a:gd name="T26" fmla="*/ 130 w 149"/>
                <a:gd name="T27" fmla="*/ 143 h 167"/>
                <a:gd name="T28" fmla="*/ 144 w 149"/>
                <a:gd name="T29" fmla="*/ 116 h 167"/>
                <a:gd name="T30" fmla="*/ 149 w 149"/>
                <a:gd name="T31" fmla="*/ 83 h 167"/>
                <a:gd name="T32" fmla="*/ 144 w 149"/>
                <a:gd name="T33" fmla="*/ 50 h 167"/>
                <a:gd name="T34" fmla="*/ 114 w 149"/>
                <a:gd name="T35" fmla="*/ 83 h 167"/>
                <a:gd name="T36" fmla="*/ 104 w 149"/>
                <a:gd name="T37" fmla="*/ 125 h 167"/>
                <a:gd name="T38" fmla="*/ 74 w 149"/>
                <a:gd name="T39" fmla="*/ 139 h 167"/>
                <a:gd name="T40" fmla="*/ 45 w 149"/>
                <a:gd name="T41" fmla="*/ 125 h 167"/>
                <a:gd name="T42" fmla="*/ 35 w 149"/>
                <a:gd name="T43" fmla="*/ 83 h 167"/>
                <a:gd name="T44" fmla="*/ 45 w 149"/>
                <a:gd name="T45" fmla="*/ 42 h 167"/>
                <a:gd name="T46" fmla="*/ 74 w 149"/>
                <a:gd name="T47" fmla="*/ 28 h 167"/>
                <a:gd name="T48" fmla="*/ 104 w 149"/>
                <a:gd name="T49" fmla="*/ 42 h 167"/>
                <a:gd name="T50" fmla="*/ 114 w 149"/>
                <a:gd name="T51" fmla="*/ 8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67">
                  <a:moveTo>
                    <a:pt x="144" y="50"/>
                  </a:moveTo>
                  <a:cubicBezTo>
                    <a:pt x="141" y="40"/>
                    <a:pt x="137" y="31"/>
                    <a:pt x="130" y="24"/>
                  </a:cubicBezTo>
                  <a:cubicBezTo>
                    <a:pt x="124" y="16"/>
                    <a:pt x="116" y="10"/>
                    <a:pt x="107" y="6"/>
                  </a:cubicBezTo>
                  <a:cubicBezTo>
                    <a:pt x="98" y="2"/>
                    <a:pt x="87" y="0"/>
                    <a:pt x="74" y="0"/>
                  </a:cubicBezTo>
                  <a:cubicBezTo>
                    <a:pt x="62" y="0"/>
                    <a:pt x="51" y="2"/>
                    <a:pt x="41" y="6"/>
                  </a:cubicBezTo>
                  <a:cubicBezTo>
                    <a:pt x="32" y="10"/>
                    <a:pt x="24" y="16"/>
                    <a:pt x="18" y="24"/>
                  </a:cubicBezTo>
                  <a:cubicBezTo>
                    <a:pt x="12" y="31"/>
                    <a:pt x="7" y="40"/>
                    <a:pt x="4" y="50"/>
                  </a:cubicBezTo>
                  <a:cubicBezTo>
                    <a:pt x="1" y="61"/>
                    <a:pt x="0" y="72"/>
                    <a:pt x="0" y="83"/>
                  </a:cubicBezTo>
                  <a:cubicBezTo>
                    <a:pt x="0" y="95"/>
                    <a:pt x="1" y="106"/>
                    <a:pt x="4" y="116"/>
                  </a:cubicBezTo>
                  <a:cubicBezTo>
                    <a:pt x="7" y="126"/>
                    <a:pt x="12" y="135"/>
                    <a:pt x="18" y="143"/>
                  </a:cubicBezTo>
                  <a:cubicBezTo>
                    <a:pt x="24" y="150"/>
                    <a:pt x="32" y="156"/>
                    <a:pt x="41" y="160"/>
                  </a:cubicBezTo>
                  <a:cubicBezTo>
                    <a:pt x="51" y="165"/>
                    <a:pt x="62" y="167"/>
                    <a:pt x="74" y="167"/>
                  </a:cubicBezTo>
                  <a:cubicBezTo>
                    <a:pt x="87" y="167"/>
                    <a:pt x="98" y="165"/>
                    <a:pt x="107" y="160"/>
                  </a:cubicBezTo>
                  <a:cubicBezTo>
                    <a:pt x="116" y="156"/>
                    <a:pt x="124" y="150"/>
                    <a:pt x="130" y="143"/>
                  </a:cubicBezTo>
                  <a:cubicBezTo>
                    <a:pt x="137" y="135"/>
                    <a:pt x="141" y="126"/>
                    <a:pt x="144" y="116"/>
                  </a:cubicBezTo>
                  <a:cubicBezTo>
                    <a:pt x="147" y="106"/>
                    <a:pt x="149" y="95"/>
                    <a:pt x="149" y="83"/>
                  </a:cubicBezTo>
                  <a:cubicBezTo>
                    <a:pt x="149" y="72"/>
                    <a:pt x="147" y="61"/>
                    <a:pt x="144" y="50"/>
                  </a:cubicBezTo>
                  <a:moveTo>
                    <a:pt x="114" y="83"/>
                  </a:moveTo>
                  <a:cubicBezTo>
                    <a:pt x="114" y="101"/>
                    <a:pt x="110" y="115"/>
                    <a:pt x="104" y="125"/>
                  </a:cubicBezTo>
                  <a:cubicBezTo>
                    <a:pt x="97" y="135"/>
                    <a:pt x="88" y="139"/>
                    <a:pt x="74" y="139"/>
                  </a:cubicBezTo>
                  <a:cubicBezTo>
                    <a:pt x="61" y="139"/>
                    <a:pt x="51" y="135"/>
                    <a:pt x="45" y="125"/>
                  </a:cubicBezTo>
                  <a:cubicBezTo>
                    <a:pt x="38" y="115"/>
                    <a:pt x="35" y="101"/>
                    <a:pt x="35" y="83"/>
                  </a:cubicBezTo>
                  <a:cubicBezTo>
                    <a:pt x="35" y="66"/>
                    <a:pt x="38" y="52"/>
                    <a:pt x="45" y="42"/>
                  </a:cubicBezTo>
                  <a:cubicBezTo>
                    <a:pt x="51" y="32"/>
                    <a:pt x="61" y="28"/>
                    <a:pt x="74" y="28"/>
                  </a:cubicBezTo>
                  <a:cubicBezTo>
                    <a:pt x="88" y="28"/>
                    <a:pt x="97" y="32"/>
                    <a:pt x="104" y="42"/>
                  </a:cubicBezTo>
                  <a:cubicBezTo>
                    <a:pt x="110" y="52"/>
                    <a:pt x="114" y="66"/>
                    <a:pt x="114"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0" name="Freeform 9"/>
            <p:cNvSpPr>
              <a:spLocks/>
            </p:cNvSpPr>
            <p:nvPr userDrawn="1"/>
          </p:nvSpPr>
          <p:spPr bwMode="auto">
            <a:xfrm>
              <a:off x="7551751" y="3014665"/>
              <a:ext cx="430213" cy="569913"/>
            </a:xfrm>
            <a:custGeom>
              <a:avLst/>
              <a:gdLst>
                <a:gd name="T0" fmla="*/ 118 w 127"/>
                <a:gd name="T1" fmla="*/ 136 h 168"/>
                <a:gd name="T2" fmla="*/ 114 w 127"/>
                <a:gd name="T3" fmla="*/ 134 h 168"/>
                <a:gd name="T4" fmla="*/ 100 w 127"/>
                <a:gd name="T5" fmla="*/ 138 h 168"/>
                <a:gd name="T6" fmla="*/ 83 w 127"/>
                <a:gd name="T7" fmla="*/ 139 h 168"/>
                <a:gd name="T8" fmla="*/ 48 w 127"/>
                <a:gd name="T9" fmla="*/ 126 h 168"/>
                <a:gd name="T10" fmla="*/ 35 w 127"/>
                <a:gd name="T11" fmla="*/ 84 h 168"/>
                <a:gd name="T12" fmla="*/ 47 w 127"/>
                <a:gd name="T13" fmla="*/ 44 h 168"/>
                <a:gd name="T14" fmla="*/ 81 w 127"/>
                <a:gd name="T15" fmla="*/ 29 h 168"/>
                <a:gd name="T16" fmla="*/ 113 w 127"/>
                <a:gd name="T17" fmla="*/ 34 h 168"/>
                <a:gd name="T18" fmla="*/ 117 w 127"/>
                <a:gd name="T19" fmla="*/ 32 h 168"/>
                <a:gd name="T20" fmla="*/ 124 w 127"/>
                <a:gd name="T21" fmla="*/ 11 h 168"/>
                <a:gd name="T22" fmla="*/ 122 w 127"/>
                <a:gd name="T23" fmla="*/ 7 h 168"/>
                <a:gd name="T24" fmla="*/ 102 w 127"/>
                <a:gd name="T25" fmla="*/ 2 h 168"/>
                <a:gd name="T26" fmla="*/ 79 w 127"/>
                <a:gd name="T27" fmla="*/ 0 h 168"/>
                <a:gd name="T28" fmla="*/ 45 w 127"/>
                <a:gd name="T29" fmla="*/ 7 h 168"/>
                <a:gd name="T30" fmla="*/ 20 w 127"/>
                <a:gd name="T31" fmla="*/ 25 h 168"/>
                <a:gd name="T32" fmla="*/ 5 w 127"/>
                <a:gd name="T33" fmla="*/ 51 h 168"/>
                <a:gd name="T34" fmla="*/ 0 w 127"/>
                <a:gd name="T35" fmla="*/ 84 h 168"/>
                <a:gd name="T36" fmla="*/ 21 w 127"/>
                <a:gd name="T37" fmla="*/ 145 h 168"/>
                <a:gd name="T38" fmla="*/ 81 w 127"/>
                <a:gd name="T39" fmla="*/ 168 h 168"/>
                <a:gd name="T40" fmla="*/ 124 w 127"/>
                <a:gd name="T41" fmla="*/ 160 h 168"/>
                <a:gd name="T42" fmla="*/ 126 w 127"/>
                <a:gd name="T43" fmla="*/ 156 h 168"/>
                <a:gd name="T44" fmla="*/ 118 w 127"/>
                <a:gd name="T45" fmla="*/ 13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168">
                  <a:moveTo>
                    <a:pt x="118" y="136"/>
                  </a:moveTo>
                  <a:cubicBezTo>
                    <a:pt x="117" y="133"/>
                    <a:pt x="114" y="134"/>
                    <a:pt x="114" y="134"/>
                  </a:cubicBezTo>
                  <a:cubicBezTo>
                    <a:pt x="110" y="135"/>
                    <a:pt x="105" y="137"/>
                    <a:pt x="100" y="138"/>
                  </a:cubicBezTo>
                  <a:cubicBezTo>
                    <a:pt x="95" y="139"/>
                    <a:pt x="89" y="139"/>
                    <a:pt x="83" y="139"/>
                  </a:cubicBezTo>
                  <a:cubicBezTo>
                    <a:pt x="68" y="139"/>
                    <a:pt x="57" y="135"/>
                    <a:pt x="48" y="126"/>
                  </a:cubicBezTo>
                  <a:cubicBezTo>
                    <a:pt x="40" y="117"/>
                    <a:pt x="35" y="103"/>
                    <a:pt x="35" y="84"/>
                  </a:cubicBezTo>
                  <a:cubicBezTo>
                    <a:pt x="35" y="67"/>
                    <a:pt x="39" y="54"/>
                    <a:pt x="47" y="44"/>
                  </a:cubicBezTo>
                  <a:cubicBezTo>
                    <a:pt x="54" y="34"/>
                    <a:pt x="66" y="29"/>
                    <a:pt x="81" y="29"/>
                  </a:cubicBezTo>
                  <a:cubicBezTo>
                    <a:pt x="93" y="29"/>
                    <a:pt x="103" y="31"/>
                    <a:pt x="113" y="34"/>
                  </a:cubicBezTo>
                  <a:cubicBezTo>
                    <a:pt x="113" y="34"/>
                    <a:pt x="115" y="35"/>
                    <a:pt x="117" y="32"/>
                  </a:cubicBezTo>
                  <a:cubicBezTo>
                    <a:pt x="119" y="24"/>
                    <a:pt x="121" y="19"/>
                    <a:pt x="124" y="11"/>
                  </a:cubicBezTo>
                  <a:cubicBezTo>
                    <a:pt x="125" y="8"/>
                    <a:pt x="123" y="7"/>
                    <a:pt x="122" y="7"/>
                  </a:cubicBezTo>
                  <a:cubicBezTo>
                    <a:pt x="118" y="6"/>
                    <a:pt x="109" y="3"/>
                    <a:pt x="102" y="2"/>
                  </a:cubicBezTo>
                  <a:cubicBezTo>
                    <a:pt x="95" y="1"/>
                    <a:pt x="88" y="0"/>
                    <a:pt x="79" y="0"/>
                  </a:cubicBezTo>
                  <a:cubicBezTo>
                    <a:pt x="66" y="0"/>
                    <a:pt x="55" y="3"/>
                    <a:pt x="45" y="7"/>
                  </a:cubicBezTo>
                  <a:cubicBezTo>
                    <a:pt x="35" y="11"/>
                    <a:pt x="27" y="17"/>
                    <a:pt x="20" y="25"/>
                  </a:cubicBezTo>
                  <a:cubicBezTo>
                    <a:pt x="14" y="32"/>
                    <a:pt x="9" y="41"/>
                    <a:pt x="5" y="51"/>
                  </a:cubicBezTo>
                  <a:cubicBezTo>
                    <a:pt x="2" y="61"/>
                    <a:pt x="0" y="72"/>
                    <a:pt x="0" y="84"/>
                  </a:cubicBezTo>
                  <a:cubicBezTo>
                    <a:pt x="0" y="110"/>
                    <a:pt x="7" y="130"/>
                    <a:pt x="21" y="145"/>
                  </a:cubicBezTo>
                  <a:cubicBezTo>
                    <a:pt x="34" y="160"/>
                    <a:pt x="55" y="168"/>
                    <a:pt x="81" y="168"/>
                  </a:cubicBezTo>
                  <a:cubicBezTo>
                    <a:pt x="97" y="168"/>
                    <a:pt x="113" y="164"/>
                    <a:pt x="124" y="160"/>
                  </a:cubicBezTo>
                  <a:cubicBezTo>
                    <a:pt x="124" y="160"/>
                    <a:pt x="127" y="159"/>
                    <a:pt x="126" y="156"/>
                  </a:cubicBezTo>
                  <a:lnTo>
                    <a:pt x="118" y="1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1" name="Freeform 10"/>
            <p:cNvSpPr>
              <a:spLocks noEditPoints="1"/>
            </p:cNvSpPr>
            <p:nvPr userDrawn="1"/>
          </p:nvSpPr>
          <p:spPr bwMode="auto">
            <a:xfrm>
              <a:off x="8008956" y="3017836"/>
              <a:ext cx="493712"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2" name="Freeform 11"/>
            <p:cNvSpPr>
              <a:spLocks noEditPoints="1"/>
            </p:cNvSpPr>
            <p:nvPr userDrawn="1"/>
          </p:nvSpPr>
          <p:spPr bwMode="auto">
            <a:xfrm>
              <a:off x="5205424" y="3017836"/>
              <a:ext cx="495297" cy="566742"/>
            </a:xfrm>
            <a:custGeom>
              <a:avLst/>
              <a:gdLst>
                <a:gd name="T0" fmla="*/ 139 w 146"/>
                <a:gd name="T1" fmla="*/ 45 h 167"/>
                <a:gd name="T2" fmla="*/ 126 w 146"/>
                <a:gd name="T3" fmla="*/ 21 h 167"/>
                <a:gd name="T4" fmla="*/ 106 w 146"/>
                <a:gd name="T5" fmla="*/ 6 h 167"/>
                <a:gd name="T6" fmla="*/ 77 w 146"/>
                <a:gd name="T7" fmla="*/ 0 h 167"/>
                <a:gd name="T8" fmla="*/ 43 w 146"/>
                <a:gd name="T9" fmla="*/ 6 h 167"/>
                <a:gd name="T10" fmla="*/ 19 w 146"/>
                <a:gd name="T11" fmla="*/ 24 h 167"/>
                <a:gd name="T12" fmla="*/ 5 w 146"/>
                <a:gd name="T13" fmla="*/ 51 h 167"/>
                <a:gd name="T14" fmla="*/ 0 w 146"/>
                <a:gd name="T15" fmla="*/ 84 h 167"/>
                <a:gd name="T16" fmla="*/ 5 w 146"/>
                <a:gd name="T17" fmla="*/ 117 h 167"/>
                <a:gd name="T18" fmla="*/ 20 w 146"/>
                <a:gd name="T19" fmla="*/ 143 h 167"/>
                <a:gd name="T20" fmla="*/ 46 w 146"/>
                <a:gd name="T21" fmla="*/ 161 h 167"/>
                <a:gd name="T22" fmla="*/ 84 w 146"/>
                <a:gd name="T23" fmla="*/ 167 h 167"/>
                <a:gd name="T24" fmla="*/ 136 w 146"/>
                <a:gd name="T25" fmla="*/ 156 h 167"/>
                <a:gd name="T26" fmla="*/ 137 w 146"/>
                <a:gd name="T27" fmla="*/ 151 h 167"/>
                <a:gd name="T28" fmla="*/ 130 w 146"/>
                <a:gd name="T29" fmla="*/ 133 h 167"/>
                <a:gd name="T30" fmla="*/ 126 w 146"/>
                <a:gd name="T31" fmla="*/ 131 h 167"/>
                <a:gd name="T32" fmla="*/ 83 w 146"/>
                <a:gd name="T33" fmla="*/ 138 h 167"/>
                <a:gd name="T34" fmla="*/ 48 w 146"/>
                <a:gd name="T35" fmla="*/ 126 h 167"/>
                <a:gd name="T36" fmla="*/ 36 w 146"/>
                <a:gd name="T37" fmla="*/ 92 h 167"/>
                <a:gd name="T38" fmla="*/ 139 w 146"/>
                <a:gd name="T39" fmla="*/ 92 h 167"/>
                <a:gd name="T40" fmla="*/ 142 w 146"/>
                <a:gd name="T41" fmla="*/ 89 h 167"/>
                <a:gd name="T42" fmla="*/ 139 w 146"/>
                <a:gd name="T43" fmla="*/ 45 h 167"/>
                <a:gd name="T44" fmla="*/ 37 w 146"/>
                <a:gd name="T45" fmla="*/ 66 h 167"/>
                <a:gd name="T46" fmla="*/ 45 w 146"/>
                <a:gd name="T47" fmla="*/ 42 h 167"/>
                <a:gd name="T48" fmla="*/ 74 w 146"/>
                <a:gd name="T49" fmla="*/ 27 h 167"/>
                <a:gd name="T50" fmla="*/ 103 w 146"/>
                <a:gd name="T51" fmla="*/ 42 h 167"/>
                <a:gd name="T52" fmla="*/ 110 w 146"/>
                <a:gd name="T53" fmla="*/ 66 h 167"/>
                <a:gd name="T54" fmla="*/ 37 w 146"/>
                <a:gd name="T55" fmla="*/ 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6" h="167">
                  <a:moveTo>
                    <a:pt x="139" y="45"/>
                  </a:moveTo>
                  <a:cubicBezTo>
                    <a:pt x="137" y="35"/>
                    <a:pt x="130" y="25"/>
                    <a:pt x="126" y="21"/>
                  </a:cubicBezTo>
                  <a:cubicBezTo>
                    <a:pt x="119" y="13"/>
                    <a:pt x="113" y="8"/>
                    <a:pt x="106" y="6"/>
                  </a:cubicBezTo>
                  <a:cubicBezTo>
                    <a:pt x="98" y="2"/>
                    <a:pt x="88" y="0"/>
                    <a:pt x="77" y="0"/>
                  </a:cubicBezTo>
                  <a:cubicBezTo>
                    <a:pt x="64" y="0"/>
                    <a:pt x="52" y="2"/>
                    <a:pt x="43" y="6"/>
                  </a:cubicBezTo>
                  <a:cubicBezTo>
                    <a:pt x="33" y="11"/>
                    <a:pt x="25" y="17"/>
                    <a:pt x="19" y="24"/>
                  </a:cubicBezTo>
                  <a:cubicBezTo>
                    <a:pt x="13" y="32"/>
                    <a:pt x="8" y="41"/>
                    <a:pt x="5" y="51"/>
                  </a:cubicBezTo>
                  <a:cubicBezTo>
                    <a:pt x="2" y="61"/>
                    <a:pt x="0" y="72"/>
                    <a:pt x="0" y="84"/>
                  </a:cubicBezTo>
                  <a:cubicBezTo>
                    <a:pt x="0" y="96"/>
                    <a:pt x="2" y="107"/>
                    <a:pt x="5" y="117"/>
                  </a:cubicBezTo>
                  <a:cubicBezTo>
                    <a:pt x="8" y="127"/>
                    <a:pt x="13" y="136"/>
                    <a:pt x="20" y="143"/>
                  </a:cubicBezTo>
                  <a:cubicBezTo>
                    <a:pt x="27" y="151"/>
                    <a:pt x="36" y="157"/>
                    <a:pt x="46" y="161"/>
                  </a:cubicBezTo>
                  <a:cubicBezTo>
                    <a:pt x="56" y="165"/>
                    <a:pt x="69" y="167"/>
                    <a:pt x="84" y="167"/>
                  </a:cubicBezTo>
                  <a:cubicBezTo>
                    <a:pt x="113" y="167"/>
                    <a:pt x="129" y="160"/>
                    <a:pt x="136" y="156"/>
                  </a:cubicBezTo>
                  <a:cubicBezTo>
                    <a:pt x="137" y="156"/>
                    <a:pt x="138" y="155"/>
                    <a:pt x="137" y="151"/>
                  </a:cubicBezTo>
                  <a:cubicBezTo>
                    <a:pt x="130" y="133"/>
                    <a:pt x="130" y="133"/>
                    <a:pt x="130" y="133"/>
                  </a:cubicBezTo>
                  <a:cubicBezTo>
                    <a:pt x="129" y="130"/>
                    <a:pt x="126" y="131"/>
                    <a:pt x="126" y="131"/>
                  </a:cubicBezTo>
                  <a:cubicBezTo>
                    <a:pt x="118" y="134"/>
                    <a:pt x="108" y="138"/>
                    <a:pt x="83" y="138"/>
                  </a:cubicBezTo>
                  <a:cubicBezTo>
                    <a:pt x="67" y="138"/>
                    <a:pt x="56" y="134"/>
                    <a:pt x="48" y="126"/>
                  </a:cubicBezTo>
                  <a:cubicBezTo>
                    <a:pt x="40" y="119"/>
                    <a:pt x="37" y="108"/>
                    <a:pt x="36" y="92"/>
                  </a:cubicBezTo>
                  <a:cubicBezTo>
                    <a:pt x="139" y="92"/>
                    <a:pt x="139" y="92"/>
                    <a:pt x="139" y="92"/>
                  </a:cubicBezTo>
                  <a:cubicBezTo>
                    <a:pt x="139" y="92"/>
                    <a:pt x="142" y="92"/>
                    <a:pt x="142" y="89"/>
                  </a:cubicBezTo>
                  <a:cubicBezTo>
                    <a:pt x="143" y="88"/>
                    <a:pt x="146" y="68"/>
                    <a:pt x="139" y="45"/>
                  </a:cubicBezTo>
                  <a:moveTo>
                    <a:pt x="37" y="66"/>
                  </a:moveTo>
                  <a:cubicBezTo>
                    <a:pt x="38" y="57"/>
                    <a:pt x="41" y="48"/>
                    <a:pt x="45" y="42"/>
                  </a:cubicBezTo>
                  <a:cubicBezTo>
                    <a:pt x="51" y="32"/>
                    <a:pt x="61" y="27"/>
                    <a:pt x="74" y="27"/>
                  </a:cubicBezTo>
                  <a:cubicBezTo>
                    <a:pt x="88" y="27"/>
                    <a:pt x="97" y="32"/>
                    <a:pt x="103" y="42"/>
                  </a:cubicBezTo>
                  <a:cubicBezTo>
                    <a:pt x="108" y="48"/>
                    <a:pt x="110" y="57"/>
                    <a:pt x="110" y="66"/>
                  </a:cubicBezTo>
                  <a:lnTo>
                    <a:pt x="37"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3" name="Freeform 12"/>
            <p:cNvSpPr>
              <a:spLocks noEditPoints="1"/>
            </p:cNvSpPr>
            <p:nvPr userDrawn="1"/>
          </p:nvSpPr>
          <p:spPr bwMode="auto">
            <a:xfrm>
              <a:off x="4427543" y="3014665"/>
              <a:ext cx="454025" cy="569913"/>
            </a:xfrm>
            <a:custGeom>
              <a:avLst/>
              <a:gdLst>
                <a:gd name="T0" fmla="*/ 84 w 134"/>
                <a:gd name="T1" fmla="*/ 62 h 168"/>
                <a:gd name="T2" fmla="*/ 68 w 134"/>
                <a:gd name="T3" fmla="*/ 62 h 168"/>
                <a:gd name="T4" fmla="*/ 43 w 134"/>
                <a:gd name="T5" fmla="*/ 65 h 168"/>
                <a:gd name="T6" fmla="*/ 21 w 134"/>
                <a:gd name="T7" fmla="*/ 75 h 168"/>
                <a:gd name="T8" fmla="*/ 6 w 134"/>
                <a:gd name="T9" fmla="*/ 92 h 168"/>
                <a:gd name="T10" fmla="*/ 0 w 134"/>
                <a:gd name="T11" fmla="*/ 116 h 168"/>
                <a:gd name="T12" fmla="*/ 5 w 134"/>
                <a:gd name="T13" fmla="*/ 140 h 168"/>
                <a:gd name="T14" fmla="*/ 19 w 134"/>
                <a:gd name="T15" fmla="*/ 156 h 168"/>
                <a:gd name="T16" fmla="*/ 40 w 134"/>
                <a:gd name="T17" fmla="*/ 165 h 168"/>
                <a:gd name="T18" fmla="*/ 67 w 134"/>
                <a:gd name="T19" fmla="*/ 168 h 168"/>
                <a:gd name="T20" fmla="*/ 99 w 134"/>
                <a:gd name="T21" fmla="*/ 165 h 168"/>
                <a:gd name="T22" fmla="*/ 125 w 134"/>
                <a:gd name="T23" fmla="*/ 160 h 168"/>
                <a:gd name="T24" fmla="*/ 132 w 134"/>
                <a:gd name="T25" fmla="*/ 158 h 168"/>
                <a:gd name="T26" fmla="*/ 134 w 134"/>
                <a:gd name="T27" fmla="*/ 155 h 168"/>
                <a:gd name="T28" fmla="*/ 134 w 134"/>
                <a:gd name="T29" fmla="*/ 60 h 168"/>
                <a:gd name="T30" fmla="*/ 118 w 134"/>
                <a:gd name="T31" fmla="*/ 15 h 168"/>
                <a:gd name="T32" fmla="*/ 70 w 134"/>
                <a:gd name="T33" fmla="*/ 0 h 168"/>
                <a:gd name="T34" fmla="*/ 43 w 134"/>
                <a:gd name="T35" fmla="*/ 3 h 168"/>
                <a:gd name="T36" fmla="*/ 11 w 134"/>
                <a:gd name="T37" fmla="*/ 15 h 168"/>
                <a:gd name="T38" fmla="*/ 10 w 134"/>
                <a:gd name="T39" fmla="*/ 19 h 168"/>
                <a:gd name="T40" fmla="*/ 17 w 134"/>
                <a:gd name="T41" fmla="*/ 38 h 168"/>
                <a:gd name="T42" fmla="*/ 20 w 134"/>
                <a:gd name="T43" fmla="*/ 40 h 168"/>
                <a:gd name="T44" fmla="*/ 22 w 134"/>
                <a:gd name="T45" fmla="*/ 39 h 168"/>
                <a:gd name="T46" fmla="*/ 67 w 134"/>
                <a:gd name="T47" fmla="*/ 29 h 168"/>
                <a:gd name="T48" fmla="*/ 93 w 134"/>
                <a:gd name="T49" fmla="*/ 35 h 168"/>
                <a:gd name="T50" fmla="*/ 101 w 134"/>
                <a:gd name="T51" fmla="*/ 60 h 168"/>
                <a:gd name="T52" fmla="*/ 101 w 134"/>
                <a:gd name="T53" fmla="*/ 64 h 168"/>
                <a:gd name="T54" fmla="*/ 84 w 134"/>
                <a:gd name="T55" fmla="*/ 62 h 168"/>
                <a:gd name="T56" fmla="*/ 43 w 134"/>
                <a:gd name="T57" fmla="*/ 135 h 168"/>
                <a:gd name="T58" fmla="*/ 37 w 134"/>
                <a:gd name="T59" fmla="*/ 129 h 168"/>
                <a:gd name="T60" fmla="*/ 34 w 134"/>
                <a:gd name="T61" fmla="*/ 115 h 168"/>
                <a:gd name="T62" fmla="*/ 43 w 134"/>
                <a:gd name="T63" fmla="*/ 95 h 168"/>
                <a:gd name="T64" fmla="*/ 73 w 134"/>
                <a:gd name="T65" fmla="*/ 88 h 168"/>
                <a:gd name="T66" fmla="*/ 101 w 134"/>
                <a:gd name="T67" fmla="*/ 90 h 168"/>
                <a:gd name="T68" fmla="*/ 101 w 134"/>
                <a:gd name="T69" fmla="*/ 137 h 168"/>
                <a:gd name="T70" fmla="*/ 73 w 134"/>
                <a:gd name="T71" fmla="*/ 141 h 168"/>
                <a:gd name="T72" fmla="*/ 43 w 134"/>
                <a:gd name="T73" fmla="*/ 1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68">
                  <a:moveTo>
                    <a:pt x="84" y="62"/>
                  </a:moveTo>
                  <a:cubicBezTo>
                    <a:pt x="80" y="62"/>
                    <a:pt x="75" y="62"/>
                    <a:pt x="68" y="62"/>
                  </a:cubicBezTo>
                  <a:cubicBezTo>
                    <a:pt x="59" y="62"/>
                    <a:pt x="51" y="63"/>
                    <a:pt x="43" y="65"/>
                  </a:cubicBezTo>
                  <a:cubicBezTo>
                    <a:pt x="35" y="67"/>
                    <a:pt x="27" y="71"/>
                    <a:pt x="21" y="75"/>
                  </a:cubicBezTo>
                  <a:cubicBezTo>
                    <a:pt x="15" y="80"/>
                    <a:pt x="10" y="85"/>
                    <a:pt x="6" y="92"/>
                  </a:cubicBezTo>
                  <a:cubicBezTo>
                    <a:pt x="2" y="99"/>
                    <a:pt x="0" y="107"/>
                    <a:pt x="0" y="116"/>
                  </a:cubicBezTo>
                  <a:cubicBezTo>
                    <a:pt x="0" y="125"/>
                    <a:pt x="2" y="133"/>
                    <a:pt x="5" y="140"/>
                  </a:cubicBezTo>
                  <a:cubicBezTo>
                    <a:pt x="8" y="146"/>
                    <a:pt x="13" y="152"/>
                    <a:pt x="19" y="156"/>
                  </a:cubicBezTo>
                  <a:cubicBezTo>
                    <a:pt x="24" y="160"/>
                    <a:pt x="32" y="163"/>
                    <a:pt x="40" y="165"/>
                  </a:cubicBezTo>
                  <a:cubicBezTo>
                    <a:pt x="48" y="167"/>
                    <a:pt x="57" y="168"/>
                    <a:pt x="67" y="168"/>
                  </a:cubicBezTo>
                  <a:cubicBezTo>
                    <a:pt x="78" y="168"/>
                    <a:pt x="88" y="167"/>
                    <a:pt x="99" y="165"/>
                  </a:cubicBezTo>
                  <a:cubicBezTo>
                    <a:pt x="109" y="163"/>
                    <a:pt x="121" y="161"/>
                    <a:pt x="125" y="160"/>
                  </a:cubicBezTo>
                  <a:cubicBezTo>
                    <a:pt x="128" y="159"/>
                    <a:pt x="132" y="158"/>
                    <a:pt x="132" y="158"/>
                  </a:cubicBezTo>
                  <a:cubicBezTo>
                    <a:pt x="134" y="158"/>
                    <a:pt x="134" y="155"/>
                    <a:pt x="134" y="155"/>
                  </a:cubicBezTo>
                  <a:cubicBezTo>
                    <a:pt x="134" y="60"/>
                    <a:pt x="134" y="60"/>
                    <a:pt x="134" y="60"/>
                  </a:cubicBezTo>
                  <a:cubicBezTo>
                    <a:pt x="134" y="40"/>
                    <a:pt x="129" y="24"/>
                    <a:pt x="118" y="15"/>
                  </a:cubicBezTo>
                  <a:cubicBezTo>
                    <a:pt x="107" y="5"/>
                    <a:pt x="91" y="0"/>
                    <a:pt x="70" y="0"/>
                  </a:cubicBezTo>
                  <a:cubicBezTo>
                    <a:pt x="62" y="0"/>
                    <a:pt x="50" y="1"/>
                    <a:pt x="43" y="3"/>
                  </a:cubicBezTo>
                  <a:cubicBezTo>
                    <a:pt x="43" y="3"/>
                    <a:pt x="20" y="7"/>
                    <a:pt x="11" y="15"/>
                  </a:cubicBezTo>
                  <a:cubicBezTo>
                    <a:pt x="11" y="15"/>
                    <a:pt x="9" y="16"/>
                    <a:pt x="10" y="19"/>
                  </a:cubicBezTo>
                  <a:cubicBezTo>
                    <a:pt x="17" y="38"/>
                    <a:pt x="17" y="38"/>
                    <a:pt x="17" y="38"/>
                  </a:cubicBezTo>
                  <a:cubicBezTo>
                    <a:pt x="18" y="41"/>
                    <a:pt x="20" y="40"/>
                    <a:pt x="20" y="40"/>
                  </a:cubicBezTo>
                  <a:cubicBezTo>
                    <a:pt x="20" y="40"/>
                    <a:pt x="21" y="40"/>
                    <a:pt x="22" y="39"/>
                  </a:cubicBezTo>
                  <a:cubicBezTo>
                    <a:pt x="42" y="28"/>
                    <a:pt x="67" y="29"/>
                    <a:pt x="67" y="29"/>
                  </a:cubicBezTo>
                  <a:cubicBezTo>
                    <a:pt x="78" y="29"/>
                    <a:pt x="87" y="31"/>
                    <a:pt x="93" y="35"/>
                  </a:cubicBezTo>
                  <a:cubicBezTo>
                    <a:pt x="98" y="40"/>
                    <a:pt x="101" y="46"/>
                    <a:pt x="101" y="60"/>
                  </a:cubicBezTo>
                  <a:cubicBezTo>
                    <a:pt x="101" y="64"/>
                    <a:pt x="101" y="64"/>
                    <a:pt x="101" y="64"/>
                  </a:cubicBezTo>
                  <a:cubicBezTo>
                    <a:pt x="92" y="63"/>
                    <a:pt x="84" y="62"/>
                    <a:pt x="84" y="62"/>
                  </a:cubicBezTo>
                  <a:moveTo>
                    <a:pt x="43" y="135"/>
                  </a:moveTo>
                  <a:cubicBezTo>
                    <a:pt x="39" y="132"/>
                    <a:pt x="38" y="131"/>
                    <a:pt x="37" y="129"/>
                  </a:cubicBezTo>
                  <a:cubicBezTo>
                    <a:pt x="35" y="126"/>
                    <a:pt x="34" y="121"/>
                    <a:pt x="34" y="115"/>
                  </a:cubicBezTo>
                  <a:cubicBezTo>
                    <a:pt x="34" y="106"/>
                    <a:pt x="37" y="100"/>
                    <a:pt x="43" y="95"/>
                  </a:cubicBezTo>
                  <a:cubicBezTo>
                    <a:pt x="43" y="95"/>
                    <a:pt x="52" y="88"/>
                    <a:pt x="73" y="88"/>
                  </a:cubicBezTo>
                  <a:cubicBezTo>
                    <a:pt x="88" y="88"/>
                    <a:pt x="101" y="90"/>
                    <a:pt x="101" y="90"/>
                  </a:cubicBezTo>
                  <a:cubicBezTo>
                    <a:pt x="101" y="137"/>
                    <a:pt x="101" y="137"/>
                    <a:pt x="101" y="137"/>
                  </a:cubicBezTo>
                  <a:cubicBezTo>
                    <a:pt x="101" y="137"/>
                    <a:pt x="88" y="140"/>
                    <a:pt x="73" y="141"/>
                  </a:cubicBezTo>
                  <a:cubicBezTo>
                    <a:pt x="52" y="142"/>
                    <a:pt x="43" y="135"/>
                    <a:pt x="43" y="13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4" name="Freeform 13"/>
            <p:cNvSpPr>
              <a:spLocks/>
            </p:cNvSpPr>
            <p:nvPr userDrawn="1"/>
          </p:nvSpPr>
          <p:spPr bwMode="auto">
            <a:xfrm>
              <a:off x="7213615" y="3022602"/>
              <a:ext cx="323846" cy="549272"/>
            </a:xfrm>
            <a:custGeom>
              <a:avLst/>
              <a:gdLst>
                <a:gd name="T0" fmla="*/ 95 w 96"/>
                <a:gd name="T1" fmla="*/ 7 h 162"/>
                <a:gd name="T2" fmla="*/ 94 w 96"/>
                <a:gd name="T3" fmla="*/ 3 h 162"/>
                <a:gd name="T4" fmla="*/ 76 w 96"/>
                <a:gd name="T5" fmla="*/ 0 h 162"/>
                <a:gd name="T6" fmla="*/ 50 w 96"/>
                <a:gd name="T7" fmla="*/ 5 h 162"/>
                <a:gd name="T8" fmla="*/ 32 w 96"/>
                <a:gd name="T9" fmla="*/ 18 h 162"/>
                <a:gd name="T10" fmla="*/ 32 w 96"/>
                <a:gd name="T11" fmla="*/ 5 h 162"/>
                <a:gd name="T12" fmla="*/ 29 w 96"/>
                <a:gd name="T13" fmla="*/ 2 h 162"/>
                <a:gd name="T14" fmla="*/ 3 w 96"/>
                <a:gd name="T15" fmla="*/ 2 h 162"/>
                <a:gd name="T16" fmla="*/ 0 w 96"/>
                <a:gd name="T17" fmla="*/ 5 h 162"/>
                <a:gd name="T18" fmla="*/ 0 w 96"/>
                <a:gd name="T19" fmla="*/ 159 h 162"/>
                <a:gd name="T20" fmla="*/ 3 w 96"/>
                <a:gd name="T21" fmla="*/ 162 h 162"/>
                <a:gd name="T22" fmla="*/ 30 w 96"/>
                <a:gd name="T23" fmla="*/ 162 h 162"/>
                <a:gd name="T24" fmla="*/ 33 w 96"/>
                <a:gd name="T25" fmla="*/ 159 h 162"/>
                <a:gd name="T26" fmla="*/ 33 w 96"/>
                <a:gd name="T27" fmla="*/ 82 h 162"/>
                <a:gd name="T28" fmla="*/ 36 w 96"/>
                <a:gd name="T29" fmla="*/ 55 h 162"/>
                <a:gd name="T30" fmla="*/ 46 w 96"/>
                <a:gd name="T31" fmla="*/ 40 h 162"/>
                <a:gd name="T32" fmla="*/ 58 w 96"/>
                <a:gd name="T33" fmla="*/ 32 h 162"/>
                <a:gd name="T34" fmla="*/ 72 w 96"/>
                <a:gd name="T35" fmla="*/ 30 h 162"/>
                <a:gd name="T36" fmla="*/ 83 w 96"/>
                <a:gd name="T37" fmla="*/ 32 h 162"/>
                <a:gd name="T38" fmla="*/ 87 w 96"/>
                <a:gd name="T39" fmla="*/ 29 h 162"/>
                <a:gd name="T40" fmla="*/ 95 w 96"/>
                <a:gd name="T41" fmla="*/ 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62">
                  <a:moveTo>
                    <a:pt x="95" y="7"/>
                  </a:moveTo>
                  <a:cubicBezTo>
                    <a:pt x="96" y="5"/>
                    <a:pt x="94" y="4"/>
                    <a:pt x="94" y="3"/>
                  </a:cubicBezTo>
                  <a:cubicBezTo>
                    <a:pt x="92" y="3"/>
                    <a:pt x="83" y="1"/>
                    <a:pt x="76" y="0"/>
                  </a:cubicBezTo>
                  <a:cubicBezTo>
                    <a:pt x="63" y="0"/>
                    <a:pt x="56" y="2"/>
                    <a:pt x="50" y="5"/>
                  </a:cubicBezTo>
                  <a:cubicBezTo>
                    <a:pt x="43" y="8"/>
                    <a:pt x="36" y="12"/>
                    <a:pt x="32" y="18"/>
                  </a:cubicBezTo>
                  <a:cubicBezTo>
                    <a:pt x="32" y="5"/>
                    <a:pt x="32" y="5"/>
                    <a:pt x="32" y="5"/>
                  </a:cubicBezTo>
                  <a:cubicBezTo>
                    <a:pt x="32" y="3"/>
                    <a:pt x="31" y="2"/>
                    <a:pt x="29" y="2"/>
                  </a:cubicBezTo>
                  <a:cubicBezTo>
                    <a:pt x="3" y="2"/>
                    <a:pt x="3" y="2"/>
                    <a:pt x="3" y="2"/>
                  </a:cubicBezTo>
                  <a:cubicBezTo>
                    <a:pt x="1" y="2"/>
                    <a:pt x="0" y="3"/>
                    <a:pt x="0" y="5"/>
                  </a:cubicBezTo>
                  <a:cubicBezTo>
                    <a:pt x="0" y="159"/>
                    <a:pt x="0" y="159"/>
                    <a:pt x="0" y="159"/>
                  </a:cubicBezTo>
                  <a:cubicBezTo>
                    <a:pt x="0" y="161"/>
                    <a:pt x="1" y="162"/>
                    <a:pt x="3" y="162"/>
                  </a:cubicBezTo>
                  <a:cubicBezTo>
                    <a:pt x="30" y="162"/>
                    <a:pt x="30" y="162"/>
                    <a:pt x="30" y="162"/>
                  </a:cubicBezTo>
                  <a:cubicBezTo>
                    <a:pt x="32" y="162"/>
                    <a:pt x="33" y="161"/>
                    <a:pt x="33" y="159"/>
                  </a:cubicBezTo>
                  <a:cubicBezTo>
                    <a:pt x="33" y="82"/>
                    <a:pt x="33" y="82"/>
                    <a:pt x="33" y="82"/>
                  </a:cubicBezTo>
                  <a:cubicBezTo>
                    <a:pt x="33" y="72"/>
                    <a:pt x="34" y="62"/>
                    <a:pt x="36" y="55"/>
                  </a:cubicBezTo>
                  <a:cubicBezTo>
                    <a:pt x="39" y="49"/>
                    <a:pt x="42" y="44"/>
                    <a:pt x="46" y="40"/>
                  </a:cubicBezTo>
                  <a:cubicBezTo>
                    <a:pt x="49" y="36"/>
                    <a:pt x="54" y="34"/>
                    <a:pt x="58" y="32"/>
                  </a:cubicBezTo>
                  <a:cubicBezTo>
                    <a:pt x="63" y="31"/>
                    <a:pt x="68" y="30"/>
                    <a:pt x="72" y="30"/>
                  </a:cubicBezTo>
                  <a:cubicBezTo>
                    <a:pt x="78" y="30"/>
                    <a:pt x="83" y="32"/>
                    <a:pt x="83" y="32"/>
                  </a:cubicBezTo>
                  <a:cubicBezTo>
                    <a:pt x="86" y="32"/>
                    <a:pt x="87" y="31"/>
                    <a:pt x="87" y="29"/>
                  </a:cubicBezTo>
                  <a:cubicBezTo>
                    <a:pt x="89" y="24"/>
                    <a:pt x="94" y="10"/>
                    <a:pt x="95" y="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5" name="Freeform 14"/>
            <p:cNvSpPr>
              <a:spLocks/>
            </p:cNvSpPr>
            <p:nvPr userDrawn="1"/>
          </p:nvSpPr>
          <p:spPr bwMode="auto">
            <a:xfrm>
              <a:off x="6065849" y="2790824"/>
              <a:ext cx="615953" cy="1031874"/>
            </a:xfrm>
            <a:custGeom>
              <a:avLst/>
              <a:gdLst>
                <a:gd name="T0" fmla="*/ 179 w 182"/>
                <a:gd name="T1" fmla="*/ 4 h 304"/>
                <a:gd name="T2" fmla="*/ 169 w 182"/>
                <a:gd name="T3" fmla="*/ 1 h 304"/>
                <a:gd name="T4" fmla="*/ 155 w 182"/>
                <a:gd name="T5" fmla="*/ 0 h 304"/>
                <a:gd name="T6" fmla="*/ 111 w 182"/>
                <a:gd name="T7" fmla="*/ 16 h 304"/>
                <a:gd name="T8" fmla="*/ 90 w 182"/>
                <a:gd name="T9" fmla="*/ 63 h 304"/>
                <a:gd name="T10" fmla="*/ 89 w 182"/>
                <a:gd name="T11" fmla="*/ 70 h 304"/>
                <a:gd name="T12" fmla="*/ 66 w 182"/>
                <a:gd name="T13" fmla="*/ 70 h 304"/>
                <a:gd name="T14" fmla="*/ 62 w 182"/>
                <a:gd name="T15" fmla="*/ 73 h 304"/>
                <a:gd name="T16" fmla="*/ 58 w 182"/>
                <a:gd name="T17" fmla="*/ 94 h 304"/>
                <a:gd name="T18" fmla="*/ 62 w 182"/>
                <a:gd name="T19" fmla="*/ 98 h 304"/>
                <a:gd name="T20" fmla="*/ 84 w 182"/>
                <a:gd name="T21" fmla="*/ 98 h 304"/>
                <a:gd name="T22" fmla="*/ 61 w 182"/>
                <a:gd name="T23" fmla="*/ 227 h 304"/>
                <a:gd name="T24" fmla="*/ 55 w 182"/>
                <a:gd name="T25" fmla="*/ 252 h 304"/>
                <a:gd name="T26" fmla="*/ 48 w 182"/>
                <a:gd name="T27" fmla="*/ 267 h 304"/>
                <a:gd name="T28" fmla="*/ 38 w 182"/>
                <a:gd name="T29" fmla="*/ 274 h 304"/>
                <a:gd name="T30" fmla="*/ 26 w 182"/>
                <a:gd name="T31" fmla="*/ 276 h 304"/>
                <a:gd name="T32" fmla="*/ 18 w 182"/>
                <a:gd name="T33" fmla="*/ 275 h 304"/>
                <a:gd name="T34" fmla="*/ 12 w 182"/>
                <a:gd name="T35" fmla="*/ 274 h 304"/>
                <a:gd name="T36" fmla="*/ 9 w 182"/>
                <a:gd name="T37" fmla="*/ 275 h 304"/>
                <a:gd name="T38" fmla="*/ 1 w 182"/>
                <a:gd name="T39" fmla="*/ 296 h 304"/>
                <a:gd name="T40" fmla="*/ 3 w 182"/>
                <a:gd name="T41" fmla="*/ 300 h 304"/>
                <a:gd name="T42" fmla="*/ 12 w 182"/>
                <a:gd name="T43" fmla="*/ 303 h 304"/>
                <a:gd name="T44" fmla="*/ 27 w 182"/>
                <a:gd name="T45" fmla="*/ 304 h 304"/>
                <a:gd name="T46" fmla="*/ 53 w 182"/>
                <a:gd name="T47" fmla="*/ 301 h 304"/>
                <a:gd name="T48" fmla="*/ 72 w 182"/>
                <a:gd name="T49" fmla="*/ 287 h 304"/>
                <a:gd name="T50" fmla="*/ 85 w 182"/>
                <a:gd name="T51" fmla="*/ 264 h 304"/>
                <a:gd name="T52" fmla="*/ 94 w 182"/>
                <a:gd name="T53" fmla="*/ 229 h 304"/>
                <a:gd name="T54" fmla="*/ 117 w 182"/>
                <a:gd name="T55" fmla="*/ 98 h 304"/>
                <a:gd name="T56" fmla="*/ 151 w 182"/>
                <a:gd name="T57" fmla="*/ 98 h 304"/>
                <a:gd name="T58" fmla="*/ 155 w 182"/>
                <a:gd name="T59" fmla="*/ 95 h 304"/>
                <a:gd name="T60" fmla="*/ 159 w 182"/>
                <a:gd name="T61" fmla="*/ 73 h 304"/>
                <a:gd name="T62" fmla="*/ 155 w 182"/>
                <a:gd name="T63" fmla="*/ 70 h 304"/>
                <a:gd name="T64" fmla="*/ 122 w 182"/>
                <a:gd name="T65" fmla="*/ 70 h 304"/>
                <a:gd name="T66" fmla="*/ 128 w 182"/>
                <a:gd name="T67" fmla="*/ 46 h 304"/>
                <a:gd name="T68" fmla="*/ 135 w 182"/>
                <a:gd name="T69" fmla="*/ 35 h 304"/>
                <a:gd name="T70" fmla="*/ 144 w 182"/>
                <a:gd name="T71" fmla="*/ 30 h 304"/>
                <a:gd name="T72" fmla="*/ 155 w 182"/>
                <a:gd name="T73" fmla="*/ 28 h 304"/>
                <a:gd name="T74" fmla="*/ 163 w 182"/>
                <a:gd name="T75" fmla="*/ 29 h 304"/>
                <a:gd name="T76" fmla="*/ 169 w 182"/>
                <a:gd name="T77" fmla="*/ 31 h 304"/>
                <a:gd name="T78" fmla="*/ 173 w 182"/>
                <a:gd name="T79" fmla="*/ 29 h 304"/>
                <a:gd name="T80" fmla="*/ 181 w 182"/>
                <a:gd name="T81" fmla="*/ 7 h 304"/>
                <a:gd name="T82" fmla="*/ 179 w 182"/>
                <a:gd name="T83" fmla="*/ 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304">
                  <a:moveTo>
                    <a:pt x="179" y="4"/>
                  </a:moveTo>
                  <a:cubicBezTo>
                    <a:pt x="176" y="3"/>
                    <a:pt x="173" y="2"/>
                    <a:pt x="169" y="1"/>
                  </a:cubicBezTo>
                  <a:cubicBezTo>
                    <a:pt x="165" y="1"/>
                    <a:pt x="160" y="0"/>
                    <a:pt x="155" y="0"/>
                  </a:cubicBezTo>
                  <a:cubicBezTo>
                    <a:pt x="136" y="0"/>
                    <a:pt x="121" y="5"/>
                    <a:pt x="111" y="16"/>
                  </a:cubicBezTo>
                  <a:cubicBezTo>
                    <a:pt x="101" y="26"/>
                    <a:pt x="94" y="42"/>
                    <a:pt x="90" y="63"/>
                  </a:cubicBezTo>
                  <a:cubicBezTo>
                    <a:pt x="89" y="70"/>
                    <a:pt x="89" y="70"/>
                    <a:pt x="89" y="70"/>
                  </a:cubicBezTo>
                  <a:cubicBezTo>
                    <a:pt x="66" y="70"/>
                    <a:pt x="66" y="70"/>
                    <a:pt x="66" y="70"/>
                  </a:cubicBezTo>
                  <a:cubicBezTo>
                    <a:pt x="66" y="70"/>
                    <a:pt x="63" y="70"/>
                    <a:pt x="62" y="73"/>
                  </a:cubicBezTo>
                  <a:cubicBezTo>
                    <a:pt x="58" y="94"/>
                    <a:pt x="58" y="94"/>
                    <a:pt x="58" y="94"/>
                  </a:cubicBezTo>
                  <a:cubicBezTo>
                    <a:pt x="58" y="96"/>
                    <a:pt x="59" y="98"/>
                    <a:pt x="62" y="98"/>
                  </a:cubicBezTo>
                  <a:cubicBezTo>
                    <a:pt x="84" y="98"/>
                    <a:pt x="84" y="98"/>
                    <a:pt x="84" y="98"/>
                  </a:cubicBezTo>
                  <a:cubicBezTo>
                    <a:pt x="61" y="227"/>
                    <a:pt x="61" y="227"/>
                    <a:pt x="61" y="227"/>
                  </a:cubicBezTo>
                  <a:cubicBezTo>
                    <a:pt x="59" y="237"/>
                    <a:pt x="57" y="246"/>
                    <a:pt x="55" y="252"/>
                  </a:cubicBezTo>
                  <a:cubicBezTo>
                    <a:pt x="53" y="259"/>
                    <a:pt x="51" y="264"/>
                    <a:pt x="48" y="267"/>
                  </a:cubicBezTo>
                  <a:cubicBezTo>
                    <a:pt x="45" y="271"/>
                    <a:pt x="43" y="273"/>
                    <a:pt x="38" y="274"/>
                  </a:cubicBezTo>
                  <a:cubicBezTo>
                    <a:pt x="35" y="276"/>
                    <a:pt x="31" y="276"/>
                    <a:pt x="26" y="276"/>
                  </a:cubicBezTo>
                  <a:cubicBezTo>
                    <a:pt x="24" y="276"/>
                    <a:pt x="20" y="276"/>
                    <a:pt x="18" y="275"/>
                  </a:cubicBezTo>
                  <a:cubicBezTo>
                    <a:pt x="15" y="275"/>
                    <a:pt x="14" y="274"/>
                    <a:pt x="12" y="274"/>
                  </a:cubicBezTo>
                  <a:cubicBezTo>
                    <a:pt x="12" y="274"/>
                    <a:pt x="10" y="272"/>
                    <a:pt x="9" y="275"/>
                  </a:cubicBezTo>
                  <a:cubicBezTo>
                    <a:pt x="8" y="277"/>
                    <a:pt x="2" y="294"/>
                    <a:pt x="1" y="296"/>
                  </a:cubicBezTo>
                  <a:cubicBezTo>
                    <a:pt x="0" y="298"/>
                    <a:pt x="1" y="300"/>
                    <a:pt x="3" y="300"/>
                  </a:cubicBezTo>
                  <a:cubicBezTo>
                    <a:pt x="6" y="301"/>
                    <a:pt x="8" y="302"/>
                    <a:pt x="12" y="303"/>
                  </a:cubicBezTo>
                  <a:cubicBezTo>
                    <a:pt x="18" y="304"/>
                    <a:pt x="23" y="304"/>
                    <a:pt x="27" y="304"/>
                  </a:cubicBezTo>
                  <a:cubicBezTo>
                    <a:pt x="37" y="304"/>
                    <a:pt x="45" y="303"/>
                    <a:pt x="53" y="301"/>
                  </a:cubicBezTo>
                  <a:cubicBezTo>
                    <a:pt x="60" y="298"/>
                    <a:pt x="66" y="293"/>
                    <a:pt x="72" y="287"/>
                  </a:cubicBezTo>
                  <a:cubicBezTo>
                    <a:pt x="78" y="281"/>
                    <a:pt x="81" y="274"/>
                    <a:pt x="85" y="264"/>
                  </a:cubicBezTo>
                  <a:cubicBezTo>
                    <a:pt x="89" y="255"/>
                    <a:pt x="92" y="243"/>
                    <a:pt x="94" y="229"/>
                  </a:cubicBezTo>
                  <a:cubicBezTo>
                    <a:pt x="117" y="98"/>
                    <a:pt x="117" y="98"/>
                    <a:pt x="117" y="98"/>
                  </a:cubicBezTo>
                  <a:cubicBezTo>
                    <a:pt x="151" y="98"/>
                    <a:pt x="151" y="98"/>
                    <a:pt x="151" y="98"/>
                  </a:cubicBezTo>
                  <a:cubicBezTo>
                    <a:pt x="151" y="98"/>
                    <a:pt x="154" y="98"/>
                    <a:pt x="155" y="95"/>
                  </a:cubicBezTo>
                  <a:cubicBezTo>
                    <a:pt x="159" y="73"/>
                    <a:pt x="159" y="73"/>
                    <a:pt x="159" y="73"/>
                  </a:cubicBezTo>
                  <a:cubicBezTo>
                    <a:pt x="159" y="71"/>
                    <a:pt x="158" y="70"/>
                    <a:pt x="155" y="70"/>
                  </a:cubicBezTo>
                  <a:cubicBezTo>
                    <a:pt x="122" y="70"/>
                    <a:pt x="122" y="70"/>
                    <a:pt x="122" y="70"/>
                  </a:cubicBezTo>
                  <a:cubicBezTo>
                    <a:pt x="123" y="69"/>
                    <a:pt x="124" y="57"/>
                    <a:pt x="128" y="46"/>
                  </a:cubicBezTo>
                  <a:cubicBezTo>
                    <a:pt x="129" y="42"/>
                    <a:pt x="132" y="38"/>
                    <a:pt x="135" y="35"/>
                  </a:cubicBezTo>
                  <a:cubicBezTo>
                    <a:pt x="138" y="33"/>
                    <a:pt x="141" y="31"/>
                    <a:pt x="144" y="30"/>
                  </a:cubicBezTo>
                  <a:cubicBezTo>
                    <a:pt x="147" y="29"/>
                    <a:pt x="151" y="28"/>
                    <a:pt x="155" y="28"/>
                  </a:cubicBezTo>
                  <a:cubicBezTo>
                    <a:pt x="158" y="28"/>
                    <a:pt x="161" y="29"/>
                    <a:pt x="163" y="29"/>
                  </a:cubicBezTo>
                  <a:cubicBezTo>
                    <a:pt x="167" y="30"/>
                    <a:pt x="168" y="30"/>
                    <a:pt x="169" y="31"/>
                  </a:cubicBezTo>
                  <a:cubicBezTo>
                    <a:pt x="172" y="32"/>
                    <a:pt x="172" y="31"/>
                    <a:pt x="173" y="29"/>
                  </a:cubicBezTo>
                  <a:cubicBezTo>
                    <a:pt x="181" y="7"/>
                    <a:pt x="181" y="7"/>
                    <a:pt x="181" y="7"/>
                  </a:cubicBezTo>
                  <a:cubicBezTo>
                    <a:pt x="182" y="5"/>
                    <a:pt x="180" y="4"/>
                    <a:pt x="179"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sp>
          <p:nvSpPr>
            <p:cNvPr id="16" name="Freeform 15"/>
            <p:cNvSpPr>
              <a:spLocks/>
            </p:cNvSpPr>
            <p:nvPr userDrawn="1"/>
          </p:nvSpPr>
          <p:spPr bwMode="auto">
            <a:xfrm>
              <a:off x="4995862" y="2801942"/>
              <a:ext cx="111123" cy="769942"/>
            </a:xfrm>
            <a:custGeom>
              <a:avLst/>
              <a:gdLst>
                <a:gd name="T0" fmla="*/ 33 w 33"/>
                <a:gd name="T1" fmla="*/ 224 h 227"/>
                <a:gd name="T2" fmla="*/ 30 w 33"/>
                <a:gd name="T3" fmla="*/ 227 h 227"/>
                <a:gd name="T4" fmla="*/ 3 w 33"/>
                <a:gd name="T5" fmla="*/ 227 h 227"/>
                <a:gd name="T6" fmla="*/ 0 w 33"/>
                <a:gd name="T7" fmla="*/ 224 h 227"/>
                <a:gd name="T8" fmla="*/ 0 w 33"/>
                <a:gd name="T9" fmla="*/ 4 h 227"/>
                <a:gd name="T10" fmla="*/ 3 w 33"/>
                <a:gd name="T11" fmla="*/ 0 h 227"/>
                <a:gd name="T12" fmla="*/ 30 w 33"/>
                <a:gd name="T13" fmla="*/ 0 h 227"/>
                <a:gd name="T14" fmla="*/ 33 w 33"/>
                <a:gd name="T15" fmla="*/ 4 h 227"/>
                <a:gd name="T16" fmla="*/ 33 w 33"/>
                <a:gd name="T17" fmla="*/ 22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27">
                  <a:moveTo>
                    <a:pt x="33" y="224"/>
                  </a:moveTo>
                  <a:cubicBezTo>
                    <a:pt x="33" y="226"/>
                    <a:pt x="32" y="227"/>
                    <a:pt x="30" y="227"/>
                  </a:cubicBezTo>
                  <a:cubicBezTo>
                    <a:pt x="3" y="227"/>
                    <a:pt x="3" y="227"/>
                    <a:pt x="3" y="227"/>
                  </a:cubicBezTo>
                  <a:cubicBezTo>
                    <a:pt x="1" y="227"/>
                    <a:pt x="0" y="226"/>
                    <a:pt x="0" y="224"/>
                  </a:cubicBezTo>
                  <a:cubicBezTo>
                    <a:pt x="0" y="4"/>
                    <a:pt x="0" y="4"/>
                    <a:pt x="0" y="4"/>
                  </a:cubicBezTo>
                  <a:cubicBezTo>
                    <a:pt x="0" y="2"/>
                    <a:pt x="1" y="0"/>
                    <a:pt x="3" y="0"/>
                  </a:cubicBezTo>
                  <a:cubicBezTo>
                    <a:pt x="30" y="0"/>
                    <a:pt x="30" y="0"/>
                    <a:pt x="30" y="0"/>
                  </a:cubicBezTo>
                  <a:cubicBezTo>
                    <a:pt x="32" y="0"/>
                    <a:pt x="33" y="2"/>
                    <a:pt x="33" y="4"/>
                  </a:cubicBezTo>
                  <a:lnTo>
                    <a:pt x="33" y="2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C1C1C"/>
                </a:solidFill>
              </a:endParaRPr>
            </a:p>
          </p:txBody>
        </p:sp>
      </p:grpSp>
      <p:sp>
        <p:nvSpPr>
          <p:cNvPr id="1026" name="Text Placeholder 6"/>
          <p:cNvSpPr>
            <a:spLocks noGrp="1"/>
          </p:cNvSpPr>
          <p:nvPr>
            <p:ph type="body" idx="1"/>
          </p:nvPr>
        </p:nvSpPr>
        <p:spPr bwMode="auto">
          <a:xfrm>
            <a:off x="571500" y="1762125"/>
            <a:ext cx="11045825" cy="431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Title Placeholder 1"/>
          <p:cNvSpPr>
            <a:spLocks noGrp="1"/>
          </p:cNvSpPr>
          <p:nvPr>
            <p:ph type="title"/>
          </p:nvPr>
        </p:nvSpPr>
        <p:spPr bwMode="auto">
          <a:xfrm>
            <a:off x="571500" y="63500"/>
            <a:ext cx="11045825"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33" name="Footer Placeholder 3"/>
          <p:cNvSpPr>
            <a:spLocks noGrp="1"/>
          </p:cNvSpPr>
          <p:nvPr>
            <p:ph type="ftr" sz="quarter" idx="3"/>
          </p:nvPr>
        </p:nvSpPr>
        <p:spPr>
          <a:xfrm>
            <a:off x="577851" y="6545046"/>
            <a:ext cx="10587082" cy="181067"/>
          </a:xfrm>
          <a:prstGeom prst="rect">
            <a:avLst/>
          </a:prstGeom>
        </p:spPr>
        <p:txBody>
          <a:bodyPr vert="horz" lIns="0" tIns="0" rIns="0" bIns="0" rtlCol="0" anchor="t"/>
          <a:lstStyle>
            <a:lvl1pPr algn="l" fontAlgn="auto">
              <a:spcBef>
                <a:spcPts val="0"/>
              </a:spcBef>
              <a:spcAft>
                <a:spcPts val="0"/>
              </a:spcAft>
              <a:defRPr sz="1000" spc="0" dirty="0">
                <a:solidFill>
                  <a:schemeClr val="accent2">
                    <a:lumMod val="60000"/>
                    <a:lumOff val="40000"/>
                  </a:schemeClr>
                </a:solidFill>
                <a:latin typeface="+mn-lt"/>
                <a:ea typeface="+mn-ea"/>
                <a:cs typeface="+mn-cs"/>
              </a:defRPr>
            </a:lvl1pPr>
          </a:lstStyle>
          <a:p>
            <a:endParaRPr lang="en-US">
              <a:solidFill>
                <a:srgbClr val="7C868D">
                  <a:lumMod val="60000"/>
                  <a:lumOff val="40000"/>
                </a:srgbClr>
              </a:solidFill>
            </a:endParaRPr>
          </a:p>
        </p:txBody>
      </p:sp>
    </p:spTree>
    <p:extLst>
      <p:ext uri="{BB962C8B-B14F-4D97-AF65-F5344CB8AC3E}">
        <p14:creationId xmlns:p14="http://schemas.microsoft.com/office/powerpoint/2010/main" val="1901316116"/>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 id="2147484093" r:id="rId13"/>
    <p:sldLayoutId id="2147484094" r:id="rId14"/>
    <p:sldLayoutId id="2147484095" r:id="rId15"/>
    <p:sldLayoutId id="2147484096" r:id="rId16"/>
    <p:sldLayoutId id="2147484097" r:id="rId17"/>
    <p:sldLayoutId id="2147484098" r:id="rId18"/>
    <p:sldLayoutId id="2147484099" r:id="rId19"/>
    <p:sldLayoutId id="2147484100" r:id="rId20"/>
    <p:sldLayoutId id="2147484101" r:id="rId21"/>
    <p:sldLayoutId id="2147484102" r:id="rId22"/>
    <p:sldLayoutId id="2147484103" r:id="rId23"/>
    <p:sldLayoutId id="2147484104" r:id="rId24"/>
    <p:sldLayoutId id="2147484105" r:id="rId25"/>
    <p:sldLayoutId id="2147484106" r:id="rId26"/>
    <p:sldLayoutId id="2147484107" r:id="rId27"/>
    <p:sldLayoutId id="2147484108" r:id="rId28"/>
    <p:sldLayoutId id="2147484109" r:id="rId29"/>
    <p:sldLayoutId id="2147484110" r:id="rId30"/>
    <p:sldLayoutId id="2147484111" r:id="rId31"/>
    <p:sldLayoutId id="2147484112" r:id="rId32"/>
    <p:sldLayoutId id="2147484113" r:id="rId33"/>
    <p:sldLayoutId id="2147484114" r:id="rId34"/>
    <p:sldLayoutId id="2147484115" r:id="rId35"/>
    <p:sldLayoutId id="2147484116" r:id="rId36"/>
    <p:sldLayoutId id="2147484117" r:id="rId37"/>
    <p:sldLayoutId id="2147484118" r:id="rId38"/>
    <p:sldLayoutId id="2147484119" r:id="rId39"/>
    <p:sldLayoutId id="2147484120" r:id="rId40"/>
    <p:sldLayoutId id="2147484121" r:id="rId41"/>
    <p:sldLayoutId id="2147484122" r:id="rId42"/>
    <p:sldLayoutId id="2147484123" r:id="rId43"/>
    <p:sldLayoutId id="2147484124" r:id="rId44"/>
    <p:sldLayoutId id="2147484125" r:id="rId45"/>
    <p:sldLayoutId id="2147484126" r:id="rId46"/>
  </p:sldLayoutIdLst>
  <p:transition>
    <p:fade/>
  </p:transition>
  <p:hf sldNum="0" hdr="0" dt="0"/>
  <p:txStyles>
    <p:titleStyle>
      <a:lvl1pPr algn="l" rtl="0" eaLnBrk="1" fontAlgn="base" hangingPunct="1">
        <a:lnSpc>
          <a:spcPct val="95000"/>
        </a:lnSpc>
        <a:spcBef>
          <a:spcPct val="0"/>
        </a:spcBef>
        <a:spcAft>
          <a:spcPct val="0"/>
        </a:spcAft>
        <a:defRPr lang="en-US" sz="3200" kern="1200" dirty="0">
          <a:solidFill>
            <a:schemeClr val="accent1"/>
          </a:solidFill>
          <a:latin typeface="+mn-lt"/>
          <a:ea typeface="ＭＳ Ｐゴシック" charset="0"/>
          <a:cs typeface="ＭＳ Ｐゴシック" charset="0"/>
        </a:defRPr>
      </a:lvl1pPr>
      <a:lvl2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2pPr>
      <a:lvl3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3pPr>
      <a:lvl4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4pPr>
      <a:lvl5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5pPr>
      <a:lvl6pPr marL="4572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6pPr>
      <a:lvl7pPr marL="9144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7pPr>
      <a:lvl8pPr marL="13716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8pPr>
      <a:lvl9pPr marL="18288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9pPr>
    </p:titleStyle>
    <p:bodyStyle>
      <a:lvl1pPr algn="l" rtl="0" eaLnBrk="1" fontAlgn="base" hangingPunct="1">
        <a:spcBef>
          <a:spcPts val="1200"/>
        </a:spcBef>
        <a:spcAft>
          <a:spcPts val="200"/>
        </a:spcAft>
        <a:buClr>
          <a:srgbClr val="7F7F7F"/>
        </a:buClr>
        <a:buSzPct val="100000"/>
        <a:buFont typeface="Arial" charset="0"/>
        <a:buChar char="​"/>
        <a:defRPr lang="en-US" sz="2000" kern="1200" dirty="0">
          <a:solidFill>
            <a:srgbClr val="5C656A"/>
          </a:solidFill>
          <a:latin typeface="Salesforce Sans"/>
          <a:ea typeface="ＭＳ Ｐゴシック" charset="0"/>
          <a:cs typeface="ＭＳ Ｐゴシック" charset="0"/>
        </a:defRPr>
      </a:lvl1pPr>
      <a:lvl2pPr marL="182563" indent="-182563" algn="l" rtl="0" eaLnBrk="1" fontAlgn="base" hangingPunct="1">
        <a:spcBef>
          <a:spcPts val="200"/>
        </a:spcBef>
        <a:spcAft>
          <a:spcPts val="600"/>
        </a:spcAft>
        <a:buClr>
          <a:schemeClr val="accent2"/>
        </a:buClr>
        <a:buSzPct val="100000"/>
        <a:buFont typeface="Arial" charset="0"/>
        <a:buChar char="•"/>
        <a:defRPr lang="en-US" kern="1200" dirty="0">
          <a:solidFill>
            <a:schemeClr val="accent2"/>
          </a:solidFill>
          <a:latin typeface="Salesforce Sans"/>
          <a:ea typeface="ＭＳ Ｐゴシック" charset="0"/>
          <a:cs typeface="+mn-cs"/>
        </a:defRPr>
      </a:lvl2pPr>
      <a:lvl3pPr marL="365125" indent="-182563" algn="l" rtl="0" eaLnBrk="1" fontAlgn="base" hangingPunct="1">
        <a:spcBef>
          <a:spcPct val="0"/>
        </a:spcBef>
        <a:spcAft>
          <a:spcPts val="600"/>
        </a:spcAft>
        <a:buClr>
          <a:schemeClr val="accent2"/>
        </a:buClr>
        <a:buSzPct val="100000"/>
        <a:buFont typeface="Arial" charset="0"/>
        <a:buChar char="•"/>
        <a:defRPr lang="en-US" sz="1600" kern="1200" dirty="0">
          <a:solidFill>
            <a:schemeClr val="accent2"/>
          </a:solidFill>
          <a:latin typeface="Salesforce Sans"/>
          <a:ea typeface="ＭＳ Ｐゴシック" charset="0"/>
          <a:cs typeface="+mn-cs"/>
        </a:defRPr>
      </a:lvl3pPr>
      <a:lvl4pPr marL="547688" indent="-182563" algn="l" rtl="0" eaLnBrk="1" fontAlgn="base" hangingPunct="1">
        <a:spcBef>
          <a:spcPct val="0"/>
        </a:spcBef>
        <a:spcAft>
          <a:spcPts val="600"/>
        </a:spcAft>
        <a:buClr>
          <a:schemeClr val="accent2"/>
        </a:buClr>
        <a:buSzPct val="100000"/>
        <a:buFont typeface="Arial" charset="0"/>
        <a:buChar char="•"/>
        <a:defRPr lang="en-US" sz="1400" kern="1200" dirty="0">
          <a:solidFill>
            <a:schemeClr val="accent2"/>
          </a:solidFill>
          <a:latin typeface="Salesforce Sans"/>
          <a:ea typeface="ＭＳ Ｐゴシック" charset="0"/>
          <a:cs typeface="+mn-cs"/>
        </a:defRPr>
      </a:lvl4pPr>
      <a:lvl5pPr algn="l" rtl="0" eaLnBrk="1" fontAlgn="base" hangingPunct="1">
        <a:spcBef>
          <a:spcPts val="200"/>
        </a:spcBef>
        <a:spcAft>
          <a:spcPts val="600"/>
        </a:spcAft>
        <a:buClr>
          <a:srgbClr val="7F7F7F"/>
        </a:buClr>
        <a:buSzPct val="100000"/>
        <a:buFont typeface="Arial" charset="0"/>
        <a:defRPr lang="en-US" sz="2000" kern="1200" dirty="0">
          <a:solidFill>
            <a:srgbClr val="5C656A"/>
          </a:solidFill>
          <a:latin typeface="Salesforce Sans"/>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emf"/><Relationship Id="rId2" Type="http://schemas.openxmlformats.org/officeDocument/2006/relationships/notesSlide" Target="../notesSlides/notesSlide8.xml"/><Relationship Id="rId1" Type="http://schemas.openxmlformats.org/officeDocument/2006/relationships/slideLayout" Target="../slideLayouts/slideLayout98.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9.xml"/><Relationship Id="rId1" Type="http://schemas.openxmlformats.org/officeDocument/2006/relationships/slideLayout" Target="../slideLayouts/slideLayout98.xml"/><Relationship Id="rId5" Type="http://schemas.openxmlformats.org/officeDocument/2006/relationships/image" Target="../media/image53.png"/><Relationship Id="rId4" Type="http://schemas.openxmlformats.org/officeDocument/2006/relationships/image" Target="../media/image5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7.xml"/></Relationships>
</file>

<file path=ppt/slides/_rels/slide1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107.xml"/></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xml"/><Relationship Id="rId1" Type="http://schemas.openxmlformats.org/officeDocument/2006/relationships/slideLayout" Target="../slideLayouts/slideLayout10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7.xml"/></Relationships>
</file>

<file path=ppt/slides/_rels/slide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0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7.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107.xml"/></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10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7.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9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7.xml"/></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10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7.xml"/></Relationships>
</file>

<file path=ppt/slides/_rels/slide35.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31.xml"/><Relationship Id="rId1" Type="http://schemas.openxmlformats.org/officeDocument/2006/relationships/slideLayout" Target="../slideLayouts/slideLayout10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8.xml"/></Relationships>
</file>

<file path=ppt/slides/_rels/slide40.xml.rels><?xml version="1.0" encoding="UTF-8" standalone="yes"?>
<Relationships xmlns="http://schemas.openxmlformats.org/package/2006/relationships"><Relationship Id="rId3" Type="http://schemas.openxmlformats.org/officeDocument/2006/relationships/hyperlink" Target="https://success.salesforce.com/ideaView?id=0873A000000E32UQAS" TargetMode="External"/><Relationship Id="rId2" Type="http://schemas.openxmlformats.org/officeDocument/2006/relationships/notesSlide" Target="../notesSlides/notesSlide34.xml"/><Relationship Id="rId1" Type="http://schemas.openxmlformats.org/officeDocument/2006/relationships/slideLayout" Target="../slideLayouts/slideLayout10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7.xml"/></Relationships>
</file>

<file path=ppt/slides/_rels/slide42.xml.rels><?xml version="1.0" encoding="UTF-8" standalone="yes"?>
<Relationships xmlns="http://schemas.openxmlformats.org/package/2006/relationships"><Relationship Id="rId3" Type="http://schemas.openxmlformats.org/officeDocument/2006/relationships/hyperlink" Target="https://success.salesforce.com/Sessions?eventId=a1Q3000000qQOd9#/session/a2q3A000000LBSQQA4" TargetMode="External"/><Relationship Id="rId2" Type="http://schemas.openxmlformats.org/officeDocument/2006/relationships/notesSlide" Target="../notesSlides/notesSlide36.xml"/><Relationship Id="rId1" Type="http://schemas.openxmlformats.org/officeDocument/2006/relationships/slideLayout" Target="../slideLayouts/slideLayout107.xml"/><Relationship Id="rId4" Type="http://schemas.openxmlformats.org/officeDocument/2006/relationships/hyperlink" Target="https://success.salesforce.com/Sessions?eventId=a1Q3000000qQOd9#/session/a2q3A000000LBeaQAG"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trailhead.salesforce.com/en/module/apex_database" TargetMode="External"/><Relationship Id="rId2" Type="http://schemas.openxmlformats.org/officeDocument/2006/relationships/hyperlink" Target="https://developer.salesforce.com/docs/atlas.en-us.apexcode.meta/apexcode/apex_customsettings.htm" TargetMode="External"/><Relationship Id="rId1" Type="http://schemas.openxmlformats.org/officeDocument/2006/relationships/slideLayout" Target="../slideLayouts/slideLayout107.xml"/><Relationship Id="rId6" Type="http://schemas.openxmlformats.org/officeDocument/2006/relationships/hyperlink" Target="https://github.com/latentfuss/CustomSettingsApps" TargetMode="External"/><Relationship Id="rId5" Type="http://schemas.openxmlformats.org/officeDocument/2006/relationships/hyperlink" Target="https://trailhead.salesforce.com/module/app_deployment" TargetMode="External"/><Relationship Id="rId4" Type="http://schemas.openxmlformats.org/officeDocument/2006/relationships/hyperlink" Target="https://trailhead.salesforce.com/en/module/custom_metadata_types"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latentfuss" TargetMode="External"/><Relationship Id="rId2" Type="http://schemas.openxmlformats.org/officeDocument/2006/relationships/hyperlink" Target="https://twitter.com/@latentfuss" TargetMode="External"/><Relationship Id="rId1" Type="http://schemas.openxmlformats.org/officeDocument/2006/relationships/slideLayout" Target="../slideLayouts/slideLayout107.xml"/><Relationship Id="rId5" Type="http://schemas.openxmlformats.org/officeDocument/2006/relationships/hyperlink" Target="mailto:jthompson@kvh.com" TargetMode="External"/><Relationship Id="rId4" Type="http://schemas.openxmlformats.org/officeDocument/2006/relationships/hyperlink" Target="https://success.salesforce.com/profile?u=00530000007qCOAAA2"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5.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3.xml"/><Relationship Id="rId1" Type="http://schemas.openxmlformats.org/officeDocument/2006/relationships/slideLayout" Target="../slideLayouts/slideLayout98.xml"/></Relationships>
</file>

<file path=ppt/slides/_rels/slide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98.xml"/><Relationship Id="rId4" Type="http://schemas.openxmlformats.org/officeDocument/2006/relationships/image" Target="../media/image44.png"/></Relationships>
</file>

<file path=ppt/slides/_rels/slide7.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5.xml"/><Relationship Id="rId1" Type="http://schemas.openxmlformats.org/officeDocument/2006/relationships/slideLayout" Target="../slideLayouts/slideLayout98.xml"/></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98.xml"/><Relationship Id="rId5" Type="http://schemas.openxmlformats.org/officeDocument/2006/relationships/image" Target="../media/image44.png"/><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98.xml"/><Relationship Id="rId5" Type="http://schemas.openxmlformats.org/officeDocument/2006/relationships/image" Target="../media/image44.png"/><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p:txBody>
          <a:bodyPr/>
          <a:lstStyle/>
          <a:p>
            <a:r>
              <a:rPr lang="en-US" dirty="0" smtClean="0"/>
              <a:t>John Thompson</a:t>
            </a:r>
          </a:p>
          <a:p>
            <a:r>
              <a:rPr lang="en-US" dirty="0"/>
              <a:t>Manager - Application Development</a:t>
            </a:r>
            <a:r>
              <a:rPr lang="en-US" dirty="0" smtClean="0"/>
              <a:t>, KVH Industries</a:t>
            </a:r>
          </a:p>
          <a:p>
            <a:r>
              <a:rPr lang="en-US" dirty="0" smtClean="0"/>
              <a:t>	</a:t>
            </a:r>
            <a:endParaRPr lang="en-US" dirty="0"/>
          </a:p>
        </p:txBody>
      </p:sp>
      <p:sp>
        <p:nvSpPr>
          <p:cNvPr id="3" name="Text Placeholder 2"/>
          <p:cNvSpPr>
            <a:spLocks noGrp="1"/>
          </p:cNvSpPr>
          <p:nvPr>
            <p:ph type="body" sz="quarter" idx="16"/>
          </p:nvPr>
        </p:nvSpPr>
        <p:spPr/>
        <p:txBody>
          <a:bodyPr/>
          <a:lstStyle/>
          <a:p>
            <a:r>
              <a:rPr lang="en-US" dirty="0" smtClean="0"/>
              <a:t>jthompson@kvh.com</a:t>
            </a:r>
          </a:p>
          <a:p>
            <a:r>
              <a:rPr lang="en-US" dirty="0" smtClean="0"/>
              <a:t>@</a:t>
            </a:r>
            <a:r>
              <a:rPr lang="en-US" dirty="0" err="1" smtClean="0"/>
              <a:t>latentfuss</a:t>
            </a:r>
            <a:endParaRPr lang="en-US" dirty="0" smtClean="0"/>
          </a:p>
          <a:p>
            <a:endParaRPr lang="en-US" dirty="0"/>
          </a:p>
        </p:txBody>
      </p:sp>
      <p:sp>
        <p:nvSpPr>
          <p:cNvPr id="4" name="Title 3"/>
          <p:cNvSpPr>
            <a:spLocks noGrp="1"/>
          </p:cNvSpPr>
          <p:nvPr>
            <p:ph type="ctrTitle"/>
          </p:nvPr>
        </p:nvSpPr>
        <p:spPr/>
        <p:txBody>
          <a:bodyPr/>
          <a:lstStyle/>
          <a:p>
            <a:r>
              <a:rPr lang="en-US" b="1" dirty="0"/>
              <a:t>Dynamic Code Using Custom Settings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0963274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smtClean="0"/>
              <a:t>Production vs. Sandbox</a:t>
            </a:r>
            <a:endParaRPr lang="en-US" dirty="0"/>
          </a:p>
        </p:txBody>
      </p:sp>
      <p:sp>
        <p:nvSpPr>
          <p:cNvPr id="3" name="Title 2"/>
          <p:cNvSpPr>
            <a:spLocks noGrp="1"/>
          </p:cNvSpPr>
          <p:nvPr>
            <p:ph type="title"/>
          </p:nvPr>
        </p:nvSpPr>
        <p:spPr/>
        <p:txBody>
          <a:bodyPr/>
          <a:lstStyle/>
          <a:p>
            <a:r>
              <a:rPr lang="en-US" dirty="0" smtClean="0"/>
              <a:t>Dynamic Code Behavior Design Pattern</a:t>
            </a:r>
            <a:endParaRPr lang="en-US" dirty="0"/>
          </a:p>
        </p:txBody>
      </p:sp>
      <p:grpSp>
        <p:nvGrpSpPr>
          <p:cNvPr id="4" name="Group 3"/>
          <p:cNvGrpSpPr/>
          <p:nvPr/>
        </p:nvGrpSpPr>
        <p:grpSpPr>
          <a:xfrm>
            <a:off x="8793945" y="3552480"/>
            <a:ext cx="3039280" cy="2322970"/>
            <a:chOff x="9280092" y="3625274"/>
            <a:chExt cx="3039280" cy="2322970"/>
          </a:xfrm>
        </p:grpSpPr>
        <p:sp>
          <p:nvSpPr>
            <p:cNvPr id="5" name="Shape 4724"/>
            <p:cNvSpPr/>
            <p:nvPr/>
          </p:nvSpPr>
          <p:spPr>
            <a:xfrm>
              <a:off x="10621244" y="3625274"/>
              <a:ext cx="131638" cy="2322970"/>
            </a:xfrm>
            <a:prstGeom prst="rect">
              <a:avLst/>
            </a:prstGeom>
            <a:solidFill>
              <a:srgbClr val="6F5234"/>
            </a:solidFill>
            <a:ln w="12700" cap="flat">
              <a:noFill/>
              <a:miter lim="400000"/>
            </a:ln>
            <a:effectLst/>
          </p:spPr>
          <p:txBody>
            <a:bodyPr wrap="square" lIns="0" tIns="0" rIns="0" bIns="0" numCol="1" anchor="ctr">
              <a:noAutofit/>
            </a:bodyPr>
            <a:lstStyle/>
            <a:p>
              <a:pPr algn="l">
                <a:defRPr sz="2800"/>
              </a:pPr>
              <a:endParaRPr sz="1400" dirty="0"/>
            </a:p>
          </p:txBody>
        </p:sp>
        <p:sp>
          <p:nvSpPr>
            <p:cNvPr id="6" name="Shape 4726"/>
            <p:cNvSpPr/>
            <p:nvPr/>
          </p:nvSpPr>
          <p:spPr>
            <a:xfrm flipH="1">
              <a:off x="9603163" y="4548125"/>
              <a:ext cx="1900925" cy="566973"/>
            </a:xfrm>
            <a:custGeom>
              <a:avLst/>
              <a:gdLst/>
              <a:ahLst/>
              <a:cxnLst>
                <a:cxn ang="0">
                  <a:pos x="wd2" y="hd2"/>
                </a:cxn>
                <a:cxn ang="5400000">
                  <a:pos x="wd2" y="hd2"/>
                </a:cxn>
                <a:cxn ang="10800000">
                  <a:pos x="wd2" y="hd2"/>
                </a:cxn>
                <a:cxn ang="16200000">
                  <a:pos x="wd2" y="hd2"/>
                </a:cxn>
              </a:cxnLst>
              <a:rect l="0" t="0" r="r" b="b"/>
              <a:pathLst>
                <a:path w="21600" h="21600" extrusionOk="0">
                  <a:moveTo>
                    <a:pt x="18950" y="0"/>
                  </a:moveTo>
                  <a:lnTo>
                    <a:pt x="18950" y="65"/>
                  </a:lnTo>
                  <a:lnTo>
                    <a:pt x="0" y="65"/>
                  </a:lnTo>
                  <a:lnTo>
                    <a:pt x="0" y="21541"/>
                  </a:lnTo>
                  <a:lnTo>
                    <a:pt x="18950" y="21541"/>
                  </a:lnTo>
                  <a:lnTo>
                    <a:pt x="18950" y="21600"/>
                  </a:lnTo>
                  <a:lnTo>
                    <a:pt x="18972" y="21541"/>
                  </a:lnTo>
                  <a:lnTo>
                    <a:pt x="18983" y="21541"/>
                  </a:lnTo>
                  <a:lnTo>
                    <a:pt x="18983" y="21508"/>
                  </a:lnTo>
                  <a:lnTo>
                    <a:pt x="21600" y="10800"/>
                  </a:lnTo>
                  <a:lnTo>
                    <a:pt x="18983" y="92"/>
                  </a:lnTo>
                  <a:lnTo>
                    <a:pt x="18983" y="65"/>
                  </a:lnTo>
                  <a:lnTo>
                    <a:pt x="18972" y="65"/>
                  </a:lnTo>
                  <a:lnTo>
                    <a:pt x="18950" y="0"/>
                  </a:lnTo>
                  <a:close/>
                </a:path>
              </a:pathLst>
            </a:custGeom>
            <a:solidFill>
              <a:srgbClr val="5D401C"/>
            </a:solidFill>
            <a:ln w="12700" cap="flat">
              <a:noFill/>
              <a:miter lim="400000"/>
            </a:ln>
            <a:effectLst/>
          </p:spPr>
          <p:txBody>
            <a:bodyPr wrap="square" lIns="0" tIns="0" rIns="0" bIns="0" numCol="1" anchor="ctr">
              <a:noAutofit/>
            </a:bodyPr>
            <a:lstStyle/>
            <a:p>
              <a:pPr algn="l">
                <a:defRPr sz="2800"/>
              </a:pPr>
              <a:endParaRPr sz="1400"/>
            </a:p>
          </p:txBody>
        </p:sp>
        <p:grpSp>
          <p:nvGrpSpPr>
            <p:cNvPr id="7" name="Group 4729"/>
            <p:cNvGrpSpPr/>
            <p:nvPr/>
          </p:nvGrpSpPr>
          <p:grpSpPr>
            <a:xfrm rot="10800000">
              <a:off x="9280092" y="4492718"/>
              <a:ext cx="2547645" cy="677781"/>
              <a:chOff x="-450276" y="0"/>
              <a:chExt cx="4212077" cy="926105"/>
            </a:xfrm>
          </p:grpSpPr>
          <p:pic>
            <p:nvPicPr>
              <p:cNvPr id="22" name="TrailheaDX - Keynote Terrain Pattern.png"/>
              <p:cNvPicPr>
                <a:picLocks noChangeAspect="1"/>
              </p:cNvPicPr>
              <p:nvPr/>
            </p:nvPicPr>
            <p:blipFill>
              <a:blip r:embed="rId3" cstate="email">
                <a:alphaModFix amt="50000"/>
                <a:extLst>
                  <a:ext uri="{28A0092B-C50C-407E-A947-70E740481C1C}">
                    <a14:useLocalDpi xmlns:a14="http://schemas.microsoft.com/office/drawing/2010/main"/>
                  </a:ext>
                </a:extLst>
              </a:blip>
              <a:srcRect/>
              <a:stretch>
                <a:fillRect/>
              </a:stretch>
            </p:blipFill>
            <p:spPr>
              <a:xfrm>
                <a:off x="0" y="0"/>
                <a:ext cx="3312319" cy="925909"/>
              </a:xfrm>
              <a:custGeom>
                <a:avLst/>
                <a:gdLst/>
                <a:ahLst/>
                <a:cxnLst>
                  <a:cxn ang="0">
                    <a:pos x="wd2" y="hd2"/>
                  </a:cxn>
                  <a:cxn ang="5400000">
                    <a:pos x="wd2" y="hd2"/>
                  </a:cxn>
                  <a:cxn ang="10800000">
                    <a:pos x="wd2" y="hd2"/>
                  </a:cxn>
                  <a:cxn ang="16200000">
                    <a:pos x="wd2" y="hd2"/>
                  </a:cxn>
                </a:cxnLst>
                <a:rect l="0" t="0" r="r" b="b"/>
                <a:pathLst>
                  <a:path w="21600" h="21600" extrusionOk="0">
                    <a:moveTo>
                      <a:pt x="17956" y="0"/>
                    </a:moveTo>
                    <a:lnTo>
                      <a:pt x="17956" y="65"/>
                    </a:lnTo>
                    <a:lnTo>
                      <a:pt x="0" y="65"/>
                    </a:lnTo>
                    <a:lnTo>
                      <a:pt x="0" y="21544"/>
                    </a:lnTo>
                    <a:lnTo>
                      <a:pt x="17956" y="21544"/>
                    </a:lnTo>
                    <a:lnTo>
                      <a:pt x="17956" y="21600"/>
                    </a:lnTo>
                    <a:lnTo>
                      <a:pt x="17977" y="21544"/>
                    </a:lnTo>
                    <a:lnTo>
                      <a:pt x="17987" y="21544"/>
                    </a:lnTo>
                    <a:lnTo>
                      <a:pt x="17987" y="21517"/>
                    </a:lnTo>
                    <a:lnTo>
                      <a:pt x="21600" y="10805"/>
                    </a:lnTo>
                    <a:lnTo>
                      <a:pt x="17987" y="93"/>
                    </a:lnTo>
                    <a:lnTo>
                      <a:pt x="17987" y="65"/>
                    </a:lnTo>
                    <a:lnTo>
                      <a:pt x="17977" y="65"/>
                    </a:lnTo>
                    <a:lnTo>
                      <a:pt x="17956" y="0"/>
                    </a:lnTo>
                    <a:close/>
                  </a:path>
                </a:pathLst>
              </a:custGeom>
              <a:ln w="12700" cap="flat">
                <a:noFill/>
                <a:miter lim="400000"/>
              </a:ln>
              <a:effectLst/>
            </p:spPr>
          </p:pic>
          <p:sp>
            <p:nvSpPr>
              <p:cNvPr id="21" name="Shape 4727"/>
              <p:cNvSpPr/>
              <p:nvPr/>
            </p:nvSpPr>
            <p:spPr>
              <a:xfrm>
                <a:off x="-450276" y="3"/>
                <a:ext cx="4212077" cy="926102"/>
              </a:xfrm>
              <a:custGeom>
                <a:avLst/>
                <a:gdLst/>
                <a:ahLst/>
                <a:cxnLst>
                  <a:cxn ang="0">
                    <a:pos x="wd2" y="hd2"/>
                  </a:cxn>
                  <a:cxn ang="5400000">
                    <a:pos x="wd2" y="hd2"/>
                  </a:cxn>
                  <a:cxn ang="10800000">
                    <a:pos x="wd2" y="hd2"/>
                  </a:cxn>
                  <a:cxn ang="16200000">
                    <a:pos x="wd2" y="hd2"/>
                  </a:cxn>
                </a:cxnLst>
                <a:rect l="0" t="0" r="r" b="b"/>
                <a:pathLst>
                  <a:path w="21600" h="21600" extrusionOk="0">
                    <a:moveTo>
                      <a:pt x="17954" y="0"/>
                    </a:moveTo>
                    <a:lnTo>
                      <a:pt x="17954" y="65"/>
                    </a:lnTo>
                    <a:lnTo>
                      <a:pt x="0" y="65"/>
                    </a:lnTo>
                    <a:lnTo>
                      <a:pt x="0" y="21541"/>
                    </a:lnTo>
                    <a:lnTo>
                      <a:pt x="17954" y="21541"/>
                    </a:lnTo>
                    <a:lnTo>
                      <a:pt x="17954" y="21600"/>
                    </a:lnTo>
                    <a:lnTo>
                      <a:pt x="17975" y="21541"/>
                    </a:lnTo>
                    <a:lnTo>
                      <a:pt x="17986" y="21541"/>
                    </a:lnTo>
                    <a:lnTo>
                      <a:pt x="17986" y="21508"/>
                    </a:lnTo>
                    <a:lnTo>
                      <a:pt x="21600" y="10800"/>
                    </a:lnTo>
                    <a:lnTo>
                      <a:pt x="17986" y="92"/>
                    </a:lnTo>
                    <a:lnTo>
                      <a:pt x="17986" y="65"/>
                    </a:lnTo>
                    <a:lnTo>
                      <a:pt x="17975" y="65"/>
                    </a:lnTo>
                    <a:lnTo>
                      <a:pt x="17954" y="0"/>
                    </a:lnTo>
                    <a:close/>
                  </a:path>
                </a:pathLst>
              </a:custGeom>
              <a:solidFill>
                <a:srgbClr val="5D401C"/>
              </a:solidFill>
              <a:ln w="12700" cap="flat">
                <a:noFill/>
                <a:miter lim="400000"/>
              </a:ln>
              <a:effectLst/>
            </p:spPr>
            <p:txBody>
              <a:bodyPr wrap="square" lIns="0" tIns="0" rIns="0" bIns="0" numCol="1" anchor="ctr">
                <a:noAutofit/>
              </a:bodyPr>
              <a:lstStyle/>
              <a:p>
                <a:pPr algn="l">
                  <a:defRPr sz="2800"/>
                </a:pPr>
                <a:endParaRPr sz="1400"/>
              </a:p>
            </p:txBody>
          </p:sp>
        </p:grpSp>
        <p:grpSp>
          <p:nvGrpSpPr>
            <p:cNvPr id="8" name="Group 4732"/>
            <p:cNvGrpSpPr/>
            <p:nvPr/>
          </p:nvGrpSpPr>
          <p:grpSpPr>
            <a:xfrm>
              <a:off x="9603163" y="3706673"/>
              <a:ext cx="2716209" cy="677779"/>
              <a:chOff x="-365457" y="0"/>
              <a:chExt cx="4490766" cy="926102"/>
            </a:xfrm>
          </p:grpSpPr>
          <p:pic>
            <p:nvPicPr>
              <p:cNvPr id="20" name="TrailheaDX - Keynote Terrain Pattern.png"/>
              <p:cNvPicPr>
                <a:picLocks noChangeAspect="1"/>
              </p:cNvPicPr>
              <p:nvPr/>
            </p:nvPicPr>
            <p:blipFill>
              <a:blip r:embed="rId3" cstate="email">
                <a:alphaModFix amt="50000"/>
                <a:extLst>
                  <a:ext uri="{28A0092B-C50C-407E-A947-70E740481C1C}">
                    <a14:useLocalDpi xmlns:a14="http://schemas.microsoft.com/office/drawing/2010/main"/>
                  </a:ext>
                </a:extLst>
              </a:blip>
              <a:srcRect/>
              <a:stretch>
                <a:fillRect/>
              </a:stretch>
            </p:blipFill>
            <p:spPr>
              <a:xfrm>
                <a:off x="0" y="0"/>
                <a:ext cx="3312480" cy="925909"/>
              </a:xfrm>
              <a:custGeom>
                <a:avLst/>
                <a:gdLst/>
                <a:ahLst/>
                <a:cxnLst>
                  <a:cxn ang="0">
                    <a:pos x="wd2" y="hd2"/>
                  </a:cxn>
                  <a:cxn ang="5400000">
                    <a:pos x="wd2" y="hd2"/>
                  </a:cxn>
                  <a:cxn ang="10800000">
                    <a:pos x="wd2" y="hd2"/>
                  </a:cxn>
                  <a:cxn ang="16200000">
                    <a:pos x="wd2" y="hd2"/>
                  </a:cxn>
                </a:cxnLst>
                <a:rect l="0" t="0" r="r" b="b"/>
                <a:pathLst>
                  <a:path w="21600" h="21600" extrusionOk="0">
                    <a:moveTo>
                      <a:pt x="17956" y="0"/>
                    </a:moveTo>
                    <a:lnTo>
                      <a:pt x="17956" y="65"/>
                    </a:lnTo>
                    <a:lnTo>
                      <a:pt x="0" y="65"/>
                    </a:lnTo>
                    <a:lnTo>
                      <a:pt x="0" y="21544"/>
                    </a:lnTo>
                    <a:lnTo>
                      <a:pt x="17956" y="21544"/>
                    </a:lnTo>
                    <a:lnTo>
                      <a:pt x="17956" y="21600"/>
                    </a:lnTo>
                    <a:lnTo>
                      <a:pt x="17977" y="21544"/>
                    </a:lnTo>
                    <a:lnTo>
                      <a:pt x="17987" y="21544"/>
                    </a:lnTo>
                    <a:lnTo>
                      <a:pt x="17987" y="21517"/>
                    </a:lnTo>
                    <a:lnTo>
                      <a:pt x="21600" y="10805"/>
                    </a:lnTo>
                    <a:lnTo>
                      <a:pt x="17987" y="93"/>
                    </a:lnTo>
                    <a:lnTo>
                      <a:pt x="17987" y="65"/>
                    </a:lnTo>
                    <a:lnTo>
                      <a:pt x="17977" y="65"/>
                    </a:lnTo>
                    <a:lnTo>
                      <a:pt x="17956" y="0"/>
                    </a:lnTo>
                    <a:close/>
                  </a:path>
                </a:pathLst>
              </a:custGeom>
              <a:ln w="12700" cap="flat">
                <a:noFill/>
                <a:miter lim="400000"/>
              </a:ln>
              <a:effectLst/>
            </p:spPr>
          </p:pic>
          <p:sp>
            <p:nvSpPr>
              <p:cNvPr id="19" name="Shape 4730"/>
              <p:cNvSpPr/>
              <p:nvPr/>
            </p:nvSpPr>
            <p:spPr>
              <a:xfrm>
                <a:off x="-365457" y="0"/>
                <a:ext cx="4490766" cy="926102"/>
              </a:xfrm>
              <a:custGeom>
                <a:avLst/>
                <a:gdLst/>
                <a:ahLst/>
                <a:cxnLst>
                  <a:cxn ang="0">
                    <a:pos x="wd2" y="hd2"/>
                  </a:cxn>
                  <a:cxn ang="5400000">
                    <a:pos x="wd2" y="hd2"/>
                  </a:cxn>
                  <a:cxn ang="10800000">
                    <a:pos x="wd2" y="hd2"/>
                  </a:cxn>
                  <a:cxn ang="16200000">
                    <a:pos x="wd2" y="hd2"/>
                  </a:cxn>
                </a:cxnLst>
                <a:rect l="0" t="0" r="r" b="b"/>
                <a:pathLst>
                  <a:path w="21600" h="21600" extrusionOk="0">
                    <a:moveTo>
                      <a:pt x="17954" y="0"/>
                    </a:moveTo>
                    <a:lnTo>
                      <a:pt x="17954" y="65"/>
                    </a:lnTo>
                    <a:lnTo>
                      <a:pt x="0" y="65"/>
                    </a:lnTo>
                    <a:lnTo>
                      <a:pt x="0" y="21541"/>
                    </a:lnTo>
                    <a:lnTo>
                      <a:pt x="17954" y="21541"/>
                    </a:lnTo>
                    <a:lnTo>
                      <a:pt x="17954" y="21600"/>
                    </a:lnTo>
                    <a:lnTo>
                      <a:pt x="17975" y="21541"/>
                    </a:lnTo>
                    <a:lnTo>
                      <a:pt x="17986" y="21541"/>
                    </a:lnTo>
                    <a:lnTo>
                      <a:pt x="17986" y="21508"/>
                    </a:lnTo>
                    <a:lnTo>
                      <a:pt x="21600" y="10800"/>
                    </a:lnTo>
                    <a:lnTo>
                      <a:pt x="17986" y="92"/>
                    </a:lnTo>
                    <a:lnTo>
                      <a:pt x="17986" y="65"/>
                    </a:lnTo>
                    <a:lnTo>
                      <a:pt x="17975" y="65"/>
                    </a:lnTo>
                    <a:lnTo>
                      <a:pt x="17954" y="0"/>
                    </a:lnTo>
                    <a:close/>
                  </a:path>
                </a:pathLst>
              </a:custGeom>
              <a:solidFill>
                <a:srgbClr val="5D401C"/>
              </a:solidFill>
              <a:ln w="12700" cap="flat">
                <a:noFill/>
                <a:miter lim="400000"/>
              </a:ln>
              <a:effectLst/>
            </p:spPr>
            <p:txBody>
              <a:bodyPr wrap="square" lIns="0" tIns="0" rIns="0" bIns="0" numCol="1" anchor="ctr">
                <a:noAutofit/>
              </a:bodyPr>
              <a:lstStyle/>
              <a:p>
                <a:pPr algn="l">
                  <a:defRPr sz="2800"/>
                </a:pPr>
                <a:endParaRPr sz="1400"/>
              </a:p>
            </p:txBody>
          </p:sp>
        </p:grpSp>
        <p:sp>
          <p:nvSpPr>
            <p:cNvPr id="9" name="Shape 4746"/>
            <p:cNvSpPr/>
            <p:nvPr/>
          </p:nvSpPr>
          <p:spPr>
            <a:xfrm>
              <a:off x="9551958" y="4029007"/>
              <a:ext cx="2480116" cy="3183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09" tIns="35709" rIns="35709" bIns="35709" numCol="1" anchor="ctr">
              <a:spAutoFit/>
            </a:bodyPr>
            <a:lstStyle>
              <a:lvl1pPr defTabSz="584200">
                <a:defRPr sz="2100" spc="0" baseline="9523"/>
              </a:lvl1pPr>
            </a:lstStyle>
            <a:p>
              <a:pPr algn="ctr"/>
              <a:r>
                <a:rPr lang="en-US" sz="1600" baseline="0" dirty="0">
                  <a:solidFill>
                    <a:schemeClr val="bg1"/>
                  </a:solidFill>
                </a:rPr>
                <a:t>Do Production </a:t>
              </a:r>
              <a:r>
                <a:rPr lang="en-US" sz="1600" baseline="0" dirty="0" err="1">
                  <a:solidFill>
                    <a:schemeClr val="bg1"/>
                  </a:solidFill>
                </a:rPr>
                <a:t>Behaviour</a:t>
              </a:r>
              <a:endParaRPr sz="1600" baseline="0" dirty="0">
                <a:solidFill>
                  <a:schemeClr val="bg1"/>
                </a:solidFill>
              </a:endParaRPr>
            </a:p>
          </p:txBody>
        </p:sp>
        <p:sp>
          <p:nvSpPr>
            <p:cNvPr id="10" name="Shape 4747"/>
            <p:cNvSpPr/>
            <p:nvPr/>
          </p:nvSpPr>
          <p:spPr>
            <a:xfrm>
              <a:off x="10267566" y="3733562"/>
              <a:ext cx="889775" cy="379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5709" tIns="35709" rIns="35709" bIns="35709" numCol="1" anchor="ctr">
              <a:spAutoFit/>
            </a:bodyPr>
            <a:lstStyle/>
            <a:p>
              <a:pPr>
                <a:defRPr sz="10000" spc="-200">
                  <a:latin typeface="+mn-lt"/>
                  <a:ea typeface="+mn-ea"/>
                  <a:cs typeface="+mn-cs"/>
                  <a:sym typeface="Salesforce Sans Light"/>
                </a:defRPr>
              </a:pPr>
              <a:r>
                <a:rPr lang="en-US" sz="2000" spc="-29" dirty="0">
                  <a:solidFill>
                    <a:schemeClr val="bg1"/>
                  </a:solidFill>
                </a:rPr>
                <a:t>Match?</a:t>
              </a:r>
              <a:endParaRPr sz="2000" spc="-29" dirty="0">
                <a:solidFill>
                  <a:schemeClr val="bg1"/>
                </a:solidFill>
              </a:endParaRPr>
            </a:p>
          </p:txBody>
        </p:sp>
        <p:sp>
          <p:nvSpPr>
            <p:cNvPr id="11" name="Shape 4746"/>
            <p:cNvSpPr/>
            <p:nvPr/>
          </p:nvSpPr>
          <p:spPr>
            <a:xfrm>
              <a:off x="9456694" y="4830082"/>
              <a:ext cx="2460737" cy="3183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09" tIns="35709" rIns="35709" bIns="35709" numCol="1" anchor="ctr">
              <a:spAutoFit/>
            </a:bodyPr>
            <a:lstStyle>
              <a:lvl1pPr defTabSz="584200">
                <a:defRPr sz="2100" spc="0" baseline="9523"/>
              </a:lvl1pPr>
            </a:lstStyle>
            <a:p>
              <a:pPr algn="ctr"/>
              <a:r>
                <a:rPr lang="en-US" sz="1600" baseline="0" dirty="0">
                  <a:solidFill>
                    <a:schemeClr val="bg1"/>
                  </a:solidFill>
                </a:rPr>
                <a:t>Do </a:t>
              </a:r>
              <a:r>
                <a:rPr lang="en-US" sz="1600" baseline="0" dirty="0" err="1" smtClean="0">
                  <a:solidFill>
                    <a:schemeClr val="bg1"/>
                  </a:solidFill>
                </a:rPr>
                <a:t>SandboxBehaviour</a:t>
              </a:r>
              <a:endParaRPr lang="en-US" sz="1600" baseline="0" dirty="0">
                <a:solidFill>
                  <a:schemeClr val="bg1"/>
                </a:solidFill>
              </a:endParaRPr>
            </a:p>
          </p:txBody>
        </p:sp>
        <p:sp>
          <p:nvSpPr>
            <p:cNvPr id="12" name="Shape 4747"/>
            <p:cNvSpPr/>
            <p:nvPr/>
          </p:nvSpPr>
          <p:spPr>
            <a:xfrm>
              <a:off x="9971491" y="4476322"/>
              <a:ext cx="1431142" cy="379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5709" tIns="35709" rIns="35709" bIns="35709" numCol="1" anchor="ctr">
              <a:spAutoFit/>
            </a:bodyPr>
            <a:lstStyle/>
            <a:p>
              <a:pPr>
                <a:defRPr sz="10000" spc="-200">
                  <a:latin typeface="+mn-lt"/>
                  <a:ea typeface="+mn-ea"/>
                  <a:cs typeface="+mn-cs"/>
                  <a:sym typeface="Salesforce Sans Light"/>
                </a:defRPr>
              </a:pPr>
              <a:r>
                <a:rPr lang="en-US" sz="2000" spc="-29" dirty="0">
                  <a:solidFill>
                    <a:schemeClr val="bg1"/>
                  </a:solidFill>
                </a:rPr>
                <a:t>Non-Match?</a:t>
              </a:r>
            </a:p>
          </p:txBody>
        </p:sp>
        <p:sp>
          <p:nvSpPr>
            <p:cNvPr id="13" name="Shape 4725"/>
            <p:cNvSpPr/>
            <p:nvPr/>
          </p:nvSpPr>
          <p:spPr>
            <a:xfrm>
              <a:off x="10680315" y="4322005"/>
              <a:ext cx="18276" cy="18275"/>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14" name="Shape 4733"/>
            <p:cNvSpPr/>
            <p:nvPr/>
          </p:nvSpPr>
          <p:spPr>
            <a:xfrm>
              <a:off x="10680315" y="4585017"/>
              <a:ext cx="18276" cy="18275"/>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15" name="Shape 4734"/>
            <p:cNvSpPr/>
            <p:nvPr/>
          </p:nvSpPr>
          <p:spPr>
            <a:xfrm>
              <a:off x="10680315" y="5092094"/>
              <a:ext cx="18276" cy="18275"/>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16" name="Shape 4735"/>
            <p:cNvSpPr/>
            <p:nvPr/>
          </p:nvSpPr>
          <p:spPr>
            <a:xfrm>
              <a:off x="10680315" y="3763692"/>
              <a:ext cx="18276" cy="18276"/>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17" name="Shape 4736"/>
            <p:cNvSpPr/>
            <p:nvPr/>
          </p:nvSpPr>
          <p:spPr>
            <a:xfrm>
              <a:off x="10606323" y="3856403"/>
              <a:ext cx="72180" cy="189840"/>
            </a:xfrm>
            <a:prstGeom prst="rect">
              <a:avLst/>
            </a:prstGeom>
            <a:noFill/>
            <a:ln w="12700" cap="flat">
              <a:noFill/>
              <a:miter lim="400000"/>
            </a:ln>
            <a:effectLst/>
          </p:spPr>
          <p:txBody>
            <a:bodyPr wrap="none" lIns="35709" tIns="35709" rIns="35709" bIns="35709" numCol="1" anchor="ctr">
              <a:spAutoFit/>
            </a:bodyPr>
            <a:lstStyle/>
            <a:p>
              <a:endParaRPr sz="850"/>
            </a:p>
          </p:txBody>
        </p:sp>
        <p:sp>
          <p:nvSpPr>
            <p:cNvPr id="18" name="Shape 4737"/>
            <p:cNvSpPr/>
            <p:nvPr/>
          </p:nvSpPr>
          <p:spPr>
            <a:xfrm>
              <a:off x="10640274" y="4780936"/>
              <a:ext cx="72180" cy="189840"/>
            </a:xfrm>
            <a:prstGeom prst="rect">
              <a:avLst/>
            </a:prstGeom>
            <a:noFill/>
            <a:ln w="12700" cap="flat">
              <a:noFill/>
              <a:miter lim="400000"/>
            </a:ln>
            <a:effectLst/>
          </p:spPr>
          <p:txBody>
            <a:bodyPr wrap="none" lIns="35709" tIns="35709" rIns="35709" bIns="35709" numCol="1" anchor="ctr">
              <a:spAutoFit/>
            </a:bodyPr>
            <a:lstStyle/>
            <a:p>
              <a:endParaRPr sz="850"/>
            </a:p>
          </p:txBody>
        </p:sp>
      </p:grpSp>
      <p:grpSp>
        <p:nvGrpSpPr>
          <p:cNvPr id="23" name="Group 22"/>
          <p:cNvGrpSpPr/>
          <p:nvPr/>
        </p:nvGrpSpPr>
        <p:grpSpPr>
          <a:xfrm>
            <a:off x="6140384" y="3816143"/>
            <a:ext cx="2166590" cy="1392160"/>
            <a:chOff x="5977086" y="5072612"/>
            <a:chExt cx="2166590" cy="1392160"/>
          </a:xfrm>
        </p:grpSpPr>
        <p:sp>
          <p:nvSpPr>
            <p:cNvPr id="24" name="Shape 4742"/>
            <p:cNvSpPr/>
            <p:nvPr/>
          </p:nvSpPr>
          <p:spPr>
            <a:xfrm>
              <a:off x="6842817" y="5072612"/>
              <a:ext cx="120763" cy="1392160"/>
            </a:xfrm>
            <a:prstGeom prst="rect">
              <a:avLst/>
            </a:prstGeom>
            <a:solidFill>
              <a:srgbClr val="6F5234"/>
            </a:solidFill>
            <a:ln w="12700" cap="flat">
              <a:noFill/>
              <a:miter lim="400000"/>
            </a:ln>
            <a:effectLst/>
          </p:spPr>
          <p:txBody>
            <a:bodyPr wrap="square" lIns="0" tIns="0" rIns="0" bIns="0" numCol="1" anchor="ctr">
              <a:noAutofit/>
            </a:bodyPr>
            <a:lstStyle/>
            <a:p>
              <a:pPr algn="l">
                <a:defRPr sz="2800"/>
              </a:pPr>
              <a:endParaRPr sz="1400" dirty="0"/>
            </a:p>
          </p:txBody>
        </p:sp>
        <p:grpSp>
          <p:nvGrpSpPr>
            <p:cNvPr id="25" name="Group 24"/>
            <p:cNvGrpSpPr/>
            <p:nvPr/>
          </p:nvGrpSpPr>
          <p:grpSpPr>
            <a:xfrm>
              <a:off x="5977086" y="5126911"/>
              <a:ext cx="2166590" cy="724863"/>
              <a:chOff x="6088595" y="5164415"/>
              <a:chExt cx="1892773" cy="599060"/>
            </a:xfrm>
          </p:grpSpPr>
          <p:sp>
            <p:nvSpPr>
              <p:cNvPr id="30" name="Shape 4743"/>
              <p:cNvSpPr/>
              <p:nvPr/>
            </p:nvSpPr>
            <p:spPr>
              <a:xfrm>
                <a:off x="6088595" y="5164415"/>
                <a:ext cx="1892773" cy="599060"/>
              </a:xfrm>
              <a:custGeom>
                <a:avLst/>
                <a:gdLst/>
                <a:ahLst/>
                <a:cxnLst>
                  <a:cxn ang="0">
                    <a:pos x="wd2" y="hd2"/>
                  </a:cxn>
                  <a:cxn ang="5400000">
                    <a:pos x="wd2" y="hd2"/>
                  </a:cxn>
                  <a:cxn ang="10800000">
                    <a:pos x="wd2" y="hd2"/>
                  </a:cxn>
                  <a:cxn ang="16200000">
                    <a:pos x="wd2" y="hd2"/>
                  </a:cxn>
                </a:cxnLst>
                <a:rect l="0" t="0" r="r" b="b"/>
                <a:pathLst>
                  <a:path w="21600" h="21600" extrusionOk="0">
                    <a:moveTo>
                      <a:pt x="17954" y="0"/>
                    </a:moveTo>
                    <a:lnTo>
                      <a:pt x="17954" y="65"/>
                    </a:lnTo>
                    <a:lnTo>
                      <a:pt x="0" y="65"/>
                    </a:lnTo>
                    <a:lnTo>
                      <a:pt x="0" y="21541"/>
                    </a:lnTo>
                    <a:lnTo>
                      <a:pt x="17954" y="21541"/>
                    </a:lnTo>
                    <a:lnTo>
                      <a:pt x="17954" y="21600"/>
                    </a:lnTo>
                    <a:lnTo>
                      <a:pt x="17975" y="21541"/>
                    </a:lnTo>
                    <a:lnTo>
                      <a:pt x="17986" y="21541"/>
                    </a:lnTo>
                    <a:lnTo>
                      <a:pt x="17986" y="21508"/>
                    </a:lnTo>
                    <a:lnTo>
                      <a:pt x="21600" y="10800"/>
                    </a:lnTo>
                    <a:lnTo>
                      <a:pt x="17986" y="92"/>
                    </a:lnTo>
                    <a:lnTo>
                      <a:pt x="17986" y="65"/>
                    </a:lnTo>
                    <a:lnTo>
                      <a:pt x="17975" y="65"/>
                    </a:lnTo>
                    <a:lnTo>
                      <a:pt x="17954" y="0"/>
                    </a:lnTo>
                    <a:close/>
                  </a:path>
                </a:pathLst>
              </a:custGeom>
              <a:solidFill>
                <a:srgbClr val="5D401C"/>
              </a:solidFill>
              <a:ln w="12700" cap="flat">
                <a:noFill/>
                <a:miter lim="400000"/>
              </a:ln>
              <a:effectLst/>
            </p:spPr>
            <p:txBody>
              <a:bodyPr wrap="square" lIns="0" tIns="0" rIns="0" bIns="0" numCol="1" anchor="ctr">
                <a:noAutofit/>
              </a:bodyPr>
              <a:lstStyle/>
              <a:p>
                <a:pPr algn="l">
                  <a:defRPr sz="2800"/>
                </a:pPr>
                <a:endParaRPr sz="1400"/>
              </a:p>
            </p:txBody>
          </p:sp>
          <p:pic>
            <p:nvPicPr>
              <p:cNvPr id="31" name="TrailheaDX - Keynote Terrain Pattern.pn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106317" y="5178405"/>
                <a:ext cx="1858818" cy="559565"/>
              </a:xfrm>
              <a:custGeom>
                <a:avLst/>
                <a:gdLst/>
                <a:ahLst/>
                <a:cxnLst>
                  <a:cxn ang="0">
                    <a:pos x="wd2" y="hd2"/>
                  </a:cxn>
                  <a:cxn ang="5400000">
                    <a:pos x="wd2" y="hd2"/>
                  </a:cxn>
                  <a:cxn ang="10800000">
                    <a:pos x="wd2" y="hd2"/>
                  </a:cxn>
                  <a:cxn ang="16200000">
                    <a:pos x="wd2" y="hd2"/>
                  </a:cxn>
                </a:cxnLst>
                <a:rect l="0" t="0" r="r" b="b"/>
                <a:pathLst>
                  <a:path w="21600" h="21600" extrusionOk="0">
                    <a:moveTo>
                      <a:pt x="17953" y="0"/>
                    </a:moveTo>
                    <a:lnTo>
                      <a:pt x="17953" y="65"/>
                    </a:lnTo>
                    <a:lnTo>
                      <a:pt x="0" y="65"/>
                    </a:lnTo>
                    <a:lnTo>
                      <a:pt x="0" y="21541"/>
                    </a:lnTo>
                    <a:lnTo>
                      <a:pt x="17953" y="21541"/>
                    </a:lnTo>
                    <a:lnTo>
                      <a:pt x="17953" y="21600"/>
                    </a:lnTo>
                    <a:lnTo>
                      <a:pt x="17976" y="21541"/>
                    </a:lnTo>
                    <a:lnTo>
                      <a:pt x="17986" y="21541"/>
                    </a:lnTo>
                    <a:lnTo>
                      <a:pt x="17986" y="21505"/>
                    </a:lnTo>
                    <a:lnTo>
                      <a:pt x="21600" y="10797"/>
                    </a:lnTo>
                    <a:lnTo>
                      <a:pt x="17986" y="89"/>
                    </a:lnTo>
                    <a:lnTo>
                      <a:pt x="17986" y="65"/>
                    </a:lnTo>
                    <a:lnTo>
                      <a:pt x="17976" y="65"/>
                    </a:lnTo>
                    <a:lnTo>
                      <a:pt x="17953" y="0"/>
                    </a:lnTo>
                    <a:close/>
                  </a:path>
                </a:pathLst>
              </a:custGeom>
              <a:ln w="12700" cap="flat">
                <a:noFill/>
                <a:miter lim="400000"/>
              </a:ln>
              <a:effectLst/>
            </p:spPr>
          </p:pic>
        </p:grpSp>
        <p:sp>
          <p:nvSpPr>
            <p:cNvPr id="26" name="Shape 4744"/>
            <p:cNvSpPr/>
            <p:nvPr/>
          </p:nvSpPr>
          <p:spPr>
            <a:xfrm>
              <a:off x="6894843" y="5175751"/>
              <a:ext cx="16710" cy="16710"/>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27" name="Shape 4745"/>
            <p:cNvSpPr/>
            <p:nvPr/>
          </p:nvSpPr>
          <p:spPr>
            <a:xfrm>
              <a:off x="6894843" y="5787361"/>
              <a:ext cx="16710" cy="16710"/>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29" name="Shape 4747"/>
            <p:cNvSpPr/>
            <p:nvPr/>
          </p:nvSpPr>
          <p:spPr>
            <a:xfrm>
              <a:off x="6041192" y="5276128"/>
              <a:ext cx="1967186" cy="379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5709" tIns="35709" rIns="35709" bIns="35709" numCol="1" anchor="ctr">
              <a:spAutoFit/>
            </a:bodyPr>
            <a:lstStyle/>
            <a:p>
              <a:pPr>
                <a:defRPr sz="10000" spc="-200">
                  <a:latin typeface="+mn-lt"/>
                  <a:ea typeface="+mn-ea"/>
                  <a:cs typeface="+mn-cs"/>
                  <a:sym typeface="Salesforce Sans Light"/>
                </a:defRPr>
              </a:pPr>
              <a:r>
                <a:rPr lang="en-US" sz="2000" spc="-29" dirty="0">
                  <a:solidFill>
                    <a:schemeClr val="bg1"/>
                  </a:solidFill>
                </a:rPr>
                <a:t>Compare the two</a:t>
              </a:r>
              <a:endParaRPr sz="2000" spc="-29" dirty="0">
                <a:solidFill>
                  <a:schemeClr val="bg1"/>
                </a:solidFill>
              </a:endParaRPr>
            </a:p>
          </p:txBody>
        </p:sp>
      </p:grpSp>
      <p:grpSp>
        <p:nvGrpSpPr>
          <p:cNvPr id="32" name="Group 31"/>
          <p:cNvGrpSpPr/>
          <p:nvPr/>
        </p:nvGrpSpPr>
        <p:grpSpPr>
          <a:xfrm>
            <a:off x="3245431" y="2725477"/>
            <a:ext cx="3260218" cy="1392160"/>
            <a:chOff x="5977084" y="5024771"/>
            <a:chExt cx="3260218" cy="1392160"/>
          </a:xfrm>
        </p:grpSpPr>
        <p:sp>
          <p:nvSpPr>
            <p:cNvPr id="33" name="Shape 4742"/>
            <p:cNvSpPr/>
            <p:nvPr/>
          </p:nvSpPr>
          <p:spPr>
            <a:xfrm>
              <a:off x="7268147" y="5024771"/>
              <a:ext cx="120763" cy="1392160"/>
            </a:xfrm>
            <a:prstGeom prst="rect">
              <a:avLst/>
            </a:prstGeom>
            <a:solidFill>
              <a:srgbClr val="6F5234"/>
            </a:solidFill>
            <a:ln w="12700" cap="flat">
              <a:noFill/>
              <a:miter lim="400000"/>
            </a:ln>
            <a:effectLst/>
          </p:spPr>
          <p:txBody>
            <a:bodyPr wrap="square" lIns="0" tIns="0" rIns="0" bIns="0" numCol="1" anchor="ctr">
              <a:noAutofit/>
            </a:bodyPr>
            <a:lstStyle/>
            <a:p>
              <a:pPr algn="l">
                <a:defRPr sz="2800"/>
              </a:pPr>
              <a:endParaRPr sz="1400" dirty="0"/>
            </a:p>
          </p:txBody>
        </p:sp>
        <p:grpSp>
          <p:nvGrpSpPr>
            <p:cNvPr id="34" name="Group 33"/>
            <p:cNvGrpSpPr/>
            <p:nvPr/>
          </p:nvGrpSpPr>
          <p:grpSpPr>
            <a:xfrm>
              <a:off x="5977084" y="5126911"/>
              <a:ext cx="3260218" cy="724863"/>
              <a:chOff x="6088594" y="5164415"/>
              <a:chExt cx="2848187" cy="599060"/>
            </a:xfrm>
          </p:grpSpPr>
          <p:sp>
            <p:nvSpPr>
              <p:cNvPr id="39" name="Shape 4743"/>
              <p:cNvSpPr/>
              <p:nvPr/>
            </p:nvSpPr>
            <p:spPr>
              <a:xfrm>
                <a:off x="6088594" y="5164415"/>
                <a:ext cx="2848187" cy="599060"/>
              </a:xfrm>
              <a:custGeom>
                <a:avLst/>
                <a:gdLst/>
                <a:ahLst/>
                <a:cxnLst>
                  <a:cxn ang="0">
                    <a:pos x="wd2" y="hd2"/>
                  </a:cxn>
                  <a:cxn ang="5400000">
                    <a:pos x="wd2" y="hd2"/>
                  </a:cxn>
                  <a:cxn ang="10800000">
                    <a:pos x="wd2" y="hd2"/>
                  </a:cxn>
                  <a:cxn ang="16200000">
                    <a:pos x="wd2" y="hd2"/>
                  </a:cxn>
                </a:cxnLst>
                <a:rect l="0" t="0" r="r" b="b"/>
                <a:pathLst>
                  <a:path w="21600" h="21600" extrusionOk="0">
                    <a:moveTo>
                      <a:pt x="17954" y="0"/>
                    </a:moveTo>
                    <a:lnTo>
                      <a:pt x="17954" y="65"/>
                    </a:lnTo>
                    <a:lnTo>
                      <a:pt x="0" y="65"/>
                    </a:lnTo>
                    <a:lnTo>
                      <a:pt x="0" y="21541"/>
                    </a:lnTo>
                    <a:lnTo>
                      <a:pt x="17954" y="21541"/>
                    </a:lnTo>
                    <a:lnTo>
                      <a:pt x="17954" y="21600"/>
                    </a:lnTo>
                    <a:lnTo>
                      <a:pt x="17975" y="21541"/>
                    </a:lnTo>
                    <a:lnTo>
                      <a:pt x="17986" y="21541"/>
                    </a:lnTo>
                    <a:lnTo>
                      <a:pt x="17986" y="21508"/>
                    </a:lnTo>
                    <a:lnTo>
                      <a:pt x="21600" y="10800"/>
                    </a:lnTo>
                    <a:lnTo>
                      <a:pt x="17986" y="92"/>
                    </a:lnTo>
                    <a:lnTo>
                      <a:pt x="17986" y="65"/>
                    </a:lnTo>
                    <a:lnTo>
                      <a:pt x="17975" y="65"/>
                    </a:lnTo>
                    <a:lnTo>
                      <a:pt x="17954" y="0"/>
                    </a:lnTo>
                    <a:close/>
                  </a:path>
                </a:pathLst>
              </a:custGeom>
              <a:solidFill>
                <a:srgbClr val="5D401C"/>
              </a:solidFill>
              <a:ln w="12700" cap="flat">
                <a:noFill/>
                <a:miter lim="400000"/>
              </a:ln>
              <a:effectLst/>
            </p:spPr>
            <p:txBody>
              <a:bodyPr wrap="square" lIns="0" tIns="0" rIns="0" bIns="0" numCol="1" anchor="ctr">
                <a:noAutofit/>
              </a:bodyPr>
              <a:lstStyle/>
              <a:p>
                <a:pPr algn="l">
                  <a:defRPr sz="2800"/>
                </a:pPr>
                <a:endParaRPr sz="1400"/>
              </a:p>
            </p:txBody>
          </p:sp>
          <p:pic>
            <p:nvPicPr>
              <p:cNvPr id="40" name="TrailheaDX - Keynote Terrain Pattern.pn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106317" y="5178405"/>
                <a:ext cx="1858818" cy="559565"/>
              </a:xfrm>
              <a:custGeom>
                <a:avLst/>
                <a:gdLst/>
                <a:ahLst/>
                <a:cxnLst>
                  <a:cxn ang="0">
                    <a:pos x="wd2" y="hd2"/>
                  </a:cxn>
                  <a:cxn ang="5400000">
                    <a:pos x="wd2" y="hd2"/>
                  </a:cxn>
                  <a:cxn ang="10800000">
                    <a:pos x="wd2" y="hd2"/>
                  </a:cxn>
                  <a:cxn ang="16200000">
                    <a:pos x="wd2" y="hd2"/>
                  </a:cxn>
                </a:cxnLst>
                <a:rect l="0" t="0" r="r" b="b"/>
                <a:pathLst>
                  <a:path w="21600" h="21600" extrusionOk="0">
                    <a:moveTo>
                      <a:pt x="17953" y="0"/>
                    </a:moveTo>
                    <a:lnTo>
                      <a:pt x="17953" y="65"/>
                    </a:lnTo>
                    <a:lnTo>
                      <a:pt x="0" y="65"/>
                    </a:lnTo>
                    <a:lnTo>
                      <a:pt x="0" y="21541"/>
                    </a:lnTo>
                    <a:lnTo>
                      <a:pt x="17953" y="21541"/>
                    </a:lnTo>
                    <a:lnTo>
                      <a:pt x="17953" y="21600"/>
                    </a:lnTo>
                    <a:lnTo>
                      <a:pt x="17976" y="21541"/>
                    </a:lnTo>
                    <a:lnTo>
                      <a:pt x="17986" y="21541"/>
                    </a:lnTo>
                    <a:lnTo>
                      <a:pt x="17986" y="21505"/>
                    </a:lnTo>
                    <a:lnTo>
                      <a:pt x="21600" y="10797"/>
                    </a:lnTo>
                    <a:lnTo>
                      <a:pt x="17986" y="89"/>
                    </a:lnTo>
                    <a:lnTo>
                      <a:pt x="17986" y="65"/>
                    </a:lnTo>
                    <a:lnTo>
                      <a:pt x="17976" y="65"/>
                    </a:lnTo>
                    <a:lnTo>
                      <a:pt x="17953" y="0"/>
                    </a:lnTo>
                    <a:close/>
                  </a:path>
                </a:pathLst>
              </a:custGeom>
              <a:ln w="12700" cap="flat">
                <a:noFill/>
                <a:miter lim="400000"/>
              </a:ln>
              <a:effectLst/>
            </p:spPr>
          </p:pic>
        </p:grpSp>
        <p:sp>
          <p:nvSpPr>
            <p:cNvPr id="35" name="Shape 4744"/>
            <p:cNvSpPr/>
            <p:nvPr/>
          </p:nvSpPr>
          <p:spPr>
            <a:xfrm>
              <a:off x="6894843" y="5175751"/>
              <a:ext cx="16710" cy="16710"/>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36" name="Shape 4745"/>
            <p:cNvSpPr/>
            <p:nvPr/>
          </p:nvSpPr>
          <p:spPr>
            <a:xfrm>
              <a:off x="6894843" y="5787361"/>
              <a:ext cx="16710" cy="16710"/>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37" name="Shape 4746"/>
            <p:cNvSpPr/>
            <p:nvPr/>
          </p:nvSpPr>
          <p:spPr>
            <a:xfrm>
              <a:off x="6283683" y="5478284"/>
              <a:ext cx="2091899" cy="3183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5709" tIns="35709" rIns="35709" bIns="35709" numCol="1" anchor="ctr">
              <a:spAutoFit/>
            </a:bodyPr>
            <a:lstStyle>
              <a:lvl1pPr defTabSz="584200">
                <a:defRPr sz="2100" spc="0" baseline="9523"/>
              </a:lvl1pPr>
            </a:lstStyle>
            <a:p>
              <a:pPr algn="ctr"/>
              <a:r>
                <a:rPr lang="en-US" sz="1600" baseline="0" dirty="0" smtClean="0">
                  <a:solidFill>
                    <a:schemeClr val="bg1"/>
                  </a:solidFill>
                </a:rPr>
                <a:t>(From </a:t>
              </a:r>
              <a:r>
                <a:rPr lang="en-US" sz="1600" baseline="0" dirty="0" err="1" smtClean="0">
                  <a:solidFill>
                    <a:schemeClr val="bg1"/>
                  </a:solidFill>
                </a:rPr>
                <a:t>UserInfo</a:t>
              </a:r>
              <a:r>
                <a:rPr lang="en-US" sz="1600" baseline="0" dirty="0" smtClean="0">
                  <a:solidFill>
                    <a:schemeClr val="bg1"/>
                  </a:solidFill>
                </a:rPr>
                <a:t> Class)</a:t>
              </a:r>
              <a:endParaRPr lang="en-US" sz="1600" baseline="0" dirty="0">
                <a:solidFill>
                  <a:schemeClr val="bg1"/>
                </a:solidFill>
              </a:endParaRPr>
            </a:p>
          </p:txBody>
        </p:sp>
        <p:sp>
          <p:nvSpPr>
            <p:cNvPr id="38" name="Shape 4747"/>
            <p:cNvSpPr/>
            <p:nvPr/>
          </p:nvSpPr>
          <p:spPr>
            <a:xfrm>
              <a:off x="5997371" y="5203262"/>
              <a:ext cx="2871472" cy="379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5709" tIns="35709" rIns="35709" bIns="35709" numCol="1" anchor="ctr">
              <a:spAutoFit/>
            </a:bodyPr>
            <a:lstStyle/>
            <a:p>
              <a:pPr>
                <a:defRPr sz="10000" spc="-200">
                  <a:latin typeface="+mn-lt"/>
                  <a:ea typeface="+mn-ea"/>
                  <a:cs typeface="+mn-cs"/>
                  <a:sym typeface="Salesforce Sans Light"/>
                </a:defRPr>
              </a:pPr>
              <a:r>
                <a:rPr lang="en-US" sz="2000" spc="-29" dirty="0">
                  <a:solidFill>
                    <a:schemeClr val="bg1"/>
                  </a:solidFill>
                </a:rPr>
                <a:t>Determine Current Org Id</a:t>
              </a:r>
              <a:endParaRPr sz="2000" spc="-29" dirty="0">
                <a:solidFill>
                  <a:schemeClr val="bg1"/>
                </a:solidFill>
              </a:endParaRPr>
            </a:p>
          </p:txBody>
        </p:sp>
      </p:grpSp>
      <p:grpSp>
        <p:nvGrpSpPr>
          <p:cNvPr id="41" name="Group 40"/>
          <p:cNvGrpSpPr/>
          <p:nvPr/>
        </p:nvGrpSpPr>
        <p:grpSpPr>
          <a:xfrm>
            <a:off x="346913" y="3851053"/>
            <a:ext cx="3316280" cy="1392160"/>
            <a:chOff x="5977087" y="5044504"/>
            <a:chExt cx="3316280" cy="1392160"/>
          </a:xfrm>
        </p:grpSpPr>
        <p:sp>
          <p:nvSpPr>
            <p:cNvPr id="42" name="Shape 4742"/>
            <p:cNvSpPr/>
            <p:nvPr/>
          </p:nvSpPr>
          <p:spPr>
            <a:xfrm>
              <a:off x="7344227" y="5044504"/>
              <a:ext cx="120763" cy="1392160"/>
            </a:xfrm>
            <a:prstGeom prst="rect">
              <a:avLst/>
            </a:prstGeom>
            <a:solidFill>
              <a:srgbClr val="6F5234"/>
            </a:solidFill>
            <a:ln w="12700" cap="flat">
              <a:noFill/>
              <a:miter lim="400000"/>
            </a:ln>
            <a:effectLst/>
          </p:spPr>
          <p:txBody>
            <a:bodyPr wrap="square" lIns="0" tIns="0" rIns="0" bIns="0" numCol="1" anchor="ctr">
              <a:noAutofit/>
            </a:bodyPr>
            <a:lstStyle/>
            <a:p>
              <a:pPr algn="l">
                <a:defRPr sz="2800"/>
              </a:pPr>
              <a:endParaRPr sz="1400" dirty="0"/>
            </a:p>
          </p:txBody>
        </p:sp>
        <p:grpSp>
          <p:nvGrpSpPr>
            <p:cNvPr id="43" name="Group 42"/>
            <p:cNvGrpSpPr/>
            <p:nvPr/>
          </p:nvGrpSpPr>
          <p:grpSpPr>
            <a:xfrm>
              <a:off x="5977087" y="5126911"/>
              <a:ext cx="3316280" cy="724863"/>
              <a:chOff x="6088595" y="5164415"/>
              <a:chExt cx="2897163" cy="599060"/>
            </a:xfrm>
          </p:grpSpPr>
          <p:sp>
            <p:nvSpPr>
              <p:cNvPr id="48" name="Shape 4743"/>
              <p:cNvSpPr/>
              <p:nvPr/>
            </p:nvSpPr>
            <p:spPr>
              <a:xfrm>
                <a:off x="6088595" y="5164415"/>
                <a:ext cx="2897163" cy="599060"/>
              </a:xfrm>
              <a:custGeom>
                <a:avLst/>
                <a:gdLst/>
                <a:ahLst/>
                <a:cxnLst>
                  <a:cxn ang="0">
                    <a:pos x="wd2" y="hd2"/>
                  </a:cxn>
                  <a:cxn ang="5400000">
                    <a:pos x="wd2" y="hd2"/>
                  </a:cxn>
                  <a:cxn ang="10800000">
                    <a:pos x="wd2" y="hd2"/>
                  </a:cxn>
                  <a:cxn ang="16200000">
                    <a:pos x="wd2" y="hd2"/>
                  </a:cxn>
                </a:cxnLst>
                <a:rect l="0" t="0" r="r" b="b"/>
                <a:pathLst>
                  <a:path w="21600" h="21600" extrusionOk="0">
                    <a:moveTo>
                      <a:pt x="17954" y="0"/>
                    </a:moveTo>
                    <a:lnTo>
                      <a:pt x="17954" y="65"/>
                    </a:lnTo>
                    <a:lnTo>
                      <a:pt x="0" y="65"/>
                    </a:lnTo>
                    <a:lnTo>
                      <a:pt x="0" y="21541"/>
                    </a:lnTo>
                    <a:lnTo>
                      <a:pt x="17954" y="21541"/>
                    </a:lnTo>
                    <a:lnTo>
                      <a:pt x="17954" y="21600"/>
                    </a:lnTo>
                    <a:lnTo>
                      <a:pt x="17975" y="21541"/>
                    </a:lnTo>
                    <a:lnTo>
                      <a:pt x="17986" y="21541"/>
                    </a:lnTo>
                    <a:lnTo>
                      <a:pt x="17986" y="21508"/>
                    </a:lnTo>
                    <a:lnTo>
                      <a:pt x="21600" y="10800"/>
                    </a:lnTo>
                    <a:lnTo>
                      <a:pt x="17986" y="92"/>
                    </a:lnTo>
                    <a:lnTo>
                      <a:pt x="17986" y="65"/>
                    </a:lnTo>
                    <a:lnTo>
                      <a:pt x="17975" y="65"/>
                    </a:lnTo>
                    <a:lnTo>
                      <a:pt x="17954" y="0"/>
                    </a:lnTo>
                    <a:close/>
                  </a:path>
                </a:pathLst>
              </a:custGeom>
              <a:solidFill>
                <a:srgbClr val="5D401C"/>
              </a:solidFill>
              <a:ln w="12700" cap="flat">
                <a:noFill/>
                <a:miter lim="400000"/>
              </a:ln>
              <a:effectLst/>
            </p:spPr>
            <p:txBody>
              <a:bodyPr wrap="square" lIns="0" tIns="0" rIns="0" bIns="0" numCol="1" anchor="ctr">
                <a:noAutofit/>
              </a:bodyPr>
              <a:lstStyle/>
              <a:p>
                <a:pPr algn="l">
                  <a:defRPr sz="2800"/>
                </a:pPr>
                <a:endParaRPr sz="1400"/>
              </a:p>
            </p:txBody>
          </p:sp>
          <p:pic>
            <p:nvPicPr>
              <p:cNvPr id="49" name="TrailheaDX - Keynote Terrain Pattern.pn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106317" y="5178405"/>
                <a:ext cx="1699204" cy="559565"/>
              </a:xfrm>
              <a:custGeom>
                <a:avLst/>
                <a:gdLst/>
                <a:ahLst/>
                <a:cxnLst>
                  <a:cxn ang="0">
                    <a:pos x="wd2" y="hd2"/>
                  </a:cxn>
                  <a:cxn ang="5400000">
                    <a:pos x="wd2" y="hd2"/>
                  </a:cxn>
                  <a:cxn ang="10800000">
                    <a:pos x="wd2" y="hd2"/>
                  </a:cxn>
                  <a:cxn ang="16200000">
                    <a:pos x="wd2" y="hd2"/>
                  </a:cxn>
                </a:cxnLst>
                <a:rect l="0" t="0" r="r" b="b"/>
                <a:pathLst>
                  <a:path w="21600" h="21600" extrusionOk="0">
                    <a:moveTo>
                      <a:pt x="17953" y="0"/>
                    </a:moveTo>
                    <a:lnTo>
                      <a:pt x="17953" y="65"/>
                    </a:lnTo>
                    <a:lnTo>
                      <a:pt x="0" y="65"/>
                    </a:lnTo>
                    <a:lnTo>
                      <a:pt x="0" y="21541"/>
                    </a:lnTo>
                    <a:lnTo>
                      <a:pt x="17953" y="21541"/>
                    </a:lnTo>
                    <a:lnTo>
                      <a:pt x="17953" y="21600"/>
                    </a:lnTo>
                    <a:lnTo>
                      <a:pt x="17976" y="21541"/>
                    </a:lnTo>
                    <a:lnTo>
                      <a:pt x="17986" y="21541"/>
                    </a:lnTo>
                    <a:lnTo>
                      <a:pt x="17986" y="21505"/>
                    </a:lnTo>
                    <a:lnTo>
                      <a:pt x="21600" y="10797"/>
                    </a:lnTo>
                    <a:lnTo>
                      <a:pt x="17986" y="89"/>
                    </a:lnTo>
                    <a:lnTo>
                      <a:pt x="17986" y="65"/>
                    </a:lnTo>
                    <a:lnTo>
                      <a:pt x="17976" y="65"/>
                    </a:lnTo>
                    <a:lnTo>
                      <a:pt x="17953" y="0"/>
                    </a:lnTo>
                    <a:close/>
                  </a:path>
                </a:pathLst>
              </a:custGeom>
              <a:ln w="12700" cap="flat">
                <a:noFill/>
                <a:miter lim="400000"/>
              </a:ln>
              <a:effectLst/>
            </p:spPr>
          </p:pic>
        </p:grpSp>
        <p:sp>
          <p:nvSpPr>
            <p:cNvPr id="44" name="Shape 4744"/>
            <p:cNvSpPr/>
            <p:nvPr/>
          </p:nvSpPr>
          <p:spPr>
            <a:xfrm>
              <a:off x="6894843" y="5175751"/>
              <a:ext cx="16710" cy="16710"/>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45" name="Shape 4745"/>
            <p:cNvSpPr/>
            <p:nvPr/>
          </p:nvSpPr>
          <p:spPr>
            <a:xfrm>
              <a:off x="6894843" y="5787361"/>
              <a:ext cx="16710" cy="16710"/>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46" name="Shape 4746"/>
            <p:cNvSpPr/>
            <p:nvPr/>
          </p:nvSpPr>
          <p:spPr>
            <a:xfrm>
              <a:off x="6363081" y="5476015"/>
              <a:ext cx="2149608" cy="3183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5709" tIns="35709" rIns="35709" bIns="35709" numCol="1" anchor="ctr">
              <a:spAutoFit/>
            </a:bodyPr>
            <a:lstStyle>
              <a:lvl1pPr defTabSz="584200">
                <a:defRPr sz="2100" spc="0" baseline="9523"/>
              </a:lvl1pPr>
            </a:lstStyle>
            <a:p>
              <a:pPr algn="ctr"/>
              <a:r>
                <a:rPr lang="en-US" sz="1600" baseline="0" dirty="0">
                  <a:solidFill>
                    <a:schemeClr val="bg1"/>
                  </a:solidFill>
                </a:rPr>
                <a:t>(From Custom Setting)</a:t>
              </a:r>
            </a:p>
          </p:txBody>
        </p:sp>
        <p:sp>
          <p:nvSpPr>
            <p:cNvPr id="47" name="Shape 4747"/>
            <p:cNvSpPr/>
            <p:nvPr/>
          </p:nvSpPr>
          <p:spPr>
            <a:xfrm>
              <a:off x="6047201" y="5200993"/>
              <a:ext cx="2901929" cy="379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5709" tIns="35709" rIns="35709" bIns="35709" numCol="1" anchor="ctr">
              <a:spAutoFit/>
            </a:bodyPr>
            <a:lstStyle/>
            <a:p>
              <a:pPr>
                <a:spcBef>
                  <a:spcPts val="0"/>
                </a:spcBef>
                <a:defRPr sz="10000" spc="-200">
                  <a:latin typeface="+mn-lt"/>
                  <a:ea typeface="+mn-ea"/>
                  <a:cs typeface="+mn-cs"/>
                  <a:sym typeface="Salesforce Sans Light"/>
                </a:defRPr>
              </a:pPr>
              <a:r>
                <a:rPr lang="en-US" sz="2000" spc="-29" dirty="0" smtClean="0">
                  <a:solidFill>
                    <a:schemeClr val="bg1"/>
                  </a:solidFill>
                </a:rPr>
                <a:t>Lookup Production Org Id</a:t>
              </a:r>
              <a:endParaRPr sz="2000" spc="-29" dirty="0">
                <a:solidFill>
                  <a:schemeClr val="bg1"/>
                </a:solidFill>
              </a:endParaRPr>
            </a:p>
          </p:txBody>
        </p:sp>
      </p:grpSp>
      <p:sp>
        <p:nvSpPr>
          <p:cNvPr id="50" name="Shape 4619"/>
          <p:cNvSpPr/>
          <p:nvPr/>
        </p:nvSpPr>
        <p:spPr>
          <a:xfrm>
            <a:off x="1403268" y="5028437"/>
            <a:ext cx="742331" cy="326363"/>
          </a:xfrm>
          <a:custGeom>
            <a:avLst/>
            <a:gdLst/>
            <a:ahLst/>
            <a:cxnLst>
              <a:cxn ang="0">
                <a:pos x="wd2" y="hd2"/>
              </a:cxn>
              <a:cxn ang="5400000">
                <a:pos x="wd2" y="hd2"/>
              </a:cxn>
              <a:cxn ang="10800000">
                <a:pos x="wd2" y="hd2"/>
              </a:cxn>
              <a:cxn ang="16200000">
                <a:pos x="wd2" y="hd2"/>
              </a:cxn>
            </a:cxnLst>
            <a:rect l="0" t="0" r="r" b="b"/>
            <a:pathLst>
              <a:path w="21348" h="21600" extrusionOk="0">
                <a:moveTo>
                  <a:pt x="9637" y="12777"/>
                </a:moveTo>
                <a:cubicBezTo>
                  <a:pt x="9637" y="12777"/>
                  <a:pt x="4898" y="3854"/>
                  <a:pt x="8" y="3854"/>
                </a:cubicBezTo>
                <a:cubicBezTo>
                  <a:pt x="-252" y="3854"/>
                  <a:pt x="5994" y="15211"/>
                  <a:pt x="5994" y="15211"/>
                </a:cubicBezTo>
                <a:lnTo>
                  <a:pt x="5083" y="20687"/>
                </a:lnTo>
                <a:lnTo>
                  <a:pt x="10678" y="20079"/>
                </a:lnTo>
                <a:lnTo>
                  <a:pt x="15915" y="21600"/>
                </a:lnTo>
                <a:lnTo>
                  <a:pt x="21348" y="7098"/>
                </a:lnTo>
                <a:cubicBezTo>
                  <a:pt x="21348" y="7098"/>
                  <a:pt x="16283" y="8519"/>
                  <a:pt x="15112" y="12169"/>
                </a:cubicBezTo>
                <a:cubicBezTo>
                  <a:pt x="13941" y="15819"/>
                  <a:pt x="16849" y="0"/>
                  <a:pt x="16849" y="0"/>
                </a:cubicBezTo>
                <a:cubicBezTo>
                  <a:pt x="16849" y="0"/>
                  <a:pt x="9637" y="12777"/>
                  <a:pt x="9637" y="12777"/>
                </a:cubicBezTo>
                <a:close/>
              </a:path>
            </a:pathLst>
          </a:custGeom>
          <a:solidFill>
            <a:srgbClr val="76C05C"/>
          </a:solidFill>
          <a:ln w="12700">
            <a:miter lim="400000"/>
          </a:ln>
        </p:spPr>
        <p:txBody>
          <a:bodyPr lIns="19045" tIns="19045" rIns="19045" bIns="19045" anchor="ct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1" name="Shape 4619"/>
          <p:cNvSpPr/>
          <p:nvPr/>
        </p:nvSpPr>
        <p:spPr>
          <a:xfrm flipH="1">
            <a:off x="9850412" y="5609746"/>
            <a:ext cx="742331" cy="326363"/>
          </a:xfrm>
          <a:custGeom>
            <a:avLst/>
            <a:gdLst/>
            <a:ahLst/>
            <a:cxnLst>
              <a:cxn ang="0">
                <a:pos x="wd2" y="hd2"/>
              </a:cxn>
              <a:cxn ang="5400000">
                <a:pos x="wd2" y="hd2"/>
              </a:cxn>
              <a:cxn ang="10800000">
                <a:pos x="wd2" y="hd2"/>
              </a:cxn>
              <a:cxn ang="16200000">
                <a:pos x="wd2" y="hd2"/>
              </a:cxn>
            </a:cxnLst>
            <a:rect l="0" t="0" r="r" b="b"/>
            <a:pathLst>
              <a:path w="21348" h="21600" extrusionOk="0">
                <a:moveTo>
                  <a:pt x="9637" y="12777"/>
                </a:moveTo>
                <a:cubicBezTo>
                  <a:pt x="9637" y="12777"/>
                  <a:pt x="4898" y="3854"/>
                  <a:pt x="8" y="3854"/>
                </a:cubicBezTo>
                <a:cubicBezTo>
                  <a:pt x="-252" y="3854"/>
                  <a:pt x="5994" y="15211"/>
                  <a:pt x="5994" y="15211"/>
                </a:cubicBezTo>
                <a:lnTo>
                  <a:pt x="5083" y="20687"/>
                </a:lnTo>
                <a:lnTo>
                  <a:pt x="10678" y="20079"/>
                </a:lnTo>
                <a:lnTo>
                  <a:pt x="15915" y="21600"/>
                </a:lnTo>
                <a:lnTo>
                  <a:pt x="21348" y="7098"/>
                </a:lnTo>
                <a:cubicBezTo>
                  <a:pt x="21348" y="7098"/>
                  <a:pt x="16283" y="8519"/>
                  <a:pt x="15112" y="12169"/>
                </a:cubicBezTo>
                <a:cubicBezTo>
                  <a:pt x="13941" y="15819"/>
                  <a:pt x="16849" y="0"/>
                  <a:pt x="16849" y="0"/>
                </a:cubicBezTo>
                <a:cubicBezTo>
                  <a:pt x="16849" y="0"/>
                  <a:pt x="9637" y="12777"/>
                  <a:pt x="9637" y="12777"/>
                </a:cubicBezTo>
                <a:close/>
              </a:path>
            </a:pathLst>
          </a:custGeom>
          <a:solidFill>
            <a:srgbClr val="76C05C"/>
          </a:solidFill>
          <a:ln w="12700">
            <a:miter lim="400000"/>
          </a:ln>
        </p:spPr>
        <p:txBody>
          <a:bodyPr lIns="19045" tIns="19045" rIns="19045" bIns="19045" anchor="ct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2" name="Shape 4619"/>
          <p:cNvSpPr/>
          <p:nvPr/>
        </p:nvSpPr>
        <p:spPr>
          <a:xfrm flipH="1">
            <a:off x="4202728" y="3844360"/>
            <a:ext cx="742331" cy="326363"/>
          </a:xfrm>
          <a:custGeom>
            <a:avLst/>
            <a:gdLst/>
            <a:ahLst/>
            <a:cxnLst>
              <a:cxn ang="0">
                <a:pos x="wd2" y="hd2"/>
              </a:cxn>
              <a:cxn ang="5400000">
                <a:pos x="wd2" y="hd2"/>
              </a:cxn>
              <a:cxn ang="10800000">
                <a:pos x="wd2" y="hd2"/>
              </a:cxn>
              <a:cxn ang="16200000">
                <a:pos x="wd2" y="hd2"/>
              </a:cxn>
            </a:cxnLst>
            <a:rect l="0" t="0" r="r" b="b"/>
            <a:pathLst>
              <a:path w="21348" h="21600" extrusionOk="0">
                <a:moveTo>
                  <a:pt x="9637" y="12777"/>
                </a:moveTo>
                <a:cubicBezTo>
                  <a:pt x="9637" y="12777"/>
                  <a:pt x="4898" y="3854"/>
                  <a:pt x="8" y="3854"/>
                </a:cubicBezTo>
                <a:cubicBezTo>
                  <a:pt x="-252" y="3854"/>
                  <a:pt x="5994" y="15211"/>
                  <a:pt x="5994" y="15211"/>
                </a:cubicBezTo>
                <a:lnTo>
                  <a:pt x="5083" y="20687"/>
                </a:lnTo>
                <a:lnTo>
                  <a:pt x="10678" y="20079"/>
                </a:lnTo>
                <a:lnTo>
                  <a:pt x="15915" y="21600"/>
                </a:lnTo>
                <a:lnTo>
                  <a:pt x="21348" y="7098"/>
                </a:lnTo>
                <a:cubicBezTo>
                  <a:pt x="21348" y="7098"/>
                  <a:pt x="16283" y="8519"/>
                  <a:pt x="15112" y="12169"/>
                </a:cubicBezTo>
                <a:cubicBezTo>
                  <a:pt x="13941" y="15819"/>
                  <a:pt x="16849" y="0"/>
                  <a:pt x="16849" y="0"/>
                </a:cubicBezTo>
                <a:cubicBezTo>
                  <a:pt x="16849" y="0"/>
                  <a:pt x="9637" y="12777"/>
                  <a:pt x="9637" y="12777"/>
                </a:cubicBezTo>
                <a:close/>
              </a:path>
            </a:pathLst>
          </a:custGeom>
          <a:solidFill>
            <a:srgbClr val="76C05C"/>
          </a:solidFill>
          <a:ln w="12700">
            <a:miter lim="400000"/>
          </a:ln>
        </p:spPr>
        <p:txBody>
          <a:bodyPr lIns="19045" tIns="19045" rIns="19045" bIns="19045" anchor="ct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3" name="Shape 4619"/>
          <p:cNvSpPr/>
          <p:nvPr/>
        </p:nvSpPr>
        <p:spPr>
          <a:xfrm>
            <a:off x="6710982" y="4969448"/>
            <a:ext cx="742331" cy="326363"/>
          </a:xfrm>
          <a:custGeom>
            <a:avLst/>
            <a:gdLst/>
            <a:ahLst/>
            <a:cxnLst>
              <a:cxn ang="0">
                <a:pos x="wd2" y="hd2"/>
              </a:cxn>
              <a:cxn ang="5400000">
                <a:pos x="wd2" y="hd2"/>
              </a:cxn>
              <a:cxn ang="10800000">
                <a:pos x="wd2" y="hd2"/>
              </a:cxn>
              <a:cxn ang="16200000">
                <a:pos x="wd2" y="hd2"/>
              </a:cxn>
            </a:cxnLst>
            <a:rect l="0" t="0" r="r" b="b"/>
            <a:pathLst>
              <a:path w="21348" h="21600" extrusionOk="0">
                <a:moveTo>
                  <a:pt x="9637" y="12777"/>
                </a:moveTo>
                <a:cubicBezTo>
                  <a:pt x="9637" y="12777"/>
                  <a:pt x="4898" y="3854"/>
                  <a:pt x="8" y="3854"/>
                </a:cubicBezTo>
                <a:cubicBezTo>
                  <a:pt x="-252" y="3854"/>
                  <a:pt x="5994" y="15211"/>
                  <a:pt x="5994" y="15211"/>
                </a:cubicBezTo>
                <a:lnTo>
                  <a:pt x="5083" y="20687"/>
                </a:lnTo>
                <a:lnTo>
                  <a:pt x="10678" y="20079"/>
                </a:lnTo>
                <a:lnTo>
                  <a:pt x="15915" y="21600"/>
                </a:lnTo>
                <a:lnTo>
                  <a:pt x="21348" y="7098"/>
                </a:lnTo>
                <a:cubicBezTo>
                  <a:pt x="21348" y="7098"/>
                  <a:pt x="16283" y="8519"/>
                  <a:pt x="15112" y="12169"/>
                </a:cubicBezTo>
                <a:cubicBezTo>
                  <a:pt x="13941" y="15819"/>
                  <a:pt x="16849" y="0"/>
                  <a:pt x="16849" y="0"/>
                </a:cubicBezTo>
                <a:cubicBezTo>
                  <a:pt x="16849" y="0"/>
                  <a:pt x="9637" y="12777"/>
                  <a:pt x="9637" y="12777"/>
                </a:cubicBezTo>
                <a:close/>
              </a:path>
            </a:pathLst>
          </a:custGeom>
          <a:solidFill>
            <a:srgbClr val="76C05C"/>
          </a:solidFill>
          <a:ln w="12700">
            <a:miter lim="400000"/>
          </a:ln>
        </p:spPr>
        <p:txBody>
          <a:bodyPr lIns="19045" tIns="19045" rIns="19045" bIns="19045" anchor="ct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pic>
        <p:nvPicPr>
          <p:cNvPr id="54" name="pasted-image.pdf"/>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86511" y="1892364"/>
            <a:ext cx="373414" cy="646496"/>
          </a:xfrm>
          <a:prstGeom prst="rect">
            <a:avLst/>
          </a:prstGeom>
          <a:ln w="12700">
            <a:miter lim="400000"/>
          </a:ln>
          <a:effectLst/>
        </p:spPr>
      </p:pic>
      <p:pic>
        <p:nvPicPr>
          <p:cNvPr id="55" name="Picture 54"/>
          <p:cNvPicPr>
            <a:picLocks/>
          </p:cNvPicPr>
          <p:nvPr/>
        </p:nvPicPr>
        <p:blipFill>
          <a:blip r:embed="rId6" cstate="email">
            <a:alphaModFix amt="50000"/>
            <a:extLst>
              <a:ext uri="{28A0092B-C50C-407E-A947-70E740481C1C}">
                <a14:useLocalDpi xmlns:a14="http://schemas.microsoft.com/office/drawing/2010/main"/>
              </a:ext>
            </a:extLst>
          </a:blip>
          <a:stretch>
            <a:fillRect/>
          </a:stretch>
        </p:blipFill>
        <p:spPr>
          <a:xfrm>
            <a:off x="5730419" y="2261585"/>
            <a:ext cx="1177632" cy="351710"/>
          </a:xfrm>
          <a:prstGeom prst="rect">
            <a:avLst/>
          </a:prstGeom>
          <a:noFill/>
          <a:ln>
            <a:noFill/>
          </a:ln>
        </p:spPr>
      </p:pic>
      <p:pic>
        <p:nvPicPr>
          <p:cNvPr id="56" name="Picture 5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191706" y="3153007"/>
            <a:ext cx="562423" cy="521624"/>
          </a:xfrm>
          <a:prstGeom prst="rect">
            <a:avLst/>
          </a:prstGeom>
        </p:spPr>
      </p:pic>
    </p:spTree>
    <p:extLst>
      <p:ext uri="{BB962C8B-B14F-4D97-AF65-F5344CB8AC3E}">
        <p14:creationId xmlns:p14="http://schemas.microsoft.com/office/powerpoint/2010/main" val="278685278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smtClean="0"/>
              <a:t>A super quick overview…</a:t>
            </a:r>
            <a:endParaRPr lang="en-US" dirty="0"/>
          </a:p>
        </p:txBody>
      </p:sp>
      <p:sp>
        <p:nvSpPr>
          <p:cNvPr id="3" name="Title 2"/>
          <p:cNvSpPr>
            <a:spLocks noGrp="1"/>
          </p:cNvSpPr>
          <p:nvPr>
            <p:ph type="title"/>
          </p:nvPr>
        </p:nvSpPr>
        <p:spPr/>
        <p:txBody>
          <a:bodyPr/>
          <a:lstStyle/>
          <a:p>
            <a:r>
              <a:rPr lang="en-US" dirty="0" smtClean="0"/>
              <a:t>Custom Settings</a:t>
            </a:r>
            <a:endParaRPr lang="en-US" dirty="0"/>
          </a:p>
        </p:txBody>
      </p:sp>
      <p:grpSp>
        <p:nvGrpSpPr>
          <p:cNvPr id="4" name="Group 3"/>
          <p:cNvGrpSpPr>
            <a:grpSpLocks noChangeAspect="1"/>
          </p:cNvGrpSpPr>
          <p:nvPr/>
        </p:nvGrpSpPr>
        <p:grpSpPr>
          <a:xfrm>
            <a:off x="571500" y="1924056"/>
            <a:ext cx="2514600" cy="1907722"/>
            <a:chOff x="1850250" y="3568361"/>
            <a:chExt cx="3133078" cy="2376936"/>
          </a:xfrm>
        </p:grpSpPr>
        <p:grpSp>
          <p:nvGrpSpPr>
            <p:cNvPr id="5" name="Group 4706"/>
            <p:cNvGrpSpPr/>
            <p:nvPr/>
          </p:nvGrpSpPr>
          <p:grpSpPr>
            <a:xfrm>
              <a:off x="1850250" y="3568361"/>
              <a:ext cx="3133078" cy="2376936"/>
              <a:chOff x="0" y="-1"/>
              <a:chExt cx="6267786" cy="4755109"/>
            </a:xfrm>
          </p:grpSpPr>
          <p:grpSp>
            <p:nvGrpSpPr>
              <p:cNvPr id="7" name="Group 4703"/>
              <p:cNvGrpSpPr/>
              <p:nvPr/>
            </p:nvGrpSpPr>
            <p:grpSpPr>
              <a:xfrm>
                <a:off x="0" y="-1"/>
                <a:ext cx="6267786" cy="4755109"/>
                <a:chOff x="0" y="0"/>
                <a:chExt cx="6267785" cy="4755107"/>
              </a:xfrm>
            </p:grpSpPr>
            <p:grpSp>
              <p:nvGrpSpPr>
                <p:cNvPr id="10" name="Group 4700"/>
                <p:cNvGrpSpPr/>
                <p:nvPr/>
              </p:nvGrpSpPr>
              <p:grpSpPr>
                <a:xfrm>
                  <a:off x="0" y="0"/>
                  <a:ext cx="6267786" cy="4719674"/>
                  <a:chOff x="0" y="0"/>
                  <a:chExt cx="6267785" cy="4719673"/>
                </a:xfrm>
              </p:grpSpPr>
              <p:sp>
                <p:nvSpPr>
                  <p:cNvPr id="13" name="Shape 4696"/>
                  <p:cNvSpPr/>
                  <p:nvPr/>
                </p:nvSpPr>
                <p:spPr>
                  <a:xfrm>
                    <a:off x="3927816" y="4101921"/>
                    <a:ext cx="396888" cy="6177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4B3013"/>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 name="Shape 4697"/>
                  <p:cNvSpPr/>
                  <p:nvPr/>
                </p:nvSpPr>
                <p:spPr>
                  <a:xfrm>
                    <a:off x="1998729" y="4101921"/>
                    <a:ext cx="406766" cy="617753"/>
                  </a:xfrm>
                  <a:custGeom>
                    <a:avLst/>
                    <a:gdLst/>
                    <a:ahLst/>
                    <a:cxnLst>
                      <a:cxn ang="0">
                        <a:pos x="wd2" y="hd2"/>
                      </a:cxn>
                      <a:cxn ang="5400000">
                        <a:pos x="wd2" y="hd2"/>
                      </a:cxn>
                      <a:cxn ang="10800000">
                        <a:pos x="wd2" y="hd2"/>
                      </a:cxn>
                      <a:cxn ang="16200000">
                        <a:pos x="wd2" y="hd2"/>
                      </a:cxn>
                    </a:cxnLst>
                    <a:rect l="0" t="0" r="r" b="b"/>
                    <a:pathLst>
                      <a:path w="21600" h="21600" extrusionOk="0">
                        <a:moveTo>
                          <a:pt x="21589" y="0"/>
                        </a:moveTo>
                        <a:lnTo>
                          <a:pt x="0" y="887"/>
                        </a:lnTo>
                        <a:lnTo>
                          <a:pt x="525" y="1379"/>
                        </a:lnTo>
                        <a:lnTo>
                          <a:pt x="525" y="21600"/>
                        </a:lnTo>
                        <a:lnTo>
                          <a:pt x="21600" y="21600"/>
                        </a:lnTo>
                        <a:lnTo>
                          <a:pt x="21600" y="0"/>
                        </a:lnTo>
                        <a:cubicBezTo>
                          <a:pt x="21600" y="0"/>
                          <a:pt x="21589" y="0"/>
                          <a:pt x="21589" y="0"/>
                        </a:cubicBezTo>
                        <a:close/>
                      </a:path>
                    </a:pathLst>
                  </a:custGeom>
                  <a:solidFill>
                    <a:srgbClr val="4B3013"/>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 name="Shape 4698"/>
                  <p:cNvSpPr/>
                  <p:nvPr/>
                </p:nvSpPr>
                <p:spPr>
                  <a:xfrm>
                    <a:off x="0" y="-1"/>
                    <a:ext cx="6267786" cy="3080282"/>
                  </a:xfrm>
                  <a:custGeom>
                    <a:avLst/>
                    <a:gdLst/>
                    <a:ahLst/>
                    <a:cxnLst>
                      <a:cxn ang="0">
                        <a:pos x="wd2" y="hd2"/>
                      </a:cxn>
                      <a:cxn ang="5400000">
                        <a:pos x="wd2" y="hd2"/>
                      </a:cxn>
                      <a:cxn ang="10800000">
                        <a:pos x="wd2" y="hd2"/>
                      </a:cxn>
                      <a:cxn ang="16200000">
                        <a:pos x="wd2" y="hd2"/>
                      </a:cxn>
                    </a:cxnLst>
                    <a:rect l="0" t="0" r="r" b="b"/>
                    <a:pathLst>
                      <a:path w="21282" h="21053" extrusionOk="0">
                        <a:moveTo>
                          <a:pt x="21254" y="8875"/>
                        </a:moveTo>
                        <a:cubicBezTo>
                          <a:pt x="21354" y="6977"/>
                          <a:pt x="21312" y="3803"/>
                          <a:pt x="18748" y="3149"/>
                        </a:cubicBezTo>
                        <a:cubicBezTo>
                          <a:pt x="13797" y="1885"/>
                          <a:pt x="7488" y="928"/>
                          <a:pt x="2534" y="87"/>
                        </a:cubicBezTo>
                        <a:cubicBezTo>
                          <a:pt x="1759" y="-44"/>
                          <a:pt x="-246" y="-547"/>
                          <a:pt x="24" y="3796"/>
                        </a:cubicBezTo>
                        <a:cubicBezTo>
                          <a:pt x="443" y="10515"/>
                          <a:pt x="2192" y="21053"/>
                          <a:pt x="2192" y="21053"/>
                        </a:cubicBezTo>
                        <a:lnTo>
                          <a:pt x="20152" y="21053"/>
                        </a:lnTo>
                        <a:cubicBezTo>
                          <a:pt x="20152" y="21053"/>
                          <a:pt x="21254" y="8875"/>
                          <a:pt x="21254" y="8875"/>
                        </a:cubicBezTo>
                        <a:close/>
                      </a:path>
                    </a:pathLst>
                  </a:custGeom>
                  <a:solidFill>
                    <a:srgbClr val="4B3013"/>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 name="Shape 4699"/>
                  <p:cNvSpPr/>
                  <p:nvPr/>
                </p:nvSpPr>
                <p:spPr>
                  <a:xfrm>
                    <a:off x="647671" y="3078182"/>
                    <a:ext cx="5289467" cy="1121447"/>
                  </a:xfrm>
                  <a:custGeom>
                    <a:avLst/>
                    <a:gdLst/>
                    <a:ahLst/>
                    <a:cxnLst>
                      <a:cxn ang="0">
                        <a:pos x="wd2" y="hd2"/>
                      </a:cxn>
                      <a:cxn ang="5400000">
                        <a:pos x="wd2" y="hd2"/>
                      </a:cxn>
                      <a:cxn ang="10800000">
                        <a:pos x="wd2" y="hd2"/>
                      </a:cxn>
                      <a:cxn ang="16200000">
                        <a:pos x="wd2" y="hd2"/>
                      </a:cxn>
                    </a:cxnLst>
                    <a:rect l="0" t="0" r="r" b="b"/>
                    <a:pathLst>
                      <a:path w="21600" h="21247" extrusionOk="0">
                        <a:moveTo>
                          <a:pt x="21600" y="0"/>
                        </a:moveTo>
                        <a:lnTo>
                          <a:pt x="0" y="0"/>
                        </a:lnTo>
                        <a:cubicBezTo>
                          <a:pt x="406" y="5350"/>
                          <a:pt x="657" y="8127"/>
                          <a:pt x="1033" y="12775"/>
                        </a:cubicBezTo>
                        <a:cubicBezTo>
                          <a:pt x="1349" y="16680"/>
                          <a:pt x="1717" y="21600"/>
                          <a:pt x="3566" y="21227"/>
                        </a:cubicBezTo>
                        <a:cubicBezTo>
                          <a:pt x="3566" y="21227"/>
                          <a:pt x="16629" y="21255"/>
                          <a:pt x="18845" y="20941"/>
                        </a:cubicBezTo>
                        <a:cubicBezTo>
                          <a:pt x="20157" y="20755"/>
                          <a:pt x="21278" y="15048"/>
                          <a:pt x="21600" y="0"/>
                        </a:cubicBezTo>
                      </a:path>
                    </a:pathLst>
                  </a:custGeom>
                  <a:solidFill>
                    <a:srgbClr val="E0C075"/>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sp>
              <p:nvSpPr>
                <p:cNvPr id="11" name="Shape 4701"/>
                <p:cNvSpPr/>
                <p:nvPr/>
              </p:nvSpPr>
              <p:spPr>
                <a:xfrm>
                  <a:off x="3686452" y="4397082"/>
                  <a:ext cx="814196" cy="358026"/>
                </a:xfrm>
                <a:custGeom>
                  <a:avLst/>
                  <a:gdLst/>
                  <a:ahLst/>
                  <a:cxnLst>
                    <a:cxn ang="0">
                      <a:pos x="wd2" y="hd2"/>
                    </a:cxn>
                    <a:cxn ang="5400000">
                      <a:pos x="wd2" y="hd2"/>
                    </a:cxn>
                    <a:cxn ang="10800000">
                      <a:pos x="wd2" y="hd2"/>
                    </a:cxn>
                    <a:cxn ang="16200000">
                      <a:pos x="wd2" y="hd2"/>
                    </a:cxn>
                  </a:cxnLst>
                  <a:rect l="0" t="0" r="r" b="b"/>
                  <a:pathLst>
                    <a:path w="21348" h="21600" extrusionOk="0">
                      <a:moveTo>
                        <a:pt x="9637" y="12777"/>
                      </a:moveTo>
                      <a:cubicBezTo>
                        <a:pt x="9637" y="12777"/>
                        <a:pt x="4898" y="3854"/>
                        <a:pt x="8" y="3854"/>
                      </a:cubicBezTo>
                      <a:cubicBezTo>
                        <a:pt x="-252" y="3854"/>
                        <a:pt x="5994" y="15211"/>
                        <a:pt x="5994" y="15211"/>
                      </a:cubicBezTo>
                      <a:lnTo>
                        <a:pt x="5083" y="20687"/>
                      </a:lnTo>
                      <a:lnTo>
                        <a:pt x="10678" y="20079"/>
                      </a:lnTo>
                      <a:lnTo>
                        <a:pt x="15915" y="21600"/>
                      </a:lnTo>
                      <a:lnTo>
                        <a:pt x="21348" y="7098"/>
                      </a:lnTo>
                      <a:cubicBezTo>
                        <a:pt x="21348" y="7098"/>
                        <a:pt x="16283" y="8519"/>
                        <a:pt x="15112" y="12169"/>
                      </a:cubicBezTo>
                      <a:cubicBezTo>
                        <a:pt x="13941" y="15819"/>
                        <a:pt x="16849" y="0"/>
                        <a:pt x="16849" y="0"/>
                      </a:cubicBezTo>
                      <a:cubicBezTo>
                        <a:pt x="16849" y="0"/>
                        <a:pt x="9637" y="12777"/>
                        <a:pt x="9637" y="12777"/>
                      </a:cubicBezTo>
                      <a:close/>
                    </a:path>
                  </a:pathLst>
                </a:custGeom>
                <a:solidFill>
                  <a:srgbClr val="0F9948"/>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dirty="0"/>
                </a:p>
              </p:txBody>
            </p:sp>
            <p:sp>
              <p:nvSpPr>
                <p:cNvPr id="12" name="Shape 4702"/>
                <p:cNvSpPr/>
                <p:nvPr/>
              </p:nvSpPr>
              <p:spPr>
                <a:xfrm>
                  <a:off x="1784647" y="4397082"/>
                  <a:ext cx="814347" cy="358026"/>
                </a:xfrm>
                <a:custGeom>
                  <a:avLst/>
                  <a:gdLst/>
                  <a:ahLst/>
                  <a:cxnLst>
                    <a:cxn ang="0">
                      <a:pos x="wd2" y="hd2"/>
                    </a:cxn>
                    <a:cxn ang="5400000">
                      <a:pos x="wd2" y="hd2"/>
                    </a:cxn>
                    <a:cxn ang="10800000">
                      <a:pos x="wd2" y="hd2"/>
                    </a:cxn>
                    <a:cxn ang="16200000">
                      <a:pos x="wd2" y="hd2"/>
                    </a:cxn>
                  </a:cxnLst>
                  <a:rect l="0" t="0" r="r" b="b"/>
                  <a:pathLst>
                    <a:path w="21348" h="21600" extrusionOk="0">
                      <a:moveTo>
                        <a:pt x="9637" y="12777"/>
                      </a:moveTo>
                      <a:cubicBezTo>
                        <a:pt x="9637" y="12777"/>
                        <a:pt x="4898" y="3854"/>
                        <a:pt x="8" y="3854"/>
                      </a:cubicBezTo>
                      <a:cubicBezTo>
                        <a:pt x="-252" y="3854"/>
                        <a:pt x="5994" y="15211"/>
                        <a:pt x="5994" y="15211"/>
                      </a:cubicBezTo>
                      <a:lnTo>
                        <a:pt x="5083" y="20687"/>
                      </a:lnTo>
                      <a:lnTo>
                        <a:pt x="10678" y="20079"/>
                      </a:lnTo>
                      <a:lnTo>
                        <a:pt x="15915" y="21600"/>
                      </a:lnTo>
                      <a:lnTo>
                        <a:pt x="21348" y="7098"/>
                      </a:lnTo>
                      <a:cubicBezTo>
                        <a:pt x="21348" y="7098"/>
                        <a:pt x="16283" y="8519"/>
                        <a:pt x="15112" y="12169"/>
                      </a:cubicBezTo>
                      <a:cubicBezTo>
                        <a:pt x="13941" y="15819"/>
                        <a:pt x="16849" y="0"/>
                        <a:pt x="16849" y="0"/>
                      </a:cubicBezTo>
                      <a:cubicBezTo>
                        <a:pt x="16849" y="0"/>
                        <a:pt x="9637" y="12777"/>
                        <a:pt x="9637" y="12777"/>
                      </a:cubicBezTo>
                      <a:close/>
                    </a:path>
                  </a:pathLst>
                </a:custGeom>
                <a:solidFill>
                  <a:srgbClr val="0F9948"/>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sp>
            <p:nvSpPr>
              <p:cNvPr id="8" name="Shape 4704"/>
              <p:cNvSpPr/>
              <p:nvPr/>
            </p:nvSpPr>
            <p:spPr>
              <a:xfrm>
                <a:off x="3061694" y="1431709"/>
                <a:ext cx="144398" cy="642995"/>
              </a:xfrm>
              <a:prstGeom prst="rect">
                <a:avLst/>
              </a:prstGeom>
              <a:noFill/>
              <a:ln w="12700" cap="flat">
                <a:noFill/>
                <a:miter lim="400000"/>
              </a:ln>
              <a:effectLst/>
            </p:spPr>
            <p:txBody>
              <a:bodyPr wrap="none" lIns="35709" tIns="35709" rIns="35709" bIns="35709" numCol="1" anchor="ctr">
                <a:spAutoFit/>
              </a:bodyPr>
              <a:lstStyle/>
              <a:p>
                <a:pPr>
                  <a:defRPr sz="3600">
                    <a:solidFill>
                      <a:srgbClr val="E0C075"/>
                    </a:solidFill>
                  </a:defRPr>
                </a:pPr>
                <a:endParaRPr sz="1800"/>
              </a:p>
            </p:txBody>
          </p:sp>
          <p:sp>
            <p:nvSpPr>
              <p:cNvPr id="9" name="Shape 4705"/>
              <p:cNvSpPr/>
              <p:nvPr/>
            </p:nvSpPr>
            <p:spPr>
              <a:xfrm>
                <a:off x="3061694" y="3329773"/>
                <a:ext cx="144398" cy="504461"/>
              </a:xfrm>
              <a:prstGeom prst="rect">
                <a:avLst/>
              </a:prstGeom>
              <a:noFill/>
              <a:ln w="12700" cap="flat">
                <a:noFill/>
                <a:miter lim="400000"/>
              </a:ln>
              <a:effectLst/>
            </p:spPr>
            <p:txBody>
              <a:bodyPr wrap="none" lIns="35709" tIns="35709" rIns="35709" bIns="35709" numCol="1" anchor="ctr">
                <a:spAutoFit/>
              </a:bodyPr>
              <a:lstStyle/>
              <a:p>
                <a:pPr>
                  <a:defRPr sz="2600">
                    <a:solidFill>
                      <a:srgbClr val="4B3013"/>
                    </a:solidFill>
                  </a:defRPr>
                </a:pPr>
                <a:endParaRPr sz="1300"/>
              </a:p>
            </p:txBody>
          </p:sp>
        </p:grpSp>
        <p:sp>
          <p:nvSpPr>
            <p:cNvPr id="6" name="Shape 4760"/>
            <p:cNvSpPr/>
            <p:nvPr/>
          </p:nvSpPr>
          <p:spPr>
            <a:xfrm>
              <a:off x="2294409" y="4109542"/>
              <a:ext cx="2403229" cy="47520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09" tIns="35709" rIns="35709" bIns="35709" numCol="1" anchor="ctr">
              <a:noAutofit/>
            </a:bodyPr>
            <a:lstStyle/>
            <a:p>
              <a:pPr algn="ctr">
                <a:spcBef>
                  <a:spcPts val="0"/>
                </a:spcBef>
                <a:defRPr sz="10000" spc="-200">
                  <a:latin typeface="+mn-lt"/>
                  <a:ea typeface="+mn-ea"/>
                  <a:cs typeface="+mn-cs"/>
                  <a:sym typeface="Salesforce Sans Light"/>
                </a:defRPr>
              </a:pPr>
              <a:r>
                <a:rPr lang="en-US" sz="2000" b="1" dirty="0">
                  <a:solidFill>
                    <a:schemeClr val="bg1"/>
                  </a:solidFill>
                  <a:latin typeface="Salesforce Sans"/>
                </a:rPr>
                <a:t>What </a:t>
              </a:r>
              <a:r>
                <a:rPr lang="en-US" sz="2000" b="1" dirty="0" smtClean="0">
                  <a:solidFill>
                    <a:schemeClr val="bg1"/>
                  </a:solidFill>
                  <a:latin typeface="Salesforce Sans"/>
                </a:rPr>
                <a:t>are they?</a:t>
              </a:r>
              <a:endParaRPr lang="en-US" sz="2000" b="1" dirty="0">
                <a:solidFill>
                  <a:schemeClr val="bg1"/>
                </a:solidFill>
                <a:latin typeface="Salesforce Sans"/>
              </a:endParaRPr>
            </a:p>
          </p:txBody>
        </p:sp>
      </p:grpSp>
      <p:grpSp>
        <p:nvGrpSpPr>
          <p:cNvPr id="17" name="Group 16"/>
          <p:cNvGrpSpPr>
            <a:grpSpLocks noChangeAspect="1"/>
          </p:cNvGrpSpPr>
          <p:nvPr/>
        </p:nvGrpSpPr>
        <p:grpSpPr>
          <a:xfrm>
            <a:off x="3554264" y="2289810"/>
            <a:ext cx="2514601" cy="1907723"/>
            <a:chOff x="1850250" y="3568361"/>
            <a:chExt cx="3133079" cy="2376937"/>
          </a:xfrm>
        </p:grpSpPr>
        <p:grpSp>
          <p:nvGrpSpPr>
            <p:cNvPr id="18" name="Group 4706"/>
            <p:cNvGrpSpPr/>
            <p:nvPr/>
          </p:nvGrpSpPr>
          <p:grpSpPr>
            <a:xfrm>
              <a:off x="1850250" y="3568361"/>
              <a:ext cx="3133079" cy="2376937"/>
              <a:chOff x="0" y="-2"/>
              <a:chExt cx="6267788" cy="4755111"/>
            </a:xfrm>
          </p:grpSpPr>
          <p:grpSp>
            <p:nvGrpSpPr>
              <p:cNvPr id="20" name="Group 4703"/>
              <p:cNvGrpSpPr/>
              <p:nvPr/>
            </p:nvGrpSpPr>
            <p:grpSpPr>
              <a:xfrm>
                <a:off x="0" y="-2"/>
                <a:ext cx="6267788" cy="4755111"/>
                <a:chOff x="0" y="-1"/>
                <a:chExt cx="6267787" cy="4755109"/>
              </a:xfrm>
            </p:grpSpPr>
            <p:grpSp>
              <p:nvGrpSpPr>
                <p:cNvPr id="23" name="Group 4700"/>
                <p:cNvGrpSpPr/>
                <p:nvPr/>
              </p:nvGrpSpPr>
              <p:grpSpPr>
                <a:xfrm>
                  <a:off x="0" y="-1"/>
                  <a:ext cx="6267787" cy="4719676"/>
                  <a:chOff x="0" y="-1"/>
                  <a:chExt cx="6267786" cy="4719675"/>
                </a:xfrm>
              </p:grpSpPr>
              <p:sp>
                <p:nvSpPr>
                  <p:cNvPr id="26" name="Shape 4696"/>
                  <p:cNvSpPr/>
                  <p:nvPr/>
                </p:nvSpPr>
                <p:spPr>
                  <a:xfrm>
                    <a:off x="3927816" y="4101921"/>
                    <a:ext cx="396888" cy="6177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4B3013"/>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7" name="Shape 4697"/>
                  <p:cNvSpPr/>
                  <p:nvPr/>
                </p:nvSpPr>
                <p:spPr>
                  <a:xfrm>
                    <a:off x="1998729" y="4101921"/>
                    <a:ext cx="406766" cy="617753"/>
                  </a:xfrm>
                  <a:custGeom>
                    <a:avLst/>
                    <a:gdLst/>
                    <a:ahLst/>
                    <a:cxnLst>
                      <a:cxn ang="0">
                        <a:pos x="wd2" y="hd2"/>
                      </a:cxn>
                      <a:cxn ang="5400000">
                        <a:pos x="wd2" y="hd2"/>
                      </a:cxn>
                      <a:cxn ang="10800000">
                        <a:pos x="wd2" y="hd2"/>
                      </a:cxn>
                      <a:cxn ang="16200000">
                        <a:pos x="wd2" y="hd2"/>
                      </a:cxn>
                    </a:cxnLst>
                    <a:rect l="0" t="0" r="r" b="b"/>
                    <a:pathLst>
                      <a:path w="21600" h="21600" extrusionOk="0">
                        <a:moveTo>
                          <a:pt x="21589" y="0"/>
                        </a:moveTo>
                        <a:lnTo>
                          <a:pt x="0" y="887"/>
                        </a:lnTo>
                        <a:lnTo>
                          <a:pt x="525" y="1379"/>
                        </a:lnTo>
                        <a:lnTo>
                          <a:pt x="525" y="21600"/>
                        </a:lnTo>
                        <a:lnTo>
                          <a:pt x="21600" y="21600"/>
                        </a:lnTo>
                        <a:lnTo>
                          <a:pt x="21600" y="0"/>
                        </a:lnTo>
                        <a:cubicBezTo>
                          <a:pt x="21600" y="0"/>
                          <a:pt x="21589" y="0"/>
                          <a:pt x="21589" y="0"/>
                        </a:cubicBezTo>
                        <a:close/>
                      </a:path>
                    </a:pathLst>
                  </a:custGeom>
                  <a:solidFill>
                    <a:srgbClr val="4B3013"/>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8" name="Shape 4698"/>
                  <p:cNvSpPr/>
                  <p:nvPr/>
                </p:nvSpPr>
                <p:spPr>
                  <a:xfrm>
                    <a:off x="0" y="-1"/>
                    <a:ext cx="6267786" cy="3080282"/>
                  </a:xfrm>
                  <a:custGeom>
                    <a:avLst/>
                    <a:gdLst/>
                    <a:ahLst/>
                    <a:cxnLst>
                      <a:cxn ang="0">
                        <a:pos x="wd2" y="hd2"/>
                      </a:cxn>
                      <a:cxn ang="5400000">
                        <a:pos x="wd2" y="hd2"/>
                      </a:cxn>
                      <a:cxn ang="10800000">
                        <a:pos x="wd2" y="hd2"/>
                      </a:cxn>
                      <a:cxn ang="16200000">
                        <a:pos x="wd2" y="hd2"/>
                      </a:cxn>
                    </a:cxnLst>
                    <a:rect l="0" t="0" r="r" b="b"/>
                    <a:pathLst>
                      <a:path w="21282" h="21053" extrusionOk="0">
                        <a:moveTo>
                          <a:pt x="21254" y="8875"/>
                        </a:moveTo>
                        <a:cubicBezTo>
                          <a:pt x="21354" y="6977"/>
                          <a:pt x="21312" y="3803"/>
                          <a:pt x="18748" y="3149"/>
                        </a:cubicBezTo>
                        <a:cubicBezTo>
                          <a:pt x="13797" y="1885"/>
                          <a:pt x="7488" y="928"/>
                          <a:pt x="2534" y="87"/>
                        </a:cubicBezTo>
                        <a:cubicBezTo>
                          <a:pt x="1759" y="-44"/>
                          <a:pt x="-246" y="-547"/>
                          <a:pt x="24" y="3796"/>
                        </a:cubicBezTo>
                        <a:cubicBezTo>
                          <a:pt x="443" y="10515"/>
                          <a:pt x="2192" y="21053"/>
                          <a:pt x="2192" y="21053"/>
                        </a:cubicBezTo>
                        <a:lnTo>
                          <a:pt x="20152" y="21053"/>
                        </a:lnTo>
                        <a:cubicBezTo>
                          <a:pt x="20152" y="21053"/>
                          <a:pt x="21254" y="8875"/>
                          <a:pt x="21254" y="8875"/>
                        </a:cubicBezTo>
                        <a:close/>
                      </a:path>
                    </a:pathLst>
                  </a:custGeom>
                  <a:solidFill>
                    <a:srgbClr val="4B3013"/>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9" name="Shape 4699"/>
                  <p:cNvSpPr/>
                  <p:nvPr/>
                </p:nvSpPr>
                <p:spPr>
                  <a:xfrm>
                    <a:off x="647671" y="3078180"/>
                    <a:ext cx="5289466" cy="1121446"/>
                  </a:xfrm>
                  <a:custGeom>
                    <a:avLst/>
                    <a:gdLst/>
                    <a:ahLst/>
                    <a:cxnLst>
                      <a:cxn ang="0">
                        <a:pos x="wd2" y="hd2"/>
                      </a:cxn>
                      <a:cxn ang="5400000">
                        <a:pos x="wd2" y="hd2"/>
                      </a:cxn>
                      <a:cxn ang="10800000">
                        <a:pos x="wd2" y="hd2"/>
                      </a:cxn>
                      <a:cxn ang="16200000">
                        <a:pos x="wd2" y="hd2"/>
                      </a:cxn>
                    </a:cxnLst>
                    <a:rect l="0" t="0" r="r" b="b"/>
                    <a:pathLst>
                      <a:path w="21600" h="21247" extrusionOk="0">
                        <a:moveTo>
                          <a:pt x="21600" y="0"/>
                        </a:moveTo>
                        <a:lnTo>
                          <a:pt x="0" y="0"/>
                        </a:lnTo>
                        <a:cubicBezTo>
                          <a:pt x="406" y="5350"/>
                          <a:pt x="657" y="8127"/>
                          <a:pt x="1033" y="12775"/>
                        </a:cubicBezTo>
                        <a:cubicBezTo>
                          <a:pt x="1349" y="16680"/>
                          <a:pt x="1717" y="21600"/>
                          <a:pt x="3566" y="21227"/>
                        </a:cubicBezTo>
                        <a:cubicBezTo>
                          <a:pt x="3566" y="21227"/>
                          <a:pt x="16629" y="21255"/>
                          <a:pt x="18845" y="20941"/>
                        </a:cubicBezTo>
                        <a:cubicBezTo>
                          <a:pt x="20157" y="20755"/>
                          <a:pt x="21278" y="15048"/>
                          <a:pt x="21600" y="0"/>
                        </a:cubicBezTo>
                      </a:path>
                    </a:pathLst>
                  </a:custGeom>
                  <a:solidFill>
                    <a:srgbClr val="E0C075"/>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sp>
              <p:nvSpPr>
                <p:cNvPr id="24" name="Shape 4701"/>
                <p:cNvSpPr/>
                <p:nvPr/>
              </p:nvSpPr>
              <p:spPr>
                <a:xfrm>
                  <a:off x="3686452" y="4397082"/>
                  <a:ext cx="814196" cy="358026"/>
                </a:xfrm>
                <a:custGeom>
                  <a:avLst/>
                  <a:gdLst/>
                  <a:ahLst/>
                  <a:cxnLst>
                    <a:cxn ang="0">
                      <a:pos x="wd2" y="hd2"/>
                    </a:cxn>
                    <a:cxn ang="5400000">
                      <a:pos x="wd2" y="hd2"/>
                    </a:cxn>
                    <a:cxn ang="10800000">
                      <a:pos x="wd2" y="hd2"/>
                    </a:cxn>
                    <a:cxn ang="16200000">
                      <a:pos x="wd2" y="hd2"/>
                    </a:cxn>
                  </a:cxnLst>
                  <a:rect l="0" t="0" r="r" b="b"/>
                  <a:pathLst>
                    <a:path w="21348" h="21600" extrusionOk="0">
                      <a:moveTo>
                        <a:pt x="9637" y="12777"/>
                      </a:moveTo>
                      <a:cubicBezTo>
                        <a:pt x="9637" y="12777"/>
                        <a:pt x="4898" y="3854"/>
                        <a:pt x="8" y="3854"/>
                      </a:cubicBezTo>
                      <a:cubicBezTo>
                        <a:pt x="-252" y="3854"/>
                        <a:pt x="5994" y="15211"/>
                        <a:pt x="5994" y="15211"/>
                      </a:cubicBezTo>
                      <a:lnTo>
                        <a:pt x="5083" y="20687"/>
                      </a:lnTo>
                      <a:lnTo>
                        <a:pt x="10678" y="20079"/>
                      </a:lnTo>
                      <a:lnTo>
                        <a:pt x="15915" y="21600"/>
                      </a:lnTo>
                      <a:lnTo>
                        <a:pt x="21348" y="7098"/>
                      </a:lnTo>
                      <a:cubicBezTo>
                        <a:pt x="21348" y="7098"/>
                        <a:pt x="16283" y="8519"/>
                        <a:pt x="15112" y="12169"/>
                      </a:cubicBezTo>
                      <a:cubicBezTo>
                        <a:pt x="13941" y="15819"/>
                        <a:pt x="16849" y="0"/>
                        <a:pt x="16849" y="0"/>
                      </a:cubicBezTo>
                      <a:cubicBezTo>
                        <a:pt x="16849" y="0"/>
                        <a:pt x="9637" y="12777"/>
                        <a:pt x="9637" y="12777"/>
                      </a:cubicBezTo>
                      <a:close/>
                    </a:path>
                  </a:pathLst>
                </a:custGeom>
                <a:solidFill>
                  <a:srgbClr val="0F9948"/>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dirty="0"/>
                </a:p>
              </p:txBody>
            </p:sp>
            <p:sp>
              <p:nvSpPr>
                <p:cNvPr id="25" name="Shape 4702"/>
                <p:cNvSpPr/>
                <p:nvPr/>
              </p:nvSpPr>
              <p:spPr>
                <a:xfrm>
                  <a:off x="1784647" y="4397082"/>
                  <a:ext cx="814347" cy="358026"/>
                </a:xfrm>
                <a:custGeom>
                  <a:avLst/>
                  <a:gdLst/>
                  <a:ahLst/>
                  <a:cxnLst>
                    <a:cxn ang="0">
                      <a:pos x="wd2" y="hd2"/>
                    </a:cxn>
                    <a:cxn ang="5400000">
                      <a:pos x="wd2" y="hd2"/>
                    </a:cxn>
                    <a:cxn ang="10800000">
                      <a:pos x="wd2" y="hd2"/>
                    </a:cxn>
                    <a:cxn ang="16200000">
                      <a:pos x="wd2" y="hd2"/>
                    </a:cxn>
                  </a:cxnLst>
                  <a:rect l="0" t="0" r="r" b="b"/>
                  <a:pathLst>
                    <a:path w="21348" h="21600" extrusionOk="0">
                      <a:moveTo>
                        <a:pt x="9637" y="12777"/>
                      </a:moveTo>
                      <a:cubicBezTo>
                        <a:pt x="9637" y="12777"/>
                        <a:pt x="4898" y="3854"/>
                        <a:pt x="8" y="3854"/>
                      </a:cubicBezTo>
                      <a:cubicBezTo>
                        <a:pt x="-252" y="3854"/>
                        <a:pt x="5994" y="15211"/>
                        <a:pt x="5994" y="15211"/>
                      </a:cubicBezTo>
                      <a:lnTo>
                        <a:pt x="5083" y="20687"/>
                      </a:lnTo>
                      <a:lnTo>
                        <a:pt x="10678" y="20079"/>
                      </a:lnTo>
                      <a:lnTo>
                        <a:pt x="15915" y="21600"/>
                      </a:lnTo>
                      <a:lnTo>
                        <a:pt x="21348" y="7098"/>
                      </a:lnTo>
                      <a:cubicBezTo>
                        <a:pt x="21348" y="7098"/>
                        <a:pt x="16283" y="8519"/>
                        <a:pt x="15112" y="12169"/>
                      </a:cubicBezTo>
                      <a:cubicBezTo>
                        <a:pt x="13941" y="15819"/>
                        <a:pt x="16849" y="0"/>
                        <a:pt x="16849" y="0"/>
                      </a:cubicBezTo>
                      <a:cubicBezTo>
                        <a:pt x="16849" y="0"/>
                        <a:pt x="9637" y="12777"/>
                        <a:pt x="9637" y="12777"/>
                      </a:cubicBezTo>
                      <a:close/>
                    </a:path>
                  </a:pathLst>
                </a:custGeom>
                <a:solidFill>
                  <a:srgbClr val="0F9948"/>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sp>
            <p:nvSpPr>
              <p:cNvPr id="21" name="Shape 4704"/>
              <p:cNvSpPr/>
              <p:nvPr/>
            </p:nvSpPr>
            <p:spPr>
              <a:xfrm>
                <a:off x="3061694" y="1431709"/>
                <a:ext cx="144398" cy="642995"/>
              </a:xfrm>
              <a:prstGeom prst="rect">
                <a:avLst/>
              </a:prstGeom>
              <a:noFill/>
              <a:ln w="12700" cap="flat">
                <a:noFill/>
                <a:miter lim="400000"/>
              </a:ln>
              <a:effectLst/>
            </p:spPr>
            <p:txBody>
              <a:bodyPr wrap="none" lIns="35709" tIns="35709" rIns="35709" bIns="35709" numCol="1" anchor="ctr">
                <a:spAutoFit/>
              </a:bodyPr>
              <a:lstStyle/>
              <a:p>
                <a:pPr>
                  <a:defRPr sz="3600">
                    <a:solidFill>
                      <a:srgbClr val="E0C075"/>
                    </a:solidFill>
                  </a:defRPr>
                </a:pPr>
                <a:endParaRPr sz="1800"/>
              </a:p>
            </p:txBody>
          </p:sp>
          <p:sp>
            <p:nvSpPr>
              <p:cNvPr id="22" name="Shape 4705"/>
              <p:cNvSpPr/>
              <p:nvPr/>
            </p:nvSpPr>
            <p:spPr>
              <a:xfrm>
                <a:off x="3061694" y="3329773"/>
                <a:ext cx="144398" cy="504461"/>
              </a:xfrm>
              <a:prstGeom prst="rect">
                <a:avLst/>
              </a:prstGeom>
              <a:noFill/>
              <a:ln w="12700" cap="flat">
                <a:noFill/>
                <a:miter lim="400000"/>
              </a:ln>
              <a:effectLst/>
            </p:spPr>
            <p:txBody>
              <a:bodyPr wrap="none" lIns="35709" tIns="35709" rIns="35709" bIns="35709" numCol="1" anchor="ctr">
                <a:spAutoFit/>
              </a:bodyPr>
              <a:lstStyle/>
              <a:p>
                <a:pPr>
                  <a:defRPr sz="2600">
                    <a:solidFill>
                      <a:srgbClr val="4B3013"/>
                    </a:solidFill>
                  </a:defRPr>
                </a:pPr>
                <a:endParaRPr sz="1300"/>
              </a:p>
            </p:txBody>
          </p:sp>
        </p:grpSp>
        <p:sp>
          <p:nvSpPr>
            <p:cNvPr id="19" name="Shape 4760"/>
            <p:cNvSpPr/>
            <p:nvPr/>
          </p:nvSpPr>
          <p:spPr>
            <a:xfrm>
              <a:off x="2294409" y="4109542"/>
              <a:ext cx="2403229" cy="47520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09" tIns="35709" rIns="35709" bIns="35709" numCol="1" anchor="ctr">
              <a:noAutofit/>
            </a:bodyPr>
            <a:lstStyle/>
            <a:p>
              <a:pPr algn="ctr">
                <a:spcBef>
                  <a:spcPts val="0"/>
                </a:spcBef>
                <a:defRPr sz="10000" spc="-200">
                  <a:latin typeface="+mn-lt"/>
                  <a:ea typeface="+mn-ea"/>
                  <a:cs typeface="+mn-cs"/>
                  <a:sym typeface="Salesforce Sans Light"/>
                </a:defRPr>
              </a:pPr>
              <a:r>
                <a:rPr lang="en-US" sz="2000" b="1" dirty="0" smtClean="0">
                  <a:solidFill>
                    <a:schemeClr val="bg1"/>
                  </a:solidFill>
                  <a:latin typeface="Salesforce Sans"/>
                </a:rPr>
                <a:t>Why use them?</a:t>
              </a:r>
              <a:endParaRPr lang="en-US" sz="2000" b="1" dirty="0">
                <a:solidFill>
                  <a:schemeClr val="bg1"/>
                </a:solidFill>
                <a:latin typeface="Salesforce Sans"/>
              </a:endParaRPr>
            </a:p>
          </p:txBody>
        </p:sp>
      </p:grpSp>
      <p:grpSp>
        <p:nvGrpSpPr>
          <p:cNvPr id="30" name="Group 29"/>
          <p:cNvGrpSpPr>
            <a:grpSpLocks noChangeAspect="1"/>
          </p:cNvGrpSpPr>
          <p:nvPr/>
        </p:nvGrpSpPr>
        <p:grpSpPr>
          <a:xfrm>
            <a:off x="6409624" y="2737625"/>
            <a:ext cx="2514600" cy="1907722"/>
            <a:chOff x="1850250" y="3568361"/>
            <a:chExt cx="3133078" cy="2376936"/>
          </a:xfrm>
        </p:grpSpPr>
        <p:grpSp>
          <p:nvGrpSpPr>
            <p:cNvPr id="31" name="Group 4706"/>
            <p:cNvGrpSpPr/>
            <p:nvPr/>
          </p:nvGrpSpPr>
          <p:grpSpPr>
            <a:xfrm>
              <a:off x="1850250" y="3568361"/>
              <a:ext cx="3133078" cy="2376936"/>
              <a:chOff x="0" y="-1"/>
              <a:chExt cx="6267786" cy="4755109"/>
            </a:xfrm>
          </p:grpSpPr>
          <p:grpSp>
            <p:nvGrpSpPr>
              <p:cNvPr id="33" name="Group 4703"/>
              <p:cNvGrpSpPr/>
              <p:nvPr/>
            </p:nvGrpSpPr>
            <p:grpSpPr>
              <a:xfrm>
                <a:off x="0" y="-1"/>
                <a:ext cx="6267786" cy="4755109"/>
                <a:chOff x="0" y="0"/>
                <a:chExt cx="6267785" cy="4755107"/>
              </a:xfrm>
            </p:grpSpPr>
            <p:grpSp>
              <p:nvGrpSpPr>
                <p:cNvPr id="36" name="Group 4700"/>
                <p:cNvGrpSpPr/>
                <p:nvPr/>
              </p:nvGrpSpPr>
              <p:grpSpPr>
                <a:xfrm>
                  <a:off x="0" y="0"/>
                  <a:ext cx="6267786" cy="4719674"/>
                  <a:chOff x="0" y="0"/>
                  <a:chExt cx="6267785" cy="4719673"/>
                </a:xfrm>
              </p:grpSpPr>
              <p:sp>
                <p:nvSpPr>
                  <p:cNvPr id="39" name="Shape 4696"/>
                  <p:cNvSpPr/>
                  <p:nvPr/>
                </p:nvSpPr>
                <p:spPr>
                  <a:xfrm>
                    <a:off x="3927816" y="4101921"/>
                    <a:ext cx="396888" cy="6177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4B3013"/>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0" name="Shape 4697"/>
                  <p:cNvSpPr/>
                  <p:nvPr/>
                </p:nvSpPr>
                <p:spPr>
                  <a:xfrm>
                    <a:off x="1998729" y="4101921"/>
                    <a:ext cx="406766" cy="617753"/>
                  </a:xfrm>
                  <a:custGeom>
                    <a:avLst/>
                    <a:gdLst/>
                    <a:ahLst/>
                    <a:cxnLst>
                      <a:cxn ang="0">
                        <a:pos x="wd2" y="hd2"/>
                      </a:cxn>
                      <a:cxn ang="5400000">
                        <a:pos x="wd2" y="hd2"/>
                      </a:cxn>
                      <a:cxn ang="10800000">
                        <a:pos x="wd2" y="hd2"/>
                      </a:cxn>
                      <a:cxn ang="16200000">
                        <a:pos x="wd2" y="hd2"/>
                      </a:cxn>
                    </a:cxnLst>
                    <a:rect l="0" t="0" r="r" b="b"/>
                    <a:pathLst>
                      <a:path w="21600" h="21600" extrusionOk="0">
                        <a:moveTo>
                          <a:pt x="21589" y="0"/>
                        </a:moveTo>
                        <a:lnTo>
                          <a:pt x="0" y="887"/>
                        </a:lnTo>
                        <a:lnTo>
                          <a:pt x="525" y="1379"/>
                        </a:lnTo>
                        <a:lnTo>
                          <a:pt x="525" y="21600"/>
                        </a:lnTo>
                        <a:lnTo>
                          <a:pt x="21600" y="21600"/>
                        </a:lnTo>
                        <a:lnTo>
                          <a:pt x="21600" y="0"/>
                        </a:lnTo>
                        <a:cubicBezTo>
                          <a:pt x="21600" y="0"/>
                          <a:pt x="21589" y="0"/>
                          <a:pt x="21589" y="0"/>
                        </a:cubicBezTo>
                        <a:close/>
                      </a:path>
                    </a:pathLst>
                  </a:custGeom>
                  <a:solidFill>
                    <a:srgbClr val="4B3013"/>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1" name="Shape 4698"/>
                  <p:cNvSpPr/>
                  <p:nvPr/>
                </p:nvSpPr>
                <p:spPr>
                  <a:xfrm>
                    <a:off x="0" y="-1"/>
                    <a:ext cx="6267786" cy="3080282"/>
                  </a:xfrm>
                  <a:custGeom>
                    <a:avLst/>
                    <a:gdLst/>
                    <a:ahLst/>
                    <a:cxnLst>
                      <a:cxn ang="0">
                        <a:pos x="wd2" y="hd2"/>
                      </a:cxn>
                      <a:cxn ang="5400000">
                        <a:pos x="wd2" y="hd2"/>
                      </a:cxn>
                      <a:cxn ang="10800000">
                        <a:pos x="wd2" y="hd2"/>
                      </a:cxn>
                      <a:cxn ang="16200000">
                        <a:pos x="wd2" y="hd2"/>
                      </a:cxn>
                    </a:cxnLst>
                    <a:rect l="0" t="0" r="r" b="b"/>
                    <a:pathLst>
                      <a:path w="21282" h="21053" extrusionOk="0">
                        <a:moveTo>
                          <a:pt x="21254" y="8875"/>
                        </a:moveTo>
                        <a:cubicBezTo>
                          <a:pt x="21354" y="6977"/>
                          <a:pt x="21312" y="3803"/>
                          <a:pt x="18748" y="3149"/>
                        </a:cubicBezTo>
                        <a:cubicBezTo>
                          <a:pt x="13797" y="1885"/>
                          <a:pt x="7488" y="928"/>
                          <a:pt x="2534" y="87"/>
                        </a:cubicBezTo>
                        <a:cubicBezTo>
                          <a:pt x="1759" y="-44"/>
                          <a:pt x="-246" y="-547"/>
                          <a:pt x="24" y="3796"/>
                        </a:cubicBezTo>
                        <a:cubicBezTo>
                          <a:pt x="443" y="10515"/>
                          <a:pt x="2192" y="21053"/>
                          <a:pt x="2192" y="21053"/>
                        </a:cubicBezTo>
                        <a:lnTo>
                          <a:pt x="20152" y="21053"/>
                        </a:lnTo>
                        <a:cubicBezTo>
                          <a:pt x="20152" y="21053"/>
                          <a:pt x="21254" y="8875"/>
                          <a:pt x="21254" y="8875"/>
                        </a:cubicBezTo>
                        <a:close/>
                      </a:path>
                    </a:pathLst>
                  </a:custGeom>
                  <a:solidFill>
                    <a:srgbClr val="4B3013"/>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dirty="0"/>
                  </a:p>
                </p:txBody>
              </p:sp>
              <p:sp>
                <p:nvSpPr>
                  <p:cNvPr id="42" name="Shape 4699"/>
                  <p:cNvSpPr/>
                  <p:nvPr/>
                </p:nvSpPr>
                <p:spPr>
                  <a:xfrm>
                    <a:off x="647671" y="3078182"/>
                    <a:ext cx="5289467" cy="1121447"/>
                  </a:xfrm>
                  <a:custGeom>
                    <a:avLst/>
                    <a:gdLst/>
                    <a:ahLst/>
                    <a:cxnLst>
                      <a:cxn ang="0">
                        <a:pos x="wd2" y="hd2"/>
                      </a:cxn>
                      <a:cxn ang="5400000">
                        <a:pos x="wd2" y="hd2"/>
                      </a:cxn>
                      <a:cxn ang="10800000">
                        <a:pos x="wd2" y="hd2"/>
                      </a:cxn>
                      <a:cxn ang="16200000">
                        <a:pos x="wd2" y="hd2"/>
                      </a:cxn>
                    </a:cxnLst>
                    <a:rect l="0" t="0" r="r" b="b"/>
                    <a:pathLst>
                      <a:path w="21600" h="21247" extrusionOk="0">
                        <a:moveTo>
                          <a:pt x="21600" y="0"/>
                        </a:moveTo>
                        <a:lnTo>
                          <a:pt x="0" y="0"/>
                        </a:lnTo>
                        <a:cubicBezTo>
                          <a:pt x="406" y="5350"/>
                          <a:pt x="657" y="8127"/>
                          <a:pt x="1033" y="12775"/>
                        </a:cubicBezTo>
                        <a:cubicBezTo>
                          <a:pt x="1349" y="16680"/>
                          <a:pt x="1717" y="21600"/>
                          <a:pt x="3566" y="21227"/>
                        </a:cubicBezTo>
                        <a:cubicBezTo>
                          <a:pt x="3566" y="21227"/>
                          <a:pt x="16629" y="21255"/>
                          <a:pt x="18845" y="20941"/>
                        </a:cubicBezTo>
                        <a:cubicBezTo>
                          <a:pt x="20157" y="20755"/>
                          <a:pt x="21278" y="15048"/>
                          <a:pt x="21600" y="0"/>
                        </a:cubicBezTo>
                      </a:path>
                    </a:pathLst>
                  </a:custGeom>
                  <a:solidFill>
                    <a:srgbClr val="E0C075"/>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sp>
              <p:nvSpPr>
                <p:cNvPr id="37" name="Shape 4701"/>
                <p:cNvSpPr/>
                <p:nvPr/>
              </p:nvSpPr>
              <p:spPr>
                <a:xfrm>
                  <a:off x="3686452" y="4397082"/>
                  <a:ext cx="814196" cy="358026"/>
                </a:xfrm>
                <a:custGeom>
                  <a:avLst/>
                  <a:gdLst/>
                  <a:ahLst/>
                  <a:cxnLst>
                    <a:cxn ang="0">
                      <a:pos x="wd2" y="hd2"/>
                    </a:cxn>
                    <a:cxn ang="5400000">
                      <a:pos x="wd2" y="hd2"/>
                    </a:cxn>
                    <a:cxn ang="10800000">
                      <a:pos x="wd2" y="hd2"/>
                    </a:cxn>
                    <a:cxn ang="16200000">
                      <a:pos x="wd2" y="hd2"/>
                    </a:cxn>
                  </a:cxnLst>
                  <a:rect l="0" t="0" r="r" b="b"/>
                  <a:pathLst>
                    <a:path w="21348" h="21600" extrusionOk="0">
                      <a:moveTo>
                        <a:pt x="9637" y="12777"/>
                      </a:moveTo>
                      <a:cubicBezTo>
                        <a:pt x="9637" y="12777"/>
                        <a:pt x="4898" y="3854"/>
                        <a:pt x="8" y="3854"/>
                      </a:cubicBezTo>
                      <a:cubicBezTo>
                        <a:pt x="-252" y="3854"/>
                        <a:pt x="5994" y="15211"/>
                        <a:pt x="5994" y="15211"/>
                      </a:cubicBezTo>
                      <a:lnTo>
                        <a:pt x="5083" y="20687"/>
                      </a:lnTo>
                      <a:lnTo>
                        <a:pt x="10678" y="20079"/>
                      </a:lnTo>
                      <a:lnTo>
                        <a:pt x="15915" y="21600"/>
                      </a:lnTo>
                      <a:lnTo>
                        <a:pt x="21348" y="7098"/>
                      </a:lnTo>
                      <a:cubicBezTo>
                        <a:pt x="21348" y="7098"/>
                        <a:pt x="16283" y="8519"/>
                        <a:pt x="15112" y="12169"/>
                      </a:cubicBezTo>
                      <a:cubicBezTo>
                        <a:pt x="13941" y="15819"/>
                        <a:pt x="16849" y="0"/>
                        <a:pt x="16849" y="0"/>
                      </a:cubicBezTo>
                      <a:cubicBezTo>
                        <a:pt x="16849" y="0"/>
                        <a:pt x="9637" y="12777"/>
                        <a:pt x="9637" y="12777"/>
                      </a:cubicBezTo>
                      <a:close/>
                    </a:path>
                  </a:pathLst>
                </a:custGeom>
                <a:solidFill>
                  <a:srgbClr val="0F9948"/>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dirty="0"/>
                </a:p>
              </p:txBody>
            </p:sp>
            <p:sp>
              <p:nvSpPr>
                <p:cNvPr id="38" name="Shape 4702"/>
                <p:cNvSpPr/>
                <p:nvPr/>
              </p:nvSpPr>
              <p:spPr>
                <a:xfrm>
                  <a:off x="1784647" y="4397082"/>
                  <a:ext cx="814347" cy="358026"/>
                </a:xfrm>
                <a:custGeom>
                  <a:avLst/>
                  <a:gdLst/>
                  <a:ahLst/>
                  <a:cxnLst>
                    <a:cxn ang="0">
                      <a:pos x="wd2" y="hd2"/>
                    </a:cxn>
                    <a:cxn ang="5400000">
                      <a:pos x="wd2" y="hd2"/>
                    </a:cxn>
                    <a:cxn ang="10800000">
                      <a:pos x="wd2" y="hd2"/>
                    </a:cxn>
                    <a:cxn ang="16200000">
                      <a:pos x="wd2" y="hd2"/>
                    </a:cxn>
                  </a:cxnLst>
                  <a:rect l="0" t="0" r="r" b="b"/>
                  <a:pathLst>
                    <a:path w="21348" h="21600" extrusionOk="0">
                      <a:moveTo>
                        <a:pt x="9637" y="12777"/>
                      </a:moveTo>
                      <a:cubicBezTo>
                        <a:pt x="9637" y="12777"/>
                        <a:pt x="4898" y="3854"/>
                        <a:pt x="8" y="3854"/>
                      </a:cubicBezTo>
                      <a:cubicBezTo>
                        <a:pt x="-252" y="3854"/>
                        <a:pt x="5994" y="15211"/>
                        <a:pt x="5994" y="15211"/>
                      </a:cubicBezTo>
                      <a:lnTo>
                        <a:pt x="5083" y="20687"/>
                      </a:lnTo>
                      <a:lnTo>
                        <a:pt x="10678" y="20079"/>
                      </a:lnTo>
                      <a:lnTo>
                        <a:pt x="15915" y="21600"/>
                      </a:lnTo>
                      <a:lnTo>
                        <a:pt x="21348" y="7098"/>
                      </a:lnTo>
                      <a:cubicBezTo>
                        <a:pt x="21348" y="7098"/>
                        <a:pt x="16283" y="8519"/>
                        <a:pt x="15112" y="12169"/>
                      </a:cubicBezTo>
                      <a:cubicBezTo>
                        <a:pt x="13941" y="15819"/>
                        <a:pt x="16849" y="0"/>
                        <a:pt x="16849" y="0"/>
                      </a:cubicBezTo>
                      <a:cubicBezTo>
                        <a:pt x="16849" y="0"/>
                        <a:pt x="9637" y="12777"/>
                        <a:pt x="9637" y="12777"/>
                      </a:cubicBezTo>
                      <a:close/>
                    </a:path>
                  </a:pathLst>
                </a:custGeom>
                <a:solidFill>
                  <a:srgbClr val="0F9948"/>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sp>
            <p:nvSpPr>
              <p:cNvPr id="34" name="Shape 4704"/>
              <p:cNvSpPr/>
              <p:nvPr/>
            </p:nvSpPr>
            <p:spPr>
              <a:xfrm>
                <a:off x="3061694" y="1431709"/>
                <a:ext cx="144398" cy="642995"/>
              </a:xfrm>
              <a:prstGeom prst="rect">
                <a:avLst/>
              </a:prstGeom>
              <a:noFill/>
              <a:ln w="12700" cap="flat">
                <a:noFill/>
                <a:miter lim="400000"/>
              </a:ln>
              <a:effectLst/>
            </p:spPr>
            <p:txBody>
              <a:bodyPr wrap="none" lIns="35709" tIns="35709" rIns="35709" bIns="35709" numCol="1" anchor="ctr">
                <a:spAutoFit/>
              </a:bodyPr>
              <a:lstStyle/>
              <a:p>
                <a:pPr>
                  <a:defRPr sz="3600">
                    <a:solidFill>
                      <a:srgbClr val="E0C075"/>
                    </a:solidFill>
                  </a:defRPr>
                </a:pPr>
                <a:endParaRPr sz="1800"/>
              </a:p>
            </p:txBody>
          </p:sp>
          <p:sp>
            <p:nvSpPr>
              <p:cNvPr id="35" name="Shape 4705"/>
              <p:cNvSpPr/>
              <p:nvPr/>
            </p:nvSpPr>
            <p:spPr>
              <a:xfrm>
                <a:off x="3061694" y="3329773"/>
                <a:ext cx="144398" cy="504461"/>
              </a:xfrm>
              <a:prstGeom prst="rect">
                <a:avLst/>
              </a:prstGeom>
              <a:noFill/>
              <a:ln w="12700" cap="flat">
                <a:noFill/>
                <a:miter lim="400000"/>
              </a:ln>
              <a:effectLst/>
            </p:spPr>
            <p:txBody>
              <a:bodyPr wrap="none" lIns="35709" tIns="35709" rIns="35709" bIns="35709" numCol="1" anchor="ctr">
                <a:spAutoFit/>
              </a:bodyPr>
              <a:lstStyle/>
              <a:p>
                <a:pPr>
                  <a:defRPr sz="2600">
                    <a:solidFill>
                      <a:srgbClr val="4B3013"/>
                    </a:solidFill>
                  </a:defRPr>
                </a:pPr>
                <a:endParaRPr sz="1300"/>
              </a:p>
            </p:txBody>
          </p:sp>
        </p:grpSp>
        <p:sp>
          <p:nvSpPr>
            <p:cNvPr id="32" name="Shape 4760"/>
            <p:cNvSpPr/>
            <p:nvPr/>
          </p:nvSpPr>
          <p:spPr>
            <a:xfrm>
              <a:off x="2294409" y="4109542"/>
              <a:ext cx="2403229" cy="47520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09" tIns="35709" rIns="35709" bIns="35709" numCol="1" anchor="ctr">
              <a:noAutofit/>
            </a:bodyPr>
            <a:lstStyle/>
            <a:p>
              <a:pPr algn="ctr">
                <a:spcBef>
                  <a:spcPts val="0"/>
                </a:spcBef>
                <a:defRPr sz="10000" spc="-200">
                  <a:latin typeface="+mn-lt"/>
                  <a:ea typeface="+mn-ea"/>
                  <a:cs typeface="+mn-cs"/>
                  <a:sym typeface="Salesforce Sans Light"/>
                </a:defRPr>
              </a:pPr>
              <a:r>
                <a:rPr lang="en-US" sz="2000" b="1" dirty="0" smtClean="0">
                  <a:solidFill>
                    <a:schemeClr val="bg1"/>
                  </a:solidFill>
                  <a:latin typeface="Salesforce Sans"/>
                </a:rPr>
                <a:t>Considerations…</a:t>
              </a:r>
              <a:endParaRPr lang="en-US" sz="2000" b="1" dirty="0">
                <a:solidFill>
                  <a:schemeClr val="bg1"/>
                </a:solidFill>
                <a:latin typeface="Salesforce Sans"/>
              </a:endParaRPr>
            </a:p>
          </p:txBody>
        </p:sp>
      </p:grpSp>
      <p:grpSp>
        <p:nvGrpSpPr>
          <p:cNvPr id="43" name="Group 42"/>
          <p:cNvGrpSpPr>
            <a:grpSpLocks noChangeAspect="1"/>
          </p:cNvGrpSpPr>
          <p:nvPr/>
        </p:nvGrpSpPr>
        <p:grpSpPr>
          <a:xfrm>
            <a:off x="9102852" y="2027756"/>
            <a:ext cx="2514600" cy="1907722"/>
            <a:chOff x="1850250" y="3568361"/>
            <a:chExt cx="3133078" cy="2376936"/>
          </a:xfrm>
        </p:grpSpPr>
        <p:grpSp>
          <p:nvGrpSpPr>
            <p:cNvPr id="44" name="Group 4706"/>
            <p:cNvGrpSpPr/>
            <p:nvPr/>
          </p:nvGrpSpPr>
          <p:grpSpPr>
            <a:xfrm>
              <a:off x="1850250" y="3568361"/>
              <a:ext cx="3133078" cy="2376936"/>
              <a:chOff x="0" y="-1"/>
              <a:chExt cx="6267786" cy="4755109"/>
            </a:xfrm>
          </p:grpSpPr>
          <p:grpSp>
            <p:nvGrpSpPr>
              <p:cNvPr id="46" name="Group 4703"/>
              <p:cNvGrpSpPr/>
              <p:nvPr/>
            </p:nvGrpSpPr>
            <p:grpSpPr>
              <a:xfrm>
                <a:off x="0" y="-1"/>
                <a:ext cx="6267786" cy="4755109"/>
                <a:chOff x="0" y="0"/>
                <a:chExt cx="6267785" cy="4755107"/>
              </a:xfrm>
            </p:grpSpPr>
            <p:grpSp>
              <p:nvGrpSpPr>
                <p:cNvPr id="49" name="Group 4700"/>
                <p:cNvGrpSpPr/>
                <p:nvPr/>
              </p:nvGrpSpPr>
              <p:grpSpPr>
                <a:xfrm>
                  <a:off x="0" y="0"/>
                  <a:ext cx="6267786" cy="4719674"/>
                  <a:chOff x="0" y="0"/>
                  <a:chExt cx="6267785" cy="4719673"/>
                </a:xfrm>
              </p:grpSpPr>
              <p:sp>
                <p:nvSpPr>
                  <p:cNvPr id="52" name="Shape 4696"/>
                  <p:cNvSpPr/>
                  <p:nvPr/>
                </p:nvSpPr>
                <p:spPr>
                  <a:xfrm>
                    <a:off x="3927816" y="4101921"/>
                    <a:ext cx="396888" cy="6177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4B3013"/>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3" name="Shape 4697"/>
                  <p:cNvSpPr/>
                  <p:nvPr/>
                </p:nvSpPr>
                <p:spPr>
                  <a:xfrm>
                    <a:off x="1998729" y="4101921"/>
                    <a:ext cx="406766" cy="617753"/>
                  </a:xfrm>
                  <a:custGeom>
                    <a:avLst/>
                    <a:gdLst/>
                    <a:ahLst/>
                    <a:cxnLst>
                      <a:cxn ang="0">
                        <a:pos x="wd2" y="hd2"/>
                      </a:cxn>
                      <a:cxn ang="5400000">
                        <a:pos x="wd2" y="hd2"/>
                      </a:cxn>
                      <a:cxn ang="10800000">
                        <a:pos x="wd2" y="hd2"/>
                      </a:cxn>
                      <a:cxn ang="16200000">
                        <a:pos x="wd2" y="hd2"/>
                      </a:cxn>
                    </a:cxnLst>
                    <a:rect l="0" t="0" r="r" b="b"/>
                    <a:pathLst>
                      <a:path w="21600" h="21600" extrusionOk="0">
                        <a:moveTo>
                          <a:pt x="21589" y="0"/>
                        </a:moveTo>
                        <a:lnTo>
                          <a:pt x="0" y="887"/>
                        </a:lnTo>
                        <a:lnTo>
                          <a:pt x="525" y="1379"/>
                        </a:lnTo>
                        <a:lnTo>
                          <a:pt x="525" y="21600"/>
                        </a:lnTo>
                        <a:lnTo>
                          <a:pt x="21600" y="21600"/>
                        </a:lnTo>
                        <a:lnTo>
                          <a:pt x="21600" y="0"/>
                        </a:lnTo>
                        <a:cubicBezTo>
                          <a:pt x="21600" y="0"/>
                          <a:pt x="21589" y="0"/>
                          <a:pt x="21589" y="0"/>
                        </a:cubicBezTo>
                        <a:close/>
                      </a:path>
                    </a:pathLst>
                  </a:custGeom>
                  <a:solidFill>
                    <a:srgbClr val="4B3013"/>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4" name="Shape 4698"/>
                  <p:cNvSpPr/>
                  <p:nvPr/>
                </p:nvSpPr>
                <p:spPr>
                  <a:xfrm>
                    <a:off x="0" y="-1"/>
                    <a:ext cx="6267786" cy="3080282"/>
                  </a:xfrm>
                  <a:custGeom>
                    <a:avLst/>
                    <a:gdLst/>
                    <a:ahLst/>
                    <a:cxnLst>
                      <a:cxn ang="0">
                        <a:pos x="wd2" y="hd2"/>
                      </a:cxn>
                      <a:cxn ang="5400000">
                        <a:pos x="wd2" y="hd2"/>
                      </a:cxn>
                      <a:cxn ang="10800000">
                        <a:pos x="wd2" y="hd2"/>
                      </a:cxn>
                      <a:cxn ang="16200000">
                        <a:pos x="wd2" y="hd2"/>
                      </a:cxn>
                    </a:cxnLst>
                    <a:rect l="0" t="0" r="r" b="b"/>
                    <a:pathLst>
                      <a:path w="21282" h="21053" extrusionOk="0">
                        <a:moveTo>
                          <a:pt x="21254" y="8875"/>
                        </a:moveTo>
                        <a:cubicBezTo>
                          <a:pt x="21354" y="6977"/>
                          <a:pt x="21312" y="3803"/>
                          <a:pt x="18748" y="3149"/>
                        </a:cubicBezTo>
                        <a:cubicBezTo>
                          <a:pt x="13797" y="1885"/>
                          <a:pt x="7488" y="928"/>
                          <a:pt x="2534" y="87"/>
                        </a:cubicBezTo>
                        <a:cubicBezTo>
                          <a:pt x="1759" y="-44"/>
                          <a:pt x="-246" y="-547"/>
                          <a:pt x="24" y="3796"/>
                        </a:cubicBezTo>
                        <a:cubicBezTo>
                          <a:pt x="443" y="10515"/>
                          <a:pt x="2192" y="21053"/>
                          <a:pt x="2192" y="21053"/>
                        </a:cubicBezTo>
                        <a:lnTo>
                          <a:pt x="20152" y="21053"/>
                        </a:lnTo>
                        <a:cubicBezTo>
                          <a:pt x="20152" y="21053"/>
                          <a:pt x="21254" y="8875"/>
                          <a:pt x="21254" y="8875"/>
                        </a:cubicBezTo>
                        <a:close/>
                      </a:path>
                    </a:pathLst>
                  </a:custGeom>
                  <a:solidFill>
                    <a:srgbClr val="4B3013"/>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5" name="Shape 4699"/>
                  <p:cNvSpPr/>
                  <p:nvPr/>
                </p:nvSpPr>
                <p:spPr>
                  <a:xfrm>
                    <a:off x="647671" y="3078182"/>
                    <a:ext cx="5289467" cy="1121447"/>
                  </a:xfrm>
                  <a:custGeom>
                    <a:avLst/>
                    <a:gdLst/>
                    <a:ahLst/>
                    <a:cxnLst>
                      <a:cxn ang="0">
                        <a:pos x="wd2" y="hd2"/>
                      </a:cxn>
                      <a:cxn ang="5400000">
                        <a:pos x="wd2" y="hd2"/>
                      </a:cxn>
                      <a:cxn ang="10800000">
                        <a:pos x="wd2" y="hd2"/>
                      </a:cxn>
                      <a:cxn ang="16200000">
                        <a:pos x="wd2" y="hd2"/>
                      </a:cxn>
                    </a:cxnLst>
                    <a:rect l="0" t="0" r="r" b="b"/>
                    <a:pathLst>
                      <a:path w="21600" h="21247" extrusionOk="0">
                        <a:moveTo>
                          <a:pt x="21600" y="0"/>
                        </a:moveTo>
                        <a:lnTo>
                          <a:pt x="0" y="0"/>
                        </a:lnTo>
                        <a:cubicBezTo>
                          <a:pt x="406" y="5350"/>
                          <a:pt x="657" y="8127"/>
                          <a:pt x="1033" y="12775"/>
                        </a:cubicBezTo>
                        <a:cubicBezTo>
                          <a:pt x="1349" y="16680"/>
                          <a:pt x="1717" y="21600"/>
                          <a:pt x="3566" y="21227"/>
                        </a:cubicBezTo>
                        <a:cubicBezTo>
                          <a:pt x="3566" y="21227"/>
                          <a:pt x="16629" y="21255"/>
                          <a:pt x="18845" y="20941"/>
                        </a:cubicBezTo>
                        <a:cubicBezTo>
                          <a:pt x="20157" y="20755"/>
                          <a:pt x="21278" y="15048"/>
                          <a:pt x="21600" y="0"/>
                        </a:cubicBezTo>
                      </a:path>
                    </a:pathLst>
                  </a:custGeom>
                  <a:solidFill>
                    <a:srgbClr val="E0C075"/>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sp>
              <p:nvSpPr>
                <p:cNvPr id="50" name="Shape 4701"/>
                <p:cNvSpPr/>
                <p:nvPr/>
              </p:nvSpPr>
              <p:spPr>
                <a:xfrm>
                  <a:off x="3686452" y="4397082"/>
                  <a:ext cx="814196" cy="358026"/>
                </a:xfrm>
                <a:custGeom>
                  <a:avLst/>
                  <a:gdLst/>
                  <a:ahLst/>
                  <a:cxnLst>
                    <a:cxn ang="0">
                      <a:pos x="wd2" y="hd2"/>
                    </a:cxn>
                    <a:cxn ang="5400000">
                      <a:pos x="wd2" y="hd2"/>
                    </a:cxn>
                    <a:cxn ang="10800000">
                      <a:pos x="wd2" y="hd2"/>
                    </a:cxn>
                    <a:cxn ang="16200000">
                      <a:pos x="wd2" y="hd2"/>
                    </a:cxn>
                  </a:cxnLst>
                  <a:rect l="0" t="0" r="r" b="b"/>
                  <a:pathLst>
                    <a:path w="21348" h="21600" extrusionOk="0">
                      <a:moveTo>
                        <a:pt x="9637" y="12777"/>
                      </a:moveTo>
                      <a:cubicBezTo>
                        <a:pt x="9637" y="12777"/>
                        <a:pt x="4898" y="3854"/>
                        <a:pt x="8" y="3854"/>
                      </a:cubicBezTo>
                      <a:cubicBezTo>
                        <a:pt x="-252" y="3854"/>
                        <a:pt x="5994" y="15211"/>
                        <a:pt x="5994" y="15211"/>
                      </a:cubicBezTo>
                      <a:lnTo>
                        <a:pt x="5083" y="20687"/>
                      </a:lnTo>
                      <a:lnTo>
                        <a:pt x="10678" y="20079"/>
                      </a:lnTo>
                      <a:lnTo>
                        <a:pt x="15915" y="21600"/>
                      </a:lnTo>
                      <a:lnTo>
                        <a:pt x="21348" y="7098"/>
                      </a:lnTo>
                      <a:cubicBezTo>
                        <a:pt x="21348" y="7098"/>
                        <a:pt x="16283" y="8519"/>
                        <a:pt x="15112" y="12169"/>
                      </a:cubicBezTo>
                      <a:cubicBezTo>
                        <a:pt x="13941" y="15819"/>
                        <a:pt x="16849" y="0"/>
                        <a:pt x="16849" y="0"/>
                      </a:cubicBezTo>
                      <a:cubicBezTo>
                        <a:pt x="16849" y="0"/>
                        <a:pt x="9637" y="12777"/>
                        <a:pt x="9637" y="12777"/>
                      </a:cubicBezTo>
                      <a:close/>
                    </a:path>
                  </a:pathLst>
                </a:custGeom>
                <a:solidFill>
                  <a:srgbClr val="0F9948"/>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dirty="0"/>
                </a:p>
              </p:txBody>
            </p:sp>
            <p:sp>
              <p:nvSpPr>
                <p:cNvPr id="51" name="Shape 4702"/>
                <p:cNvSpPr/>
                <p:nvPr/>
              </p:nvSpPr>
              <p:spPr>
                <a:xfrm>
                  <a:off x="1784647" y="4397082"/>
                  <a:ext cx="814347" cy="358026"/>
                </a:xfrm>
                <a:custGeom>
                  <a:avLst/>
                  <a:gdLst/>
                  <a:ahLst/>
                  <a:cxnLst>
                    <a:cxn ang="0">
                      <a:pos x="wd2" y="hd2"/>
                    </a:cxn>
                    <a:cxn ang="5400000">
                      <a:pos x="wd2" y="hd2"/>
                    </a:cxn>
                    <a:cxn ang="10800000">
                      <a:pos x="wd2" y="hd2"/>
                    </a:cxn>
                    <a:cxn ang="16200000">
                      <a:pos x="wd2" y="hd2"/>
                    </a:cxn>
                  </a:cxnLst>
                  <a:rect l="0" t="0" r="r" b="b"/>
                  <a:pathLst>
                    <a:path w="21348" h="21600" extrusionOk="0">
                      <a:moveTo>
                        <a:pt x="9637" y="12777"/>
                      </a:moveTo>
                      <a:cubicBezTo>
                        <a:pt x="9637" y="12777"/>
                        <a:pt x="4898" y="3854"/>
                        <a:pt x="8" y="3854"/>
                      </a:cubicBezTo>
                      <a:cubicBezTo>
                        <a:pt x="-252" y="3854"/>
                        <a:pt x="5994" y="15211"/>
                        <a:pt x="5994" y="15211"/>
                      </a:cubicBezTo>
                      <a:lnTo>
                        <a:pt x="5083" y="20687"/>
                      </a:lnTo>
                      <a:lnTo>
                        <a:pt x="10678" y="20079"/>
                      </a:lnTo>
                      <a:lnTo>
                        <a:pt x="15915" y="21600"/>
                      </a:lnTo>
                      <a:lnTo>
                        <a:pt x="21348" y="7098"/>
                      </a:lnTo>
                      <a:cubicBezTo>
                        <a:pt x="21348" y="7098"/>
                        <a:pt x="16283" y="8519"/>
                        <a:pt x="15112" y="12169"/>
                      </a:cubicBezTo>
                      <a:cubicBezTo>
                        <a:pt x="13941" y="15819"/>
                        <a:pt x="16849" y="0"/>
                        <a:pt x="16849" y="0"/>
                      </a:cubicBezTo>
                      <a:cubicBezTo>
                        <a:pt x="16849" y="0"/>
                        <a:pt x="9637" y="12777"/>
                        <a:pt x="9637" y="12777"/>
                      </a:cubicBezTo>
                      <a:close/>
                    </a:path>
                  </a:pathLst>
                </a:custGeom>
                <a:solidFill>
                  <a:srgbClr val="0F9948"/>
                </a:solidFill>
                <a:ln w="12700" cap="flat">
                  <a:noFill/>
                  <a:miter lim="400000"/>
                </a:ln>
                <a:effectLst/>
              </p:spPr>
              <p:txBody>
                <a:bodyPr wrap="square" lIns="19045" tIns="19045" rIns="19045" bIns="19045" numCol="1" anchor="ctr">
                  <a:noAutofit/>
                </a:bodyP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sp>
            <p:nvSpPr>
              <p:cNvPr id="47" name="Shape 4704"/>
              <p:cNvSpPr/>
              <p:nvPr/>
            </p:nvSpPr>
            <p:spPr>
              <a:xfrm>
                <a:off x="3061694" y="1431709"/>
                <a:ext cx="144398" cy="642995"/>
              </a:xfrm>
              <a:prstGeom prst="rect">
                <a:avLst/>
              </a:prstGeom>
              <a:noFill/>
              <a:ln w="12700" cap="flat">
                <a:noFill/>
                <a:miter lim="400000"/>
              </a:ln>
              <a:effectLst/>
            </p:spPr>
            <p:txBody>
              <a:bodyPr wrap="none" lIns="35709" tIns="35709" rIns="35709" bIns="35709" numCol="1" anchor="ctr">
                <a:spAutoFit/>
              </a:bodyPr>
              <a:lstStyle/>
              <a:p>
                <a:pPr>
                  <a:defRPr sz="3600">
                    <a:solidFill>
                      <a:srgbClr val="E0C075"/>
                    </a:solidFill>
                  </a:defRPr>
                </a:pPr>
                <a:endParaRPr sz="1800"/>
              </a:p>
            </p:txBody>
          </p:sp>
          <p:sp>
            <p:nvSpPr>
              <p:cNvPr id="48" name="Shape 4705"/>
              <p:cNvSpPr/>
              <p:nvPr/>
            </p:nvSpPr>
            <p:spPr>
              <a:xfrm>
                <a:off x="3061694" y="3329773"/>
                <a:ext cx="144398" cy="504461"/>
              </a:xfrm>
              <a:prstGeom prst="rect">
                <a:avLst/>
              </a:prstGeom>
              <a:noFill/>
              <a:ln w="12700" cap="flat">
                <a:noFill/>
                <a:miter lim="400000"/>
              </a:ln>
              <a:effectLst/>
            </p:spPr>
            <p:txBody>
              <a:bodyPr wrap="none" lIns="35709" tIns="35709" rIns="35709" bIns="35709" numCol="1" anchor="ctr">
                <a:spAutoFit/>
              </a:bodyPr>
              <a:lstStyle/>
              <a:p>
                <a:pPr>
                  <a:defRPr sz="2600">
                    <a:solidFill>
                      <a:srgbClr val="4B3013"/>
                    </a:solidFill>
                  </a:defRPr>
                </a:pPr>
                <a:endParaRPr sz="1300"/>
              </a:p>
            </p:txBody>
          </p:sp>
        </p:grpSp>
        <p:sp>
          <p:nvSpPr>
            <p:cNvPr id="45" name="Shape 4760"/>
            <p:cNvSpPr/>
            <p:nvPr/>
          </p:nvSpPr>
          <p:spPr>
            <a:xfrm>
              <a:off x="2294409" y="4109542"/>
              <a:ext cx="2403229" cy="47520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09" tIns="35709" rIns="35709" bIns="35709" numCol="1" anchor="ctr">
              <a:noAutofit/>
            </a:bodyPr>
            <a:lstStyle/>
            <a:p>
              <a:pPr algn="ctr">
                <a:spcBef>
                  <a:spcPts val="0"/>
                </a:spcBef>
                <a:defRPr sz="10000" spc="-200">
                  <a:latin typeface="+mn-lt"/>
                  <a:ea typeface="+mn-ea"/>
                  <a:cs typeface="+mn-cs"/>
                  <a:sym typeface="Salesforce Sans Light"/>
                </a:defRPr>
              </a:pPr>
              <a:r>
                <a:rPr lang="en-US" sz="2000" b="1" dirty="0" smtClean="0">
                  <a:solidFill>
                    <a:schemeClr val="bg1"/>
                  </a:solidFill>
                  <a:latin typeface="Salesforce Sans"/>
                </a:rPr>
                <a:t>Unique properties!</a:t>
              </a:r>
              <a:endParaRPr lang="en-US" sz="2000" b="1" dirty="0">
                <a:solidFill>
                  <a:schemeClr val="bg1"/>
                </a:solidFill>
                <a:latin typeface="Salesforce Sans"/>
              </a:endParaRPr>
            </a:p>
          </p:txBody>
        </p:sp>
      </p:grpSp>
      <p:sp>
        <p:nvSpPr>
          <p:cNvPr id="56" name="Text Placeholder 12"/>
          <p:cNvSpPr txBox="1">
            <a:spLocks/>
          </p:cNvSpPr>
          <p:nvPr/>
        </p:nvSpPr>
        <p:spPr>
          <a:xfrm>
            <a:off x="831342" y="3793673"/>
            <a:ext cx="2518923" cy="2221992"/>
          </a:xfrm>
          <a:prstGeom prst="rect">
            <a:avLst/>
          </a:prstGeom>
        </p:spPr>
        <p:txBody>
          <a:bodyPr/>
          <a:lstStyle>
            <a:lvl1pPr algn="l" rtl="0" eaLnBrk="1" fontAlgn="base" hangingPunct="1">
              <a:spcBef>
                <a:spcPts val="1200"/>
              </a:spcBef>
              <a:spcAft>
                <a:spcPts val="200"/>
              </a:spcAft>
              <a:buClr>
                <a:srgbClr val="7F7F7F"/>
              </a:buClr>
              <a:buSzPct val="100000"/>
              <a:buFont typeface="Arial" charset="0"/>
              <a:buChar char="​"/>
              <a:defRPr lang="en-US" sz="2000" kern="1200" dirty="0">
                <a:solidFill>
                  <a:srgbClr val="5C656A"/>
                </a:solidFill>
                <a:latin typeface="Salesforce Sans"/>
                <a:ea typeface="ＭＳ Ｐゴシック" charset="0"/>
                <a:cs typeface="ＭＳ Ｐゴシック" charset="0"/>
              </a:defRPr>
            </a:lvl1pPr>
            <a:lvl2pPr marL="182563" indent="-182563" algn="l" rtl="0" eaLnBrk="1" fontAlgn="base" hangingPunct="1">
              <a:spcBef>
                <a:spcPts val="200"/>
              </a:spcBef>
              <a:spcAft>
                <a:spcPts val="600"/>
              </a:spcAft>
              <a:buClr>
                <a:schemeClr val="accent2"/>
              </a:buClr>
              <a:buSzPct val="100000"/>
              <a:buFont typeface="Arial" charset="0"/>
              <a:buChar char="•"/>
              <a:defRPr lang="en-US" kern="1200" dirty="0">
                <a:solidFill>
                  <a:schemeClr val="accent2"/>
                </a:solidFill>
                <a:latin typeface="Salesforce Sans"/>
                <a:ea typeface="ＭＳ Ｐゴシック" charset="0"/>
                <a:cs typeface="+mn-cs"/>
              </a:defRPr>
            </a:lvl2pPr>
            <a:lvl3pPr marL="365125" indent="-182563" algn="l" rtl="0" eaLnBrk="1" fontAlgn="base" hangingPunct="1">
              <a:spcBef>
                <a:spcPct val="0"/>
              </a:spcBef>
              <a:spcAft>
                <a:spcPts val="600"/>
              </a:spcAft>
              <a:buClr>
                <a:schemeClr val="accent2"/>
              </a:buClr>
              <a:buSzPct val="100000"/>
              <a:buFont typeface="Arial" charset="0"/>
              <a:buChar char="•"/>
              <a:defRPr lang="en-US" sz="1600" kern="1200" dirty="0">
                <a:solidFill>
                  <a:schemeClr val="accent2"/>
                </a:solidFill>
                <a:latin typeface="Salesforce Sans"/>
                <a:ea typeface="ＭＳ Ｐゴシック" charset="0"/>
                <a:cs typeface="+mn-cs"/>
              </a:defRPr>
            </a:lvl3pPr>
            <a:lvl4pPr marL="547688" indent="-182563" algn="l" rtl="0" eaLnBrk="1" fontAlgn="base" hangingPunct="1">
              <a:spcBef>
                <a:spcPct val="0"/>
              </a:spcBef>
              <a:spcAft>
                <a:spcPts val="600"/>
              </a:spcAft>
              <a:buClr>
                <a:schemeClr val="accent2"/>
              </a:buClr>
              <a:buSzPct val="100000"/>
              <a:buFont typeface="Arial" charset="0"/>
              <a:buChar char="•"/>
              <a:defRPr lang="en-US" sz="1400" kern="1200" dirty="0">
                <a:solidFill>
                  <a:schemeClr val="accent2"/>
                </a:solidFill>
                <a:latin typeface="Salesforce Sans"/>
                <a:ea typeface="ＭＳ Ｐゴシック" charset="0"/>
                <a:cs typeface="+mn-cs"/>
              </a:defRPr>
            </a:lvl4pPr>
            <a:lvl5pPr algn="l" rtl="0" eaLnBrk="1" fontAlgn="base" hangingPunct="1">
              <a:spcBef>
                <a:spcPts val="200"/>
              </a:spcBef>
              <a:spcAft>
                <a:spcPts val="600"/>
              </a:spcAft>
              <a:buClr>
                <a:srgbClr val="7F7F7F"/>
              </a:buClr>
              <a:buSzPct val="100000"/>
              <a:buFont typeface="Arial" charset="0"/>
              <a:defRPr lang="en-US" sz="2000" kern="1200" dirty="0">
                <a:solidFill>
                  <a:srgbClr val="5C656A"/>
                </a:solidFill>
                <a:latin typeface="Salesforce Sans"/>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schemeClr val="bg1"/>
                </a:solidFill>
              </a:rPr>
              <a:t>Special Kind of Custom Object</a:t>
            </a:r>
          </a:p>
          <a:p>
            <a:r>
              <a:rPr lang="en-US" dirty="0" smtClean="0">
                <a:solidFill>
                  <a:schemeClr val="bg1"/>
                </a:solidFill>
              </a:rPr>
              <a:t>Data sets, not records</a:t>
            </a:r>
          </a:p>
          <a:p>
            <a:r>
              <a:rPr lang="en-US" dirty="0" smtClean="0">
                <a:solidFill>
                  <a:schemeClr val="bg1"/>
                </a:solidFill>
              </a:rPr>
              <a:t>Two Types, List and Hierarchy</a:t>
            </a:r>
            <a:endParaRPr lang="en-US" dirty="0">
              <a:solidFill>
                <a:schemeClr val="bg1"/>
              </a:solidFill>
            </a:endParaRPr>
          </a:p>
        </p:txBody>
      </p:sp>
      <p:sp>
        <p:nvSpPr>
          <p:cNvPr id="57" name="Text Placeholder 2"/>
          <p:cNvSpPr txBox="1">
            <a:spLocks/>
          </p:cNvSpPr>
          <p:nvPr/>
        </p:nvSpPr>
        <p:spPr>
          <a:xfrm>
            <a:off x="3552101" y="4296756"/>
            <a:ext cx="2518742" cy="1039892"/>
          </a:xfrm>
          <a:prstGeom prst="rect">
            <a:avLst/>
          </a:prstGeom>
        </p:spPr>
        <p:txBody>
          <a:bodyPr/>
          <a:lstStyle>
            <a:lvl1pPr algn="l" rtl="0" eaLnBrk="1" fontAlgn="base" hangingPunct="1">
              <a:spcBef>
                <a:spcPts val="1200"/>
              </a:spcBef>
              <a:spcAft>
                <a:spcPts val="200"/>
              </a:spcAft>
              <a:buClr>
                <a:srgbClr val="7F7F7F"/>
              </a:buClr>
              <a:buSzPct val="100000"/>
              <a:buFont typeface="Arial" charset="0"/>
              <a:buChar char="​"/>
              <a:defRPr lang="en-US" sz="2000" kern="1200" dirty="0">
                <a:solidFill>
                  <a:srgbClr val="5C656A"/>
                </a:solidFill>
                <a:latin typeface="Salesforce Sans"/>
                <a:ea typeface="ＭＳ Ｐゴシック" charset="0"/>
                <a:cs typeface="ＭＳ Ｐゴシック" charset="0"/>
              </a:defRPr>
            </a:lvl1pPr>
            <a:lvl2pPr marL="182563" indent="-182563" algn="l" rtl="0" eaLnBrk="1" fontAlgn="base" hangingPunct="1">
              <a:spcBef>
                <a:spcPts val="200"/>
              </a:spcBef>
              <a:spcAft>
                <a:spcPts val="600"/>
              </a:spcAft>
              <a:buClr>
                <a:schemeClr val="accent2"/>
              </a:buClr>
              <a:buSzPct val="100000"/>
              <a:buFont typeface="Arial" charset="0"/>
              <a:buChar char="•"/>
              <a:defRPr lang="en-US" kern="1200" dirty="0">
                <a:solidFill>
                  <a:schemeClr val="accent2"/>
                </a:solidFill>
                <a:latin typeface="Salesforce Sans"/>
                <a:ea typeface="ＭＳ Ｐゴシック" charset="0"/>
                <a:cs typeface="+mn-cs"/>
              </a:defRPr>
            </a:lvl2pPr>
            <a:lvl3pPr marL="365125" indent="-182563" algn="l" rtl="0" eaLnBrk="1" fontAlgn="base" hangingPunct="1">
              <a:spcBef>
                <a:spcPct val="0"/>
              </a:spcBef>
              <a:spcAft>
                <a:spcPts val="600"/>
              </a:spcAft>
              <a:buClr>
                <a:schemeClr val="accent2"/>
              </a:buClr>
              <a:buSzPct val="100000"/>
              <a:buFont typeface="Arial" charset="0"/>
              <a:buChar char="•"/>
              <a:defRPr lang="en-US" sz="1600" kern="1200" dirty="0">
                <a:solidFill>
                  <a:schemeClr val="accent2"/>
                </a:solidFill>
                <a:latin typeface="Salesforce Sans"/>
                <a:ea typeface="ＭＳ Ｐゴシック" charset="0"/>
                <a:cs typeface="+mn-cs"/>
              </a:defRPr>
            </a:lvl3pPr>
            <a:lvl4pPr marL="547688" indent="-182563" algn="l" rtl="0" eaLnBrk="1" fontAlgn="base" hangingPunct="1">
              <a:spcBef>
                <a:spcPct val="0"/>
              </a:spcBef>
              <a:spcAft>
                <a:spcPts val="600"/>
              </a:spcAft>
              <a:buClr>
                <a:schemeClr val="accent2"/>
              </a:buClr>
              <a:buSzPct val="100000"/>
              <a:buFont typeface="Arial" charset="0"/>
              <a:buChar char="•"/>
              <a:defRPr lang="en-US" sz="1400" kern="1200" dirty="0">
                <a:solidFill>
                  <a:schemeClr val="accent2"/>
                </a:solidFill>
                <a:latin typeface="Salesforce Sans"/>
                <a:ea typeface="ＭＳ Ｐゴシック" charset="0"/>
                <a:cs typeface="+mn-cs"/>
              </a:defRPr>
            </a:lvl4pPr>
            <a:lvl5pPr algn="l" rtl="0" eaLnBrk="1" fontAlgn="base" hangingPunct="1">
              <a:spcBef>
                <a:spcPts val="200"/>
              </a:spcBef>
              <a:spcAft>
                <a:spcPts val="600"/>
              </a:spcAft>
              <a:buClr>
                <a:srgbClr val="7F7F7F"/>
              </a:buClr>
              <a:buSzPct val="100000"/>
              <a:buFont typeface="Arial" charset="0"/>
              <a:defRPr lang="en-US" sz="2000" kern="1200" dirty="0">
                <a:solidFill>
                  <a:srgbClr val="5C656A"/>
                </a:solidFill>
                <a:latin typeface="Salesforce Sans"/>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mtClean="0">
                <a:solidFill>
                  <a:schemeClr val="bg1"/>
                </a:solidFill>
              </a:rPr>
              <a:t>Cached data</a:t>
            </a:r>
          </a:p>
          <a:p>
            <a:r>
              <a:rPr lang="en-US" smtClean="0">
                <a:solidFill>
                  <a:schemeClr val="bg1"/>
                </a:solidFill>
              </a:rPr>
              <a:t>SOQL not required</a:t>
            </a:r>
            <a:endParaRPr lang="en-US">
              <a:solidFill>
                <a:schemeClr val="bg1"/>
              </a:solidFill>
            </a:endParaRPr>
          </a:p>
        </p:txBody>
      </p:sp>
      <p:sp>
        <p:nvSpPr>
          <p:cNvPr id="58" name="Text Placeholder 3"/>
          <p:cNvSpPr txBox="1">
            <a:spLocks/>
          </p:cNvSpPr>
          <p:nvPr/>
        </p:nvSpPr>
        <p:spPr>
          <a:xfrm>
            <a:off x="6472595" y="4751663"/>
            <a:ext cx="2515843" cy="1340669"/>
          </a:xfrm>
          <a:prstGeom prst="rect">
            <a:avLst/>
          </a:prstGeom>
        </p:spPr>
        <p:txBody>
          <a:bodyPr/>
          <a:lstStyle>
            <a:lvl1pPr algn="l" rtl="0" eaLnBrk="1" fontAlgn="base" hangingPunct="1">
              <a:spcBef>
                <a:spcPts val="1200"/>
              </a:spcBef>
              <a:spcAft>
                <a:spcPts val="200"/>
              </a:spcAft>
              <a:buClr>
                <a:srgbClr val="7F7F7F"/>
              </a:buClr>
              <a:buSzPct val="100000"/>
              <a:buFont typeface="Arial" charset="0"/>
              <a:buChar char="​"/>
              <a:defRPr lang="en-US" sz="2000" kern="1200" dirty="0">
                <a:solidFill>
                  <a:srgbClr val="5C656A"/>
                </a:solidFill>
                <a:latin typeface="Salesforce Sans"/>
                <a:ea typeface="ＭＳ Ｐゴシック" charset="0"/>
                <a:cs typeface="ＭＳ Ｐゴシック" charset="0"/>
              </a:defRPr>
            </a:lvl1pPr>
            <a:lvl2pPr marL="182563" indent="-182563" algn="l" rtl="0" eaLnBrk="1" fontAlgn="base" hangingPunct="1">
              <a:spcBef>
                <a:spcPts val="200"/>
              </a:spcBef>
              <a:spcAft>
                <a:spcPts val="600"/>
              </a:spcAft>
              <a:buClr>
                <a:schemeClr val="accent2"/>
              </a:buClr>
              <a:buSzPct val="100000"/>
              <a:buFont typeface="Arial" charset="0"/>
              <a:buChar char="•"/>
              <a:defRPr lang="en-US" kern="1200" dirty="0">
                <a:solidFill>
                  <a:schemeClr val="accent2"/>
                </a:solidFill>
                <a:latin typeface="Salesforce Sans"/>
                <a:ea typeface="ＭＳ Ｐゴシック" charset="0"/>
                <a:cs typeface="+mn-cs"/>
              </a:defRPr>
            </a:lvl2pPr>
            <a:lvl3pPr marL="365125" indent="-182563" algn="l" rtl="0" eaLnBrk="1" fontAlgn="base" hangingPunct="1">
              <a:spcBef>
                <a:spcPct val="0"/>
              </a:spcBef>
              <a:spcAft>
                <a:spcPts val="600"/>
              </a:spcAft>
              <a:buClr>
                <a:schemeClr val="accent2"/>
              </a:buClr>
              <a:buSzPct val="100000"/>
              <a:buFont typeface="Arial" charset="0"/>
              <a:buChar char="•"/>
              <a:defRPr lang="en-US" sz="1600" kern="1200" dirty="0">
                <a:solidFill>
                  <a:schemeClr val="accent2"/>
                </a:solidFill>
                <a:latin typeface="Salesforce Sans"/>
                <a:ea typeface="ＭＳ Ｐゴシック" charset="0"/>
                <a:cs typeface="+mn-cs"/>
              </a:defRPr>
            </a:lvl3pPr>
            <a:lvl4pPr marL="547688" indent="-182563" algn="l" rtl="0" eaLnBrk="1" fontAlgn="base" hangingPunct="1">
              <a:spcBef>
                <a:spcPct val="0"/>
              </a:spcBef>
              <a:spcAft>
                <a:spcPts val="600"/>
              </a:spcAft>
              <a:buClr>
                <a:schemeClr val="accent2"/>
              </a:buClr>
              <a:buSzPct val="100000"/>
              <a:buFont typeface="Arial" charset="0"/>
              <a:buChar char="•"/>
              <a:defRPr lang="en-US" sz="1400" kern="1200" dirty="0">
                <a:solidFill>
                  <a:schemeClr val="accent2"/>
                </a:solidFill>
                <a:latin typeface="Salesforce Sans"/>
                <a:ea typeface="ＭＳ Ｐゴシック" charset="0"/>
                <a:cs typeface="+mn-cs"/>
              </a:defRPr>
            </a:lvl4pPr>
            <a:lvl5pPr algn="l" rtl="0" eaLnBrk="1" fontAlgn="base" hangingPunct="1">
              <a:spcBef>
                <a:spcPts val="200"/>
              </a:spcBef>
              <a:spcAft>
                <a:spcPts val="600"/>
              </a:spcAft>
              <a:buClr>
                <a:srgbClr val="7F7F7F"/>
              </a:buClr>
              <a:buSzPct val="100000"/>
              <a:buFont typeface="Arial" charset="0"/>
              <a:defRPr lang="en-US" sz="2000" kern="1200" dirty="0">
                <a:solidFill>
                  <a:srgbClr val="5C656A"/>
                </a:solidFill>
                <a:latin typeface="Salesforce Sans"/>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mtClean="0">
                <a:solidFill>
                  <a:schemeClr val="bg1"/>
                </a:solidFill>
              </a:rPr>
              <a:t>Not visible to unit tests</a:t>
            </a:r>
          </a:p>
          <a:p>
            <a:r>
              <a:rPr lang="en-US" smtClean="0">
                <a:solidFill>
                  <a:schemeClr val="bg1"/>
                </a:solidFill>
              </a:rPr>
              <a:t>No owners of FLS</a:t>
            </a:r>
            <a:endParaRPr lang="en-US">
              <a:solidFill>
                <a:schemeClr val="bg1"/>
              </a:solidFill>
            </a:endParaRPr>
          </a:p>
        </p:txBody>
      </p:sp>
      <p:sp>
        <p:nvSpPr>
          <p:cNvPr id="59" name="Text Placeholder 4"/>
          <p:cNvSpPr txBox="1">
            <a:spLocks/>
          </p:cNvSpPr>
          <p:nvPr/>
        </p:nvSpPr>
        <p:spPr>
          <a:xfrm>
            <a:off x="9167896" y="3935478"/>
            <a:ext cx="2511697" cy="1205405"/>
          </a:xfrm>
          <a:prstGeom prst="rect">
            <a:avLst/>
          </a:prstGeom>
        </p:spPr>
        <p:txBody>
          <a:bodyPr/>
          <a:lstStyle>
            <a:lvl1pPr algn="l" rtl="0" eaLnBrk="1" fontAlgn="base" hangingPunct="1">
              <a:spcBef>
                <a:spcPts val="1200"/>
              </a:spcBef>
              <a:spcAft>
                <a:spcPts val="200"/>
              </a:spcAft>
              <a:buClr>
                <a:srgbClr val="7F7F7F"/>
              </a:buClr>
              <a:buSzPct val="100000"/>
              <a:buFont typeface="Arial" charset="0"/>
              <a:buChar char="​"/>
              <a:defRPr lang="en-US" sz="2000" kern="1200" dirty="0">
                <a:solidFill>
                  <a:srgbClr val="5C656A"/>
                </a:solidFill>
                <a:latin typeface="Salesforce Sans"/>
                <a:ea typeface="ＭＳ Ｐゴシック" charset="0"/>
                <a:cs typeface="ＭＳ Ｐゴシック" charset="0"/>
              </a:defRPr>
            </a:lvl1pPr>
            <a:lvl2pPr marL="182563" indent="-182563" algn="l" rtl="0" eaLnBrk="1" fontAlgn="base" hangingPunct="1">
              <a:spcBef>
                <a:spcPts val="200"/>
              </a:spcBef>
              <a:spcAft>
                <a:spcPts val="600"/>
              </a:spcAft>
              <a:buClr>
                <a:schemeClr val="accent2"/>
              </a:buClr>
              <a:buSzPct val="100000"/>
              <a:buFont typeface="Arial" charset="0"/>
              <a:buChar char="•"/>
              <a:defRPr lang="en-US" kern="1200" dirty="0">
                <a:solidFill>
                  <a:schemeClr val="accent2"/>
                </a:solidFill>
                <a:latin typeface="Salesforce Sans"/>
                <a:ea typeface="ＭＳ Ｐゴシック" charset="0"/>
                <a:cs typeface="+mn-cs"/>
              </a:defRPr>
            </a:lvl2pPr>
            <a:lvl3pPr marL="365125" indent="-182563" algn="l" rtl="0" eaLnBrk="1" fontAlgn="base" hangingPunct="1">
              <a:spcBef>
                <a:spcPct val="0"/>
              </a:spcBef>
              <a:spcAft>
                <a:spcPts val="600"/>
              </a:spcAft>
              <a:buClr>
                <a:schemeClr val="accent2"/>
              </a:buClr>
              <a:buSzPct val="100000"/>
              <a:buFont typeface="Arial" charset="0"/>
              <a:buChar char="•"/>
              <a:defRPr lang="en-US" sz="1600" kern="1200" dirty="0">
                <a:solidFill>
                  <a:schemeClr val="accent2"/>
                </a:solidFill>
                <a:latin typeface="Salesforce Sans"/>
                <a:ea typeface="ＭＳ Ｐゴシック" charset="0"/>
                <a:cs typeface="+mn-cs"/>
              </a:defRPr>
            </a:lvl3pPr>
            <a:lvl4pPr marL="547688" indent="-182563" algn="l" rtl="0" eaLnBrk="1" fontAlgn="base" hangingPunct="1">
              <a:spcBef>
                <a:spcPct val="0"/>
              </a:spcBef>
              <a:spcAft>
                <a:spcPts val="600"/>
              </a:spcAft>
              <a:buClr>
                <a:schemeClr val="accent2"/>
              </a:buClr>
              <a:buSzPct val="100000"/>
              <a:buFont typeface="Arial" charset="0"/>
              <a:buChar char="•"/>
              <a:defRPr lang="en-US" sz="1400" kern="1200" dirty="0">
                <a:solidFill>
                  <a:schemeClr val="accent2"/>
                </a:solidFill>
                <a:latin typeface="Salesforce Sans"/>
                <a:ea typeface="ＭＳ Ｐゴシック" charset="0"/>
                <a:cs typeface="+mn-cs"/>
              </a:defRPr>
            </a:lvl4pPr>
            <a:lvl5pPr algn="l" rtl="0" eaLnBrk="1" fontAlgn="base" hangingPunct="1">
              <a:spcBef>
                <a:spcPts val="200"/>
              </a:spcBef>
              <a:spcAft>
                <a:spcPts val="600"/>
              </a:spcAft>
              <a:buClr>
                <a:srgbClr val="7F7F7F"/>
              </a:buClr>
              <a:buSzPct val="100000"/>
              <a:buFont typeface="Arial" charset="0"/>
              <a:defRPr lang="en-US" sz="2000" kern="1200" dirty="0">
                <a:solidFill>
                  <a:srgbClr val="5C656A"/>
                </a:solidFill>
                <a:latin typeface="Salesforce Sans"/>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mtClean="0">
                <a:solidFill>
                  <a:schemeClr val="bg1"/>
                </a:solidFill>
              </a:rPr>
              <a:t>Data sets migrated to Sandbox on refresh</a:t>
            </a:r>
            <a:endParaRPr lang="en-US">
              <a:solidFill>
                <a:schemeClr val="bg1"/>
              </a:solidFill>
            </a:endParaRPr>
          </a:p>
        </p:txBody>
      </p:sp>
      <p:pic>
        <p:nvPicPr>
          <p:cNvPr id="60" name="Picture 5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77225" y="2588791"/>
            <a:ext cx="351724" cy="326027"/>
          </a:xfrm>
          <a:prstGeom prst="rect">
            <a:avLst/>
          </a:prstGeom>
        </p:spPr>
      </p:pic>
      <p:pic>
        <p:nvPicPr>
          <p:cNvPr id="61" name="pasted-image.pdf"/>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389121" y="5013503"/>
            <a:ext cx="478631" cy="472250"/>
          </a:xfrm>
          <a:prstGeom prst="rect">
            <a:avLst/>
          </a:prstGeom>
          <a:ln w="12700">
            <a:miter lim="400000"/>
          </a:ln>
          <a:effectLst/>
        </p:spPr>
      </p:pic>
      <p:pic>
        <p:nvPicPr>
          <p:cNvPr id="62" name="Picture 61"/>
          <p:cNvPicPr>
            <a:picLocks/>
          </p:cNvPicPr>
          <p:nvPr/>
        </p:nvPicPr>
        <p:blipFill>
          <a:blip r:embed="rId5" cstate="email">
            <a:alphaModFix amt="50000"/>
            <a:extLst>
              <a:ext uri="{28A0092B-C50C-407E-A947-70E740481C1C}">
                <a14:useLocalDpi xmlns:a14="http://schemas.microsoft.com/office/drawing/2010/main"/>
              </a:ext>
            </a:extLst>
          </a:blip>
          <a:stretch>
            <a:fillRect/>
          </a:stretch>
        </p:blipFill>
        <p:spPr>
          <a:xfrm>
            <a:off x="10142378" y="5284521"/>
            <a:ext cx="972115" cy="410315"/>
          </a:xfrm>
          <a:prstGeom prst="rect">
            <a:avLst/>
          </a:prstGeom>
          <a:noFill/>
          <a:ln>
            <a:noFill/>
          </a:ln>
        </p:spPr>
      </p:pic>
    </p:spTree>
    <p:extLst>
      <p:ext uri="{BB962C8B-B14F-4D97-AF65-F5344CB8AC3E}">
        <p14:creationId xmlns:p14="http://schemas.microsoft.com/office/powerpoint/2010/main" val="384026338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Lookup Production </a:t>
            </a:r>
            <a:r>
              <a:rPr lang="en-US" dirty="0"/>
              <a:t>Org Id</a:t>
            </a:r>
          </a:p>
        </p:txBody>
      </p:sp>
      <p:sp>
        <p:nvSpPr>
          <p:cNvPr id="10" name="Content Placeholder 9"/>
          <p:cNvSpPr>
            <a:spLocks noGrp="1"/>
          </p:cNvSpPr>
          <p:nvPr>
            <p:ph sz="quarter" idx="11"/>
          </p:nvPr>
        </p:nvSpPr>
        <p:spPr/>
        <p:txBody>
          <a:bodyPr numCol="2"/>
          <a:lstStyle/>
          <a:p>
            <a:endParaRPr lang="en-US" dirty="0" smtClean="0"/>
          </a:p>
          <a:p>
            <a:r>
              <a:rPr lang="en-US" dirty="0" smtClean="0"/>
              <a:t>Hierarchy Custom Setting</a:t>
            </a:r>
          </a:p>
          <a:p>
            <a:pPr lvl="1"/>
            <a:r>
              <a:rPr lang="en-US" dirty="0" smtClean="0"/>
              <a:t>Makes it available in Formulas, Workflow,       Process Builder</a:t>
            </a:r>
          </a:p>
          <a:p>
            <a:pPr>
              <a:buNone/>
            </a:pPr>
            <a:endParaRPr lang="en-US" dirty="0"/>
          </a:p>
          <a:p>
            <a:r>
              <a:rPr lang="en-US" dirty="0"/>
              <a:t>One Data Set</a:t>
            </a:r>
          </a:p>
          <a:p>
            <a:pPr lvl="1"/>
            <a:r>
              <a:rPr lang="en-US" dirty="0"/>
              <a:t>At the Organization Default level</a:t>
            </a:r>
          </a:p>
          <a:p>
            <a:pPr lvl="1"/>
            <a:r>
              <a:rPr lang="en-US" dirty="0"/>
              <a:t>Kind of important – applies to all Users!</a:t>
            </a:r>
          </a:p>
          <a:p>
            <a:pPr marL="0" lvl="1" indent="0">
              <a:buNone/>
            </a:pPr>
            <a:endParaRPr lang="en-US" dirty="0"/>
          </a:p>
          <a:p>
            <a:endParaRPr lang="en-US" dirty="0" smtClean="0"/>
          </a:p>
          <a:p>
            <a:endParaRPr lang="en-US" dirty="0"/>
          </a:p>
          <a:p>
            <a:pPr>
              <a:buNone/>
            </a:pPr>
            <a:r>
              <a:rPr lang="en-US" dirty="0" smtClean="0"/>
              <a:t>Two </a:t>
            </a:r>
            <a:r>
              <a:rPr lang="en-US" dirty="0"/>
              <a:t>Custom Fields</a:t>
            </a:r>
          </a:p>
          <a:p>
            <a:pPr lvl="1"/>
            <a:r>
              <a:rPr lang="en-US" dirty="0"/>
              <a:t>Org_Id_15_char__c (text, 15)</a:t>
            </a:r>
          </a:p>
          <a:p>
            <a:pPr lvl="1"/>
            <a:r>
              <a:rPr lang="en-US" dirty="0"/>
              <a:t>Org_Id_18_char__c (text, 18)</a:t>
            </a:r>
          </a:p>
          <a:p>
            <a:endParaRPr lang="en-US" dirty="0"/>
          </a:p>
          <a:p>
            <a:endParaRPr lang="en-US" dirty="0"/>
          </a:p>
        </p:txBody>
      </p:sp>
      <p:sp>
        <p:nvSpPr>
          <p:cNvPr id="8" name="Text Placeholder 7"/>
          <p:cNvSpPr>
            <a:spLocks noGrp="1"/>
          </p:cNvSpPr>
          <p:nvPr>
            <p:ph type="body" idx="12"/>
          </p:nvPr>
        </p:nvSpPr>
        <p:spPr/>
        <p:txBody>
          <a:bodyPr/>
          <a:lstStyle/>
          <a:p>
            <a:r>
              <a:rPr lang="en-US" dirty="0" err="1" smtClean="0"/>
              <a:t>h_Production_Org_Ids__c</a:t>
            </a:r>
            <a:r>
              <a:rPr lang="en-US" dirty="0" smtClean="0"/>
              <a:t>, our example Custom Setting</a:t>
            </a:r>
            <a:endParaRPr lang="en-US" dirty="0"/>
          </a:p>
        </p:txBody>
      </p:sp>
      <p:sp>
        <p:nvSpPr>
          <p:cNvPr id="5" name="Footer Placeholder 4"/>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95119217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Lookup Production Org Id</a:t>
            </a:r>
          </a:p>
        </p:txBody>
      </p:sp>
      <p:pic>
        <p:nvPicPr>
          <p:cNvPr id="6" name="Content Placeholder 5"/>
          <p:cNvPicPr>
            <a:picLocks noGrp="1" noChangeAspect="1"/>
          </p:cNvPicPr>
          <p:nvPr>
            <p:ph sz="quarter" idx="11"/>
          </p:nvPr>
        </p:nvPicPr>
        <p:blipFill>
          <a:blip r:embed="rId3"/>
          <a:stretch>
            <a:fillRect/>
          </a:stretch>
        </p:blipFill>
        <p:spPr>
          <a:xfrm>
            <a:off x="1255097" y="1543043"/>
            <a:ext cx="9231006" cy="4762027"/>
          </a:xfrm>
          <a:prstGeom prst="rect">
            <a:avLst/>
          </a:prstGeom>
        </p:spPr>
      </p:pic>
      <p:sp>
        <p:nvSpPr>
          <p:cNvPr id="4" name="Text Placeholder 3"/>
          <p:cNvSpPr>
            <a:spLocks noGrp="1"/>
          </p:cNvSpPr>
          <p:nvPr>
            <p:ph type="body" idx="12"/>
          </p:nvPr>
        </p:nvSpPr>
        <p:spPr/>
        <p:txBody>
          <a:bodyPr/>
          <a:lstStyle/>
          <a:p>
            <a:r>
              <a:rPr lang="en-US" dirty="0" smtClean="0"/>
              <a:t>Setup view</a:t>
            </a:r>
            <a:endParaRPr lang="en-US" dirty="0"/>
          </a:p>
        </p:txBody>
      </p:sp>
      <p:sp>
        <p:nvSpPr>
          <p:cNvPr id="5" name="Footer Placeholder 4"/>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748052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Lookup Production Org Id</a:t>
            </a:r>
          </a:p>
        </p:txBody>
      </p:sp>
      <p:sp>
        <p:nvSpPr>
          <p:cNvPr id="4" name="Text Placeholder 3"/>
          <p:cNvSpPr>
            <a:spLocks noGrp="1"/>
          </p:cNvSpPr>
          <p:nvPr>
            <p:ph type="body" idx="12"/>
          </p:nvPr>
        </p:nvSpPr>
        <p:spPr/>
        <p:txBody>
          <a:bodyPr/>
          <a:lstStyle/>
          <a:p>
            <a:r>
              <a:rPr lang="en-US" dirty="0" smtClean="0"/>
              <a:t>Manage Data Sets view</a:t>
            </a:r>
            <a:endParaRPr lang="en-US" dirty="0"/>
          </a:p>
        </p:txBody>
      </p:sp>
      <p:sp>
        <p:nvSpPr>
          <p:cNvPr id="5" name="Footer Placeholder 4"/>
          <p:cNvSpPr>
            <a:spLocks noGrp="1"/>
          </p:cNvSpPr>
          <p:nvPr>
            <p:ph type="ftr" sz="quarter" idx="13"/>
          </p:nvPr>
        </p:nvSpPr>
        <p:spPr/>
        <p:txBody>
          <a:bodyPr/>
          <a:lstStyle/>
          <a:p>
            <a:endParaRPr lang="en-US" dirty="0"/>
          </a:p>
        </p:txBody>
      </p:sp>
      <p:pic>
        <p:nvPicPr>
          <p:cNvPr id="7" name="Picture 6"/>
          <p:cNvPicPr>
            <a:picLocks noChangeAspect="1"/>
          </p:cNvPicPr>
          <p:nvPr/>
        </p:nvPicPr>
        <p:blipFill>
          <a:blip r:embed="rId3"/>
          <a:stretch>
            <a:fillRect/>
          </a:stretch>
        </p:blipFill>
        <p:spPr>
          <a:xfrm>
            <a:off x="1280342" y="1563737"/>
            <a:ext cx="9182100" cy="4781550"/>
          </a:xfrm>
          <a:prstGeom prst="rect">
            <a:avLst/>
          </a:prstGeom>
        </p:spPr>
      </p:pic>
    </p:spTree>
    <p:extLst>
      <p:ext uri="{BB962C8B-B14F-4D97-AF65-F5344CB8AC3E}">
        <p14:creationId xmlns:p14="http://schemas.microsoft.com/office/powerpoint/2010/main" val="376204489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Lookup Production </a:t>
            </a:r>
            <a:r>
              <a:rPr lang="en-US" dirty="0"/>
              <a:t>Org Id</a:t>
            </a:r>
          </a:p>
        </p:txBody>
      </p:sp>
      <p:sp>
        <p:nvSpPr>
          <p:cNvPr id="4" name="Text Placeholder 3"/>
          <p:cNvSpPr>
            <a:spLocks noGrp="1"/>
          </p:cNvSpPr>
          <p:nvPr>
            <p:ph type="body" idx="12"/>
          </p:nvPr>
        </p:nvSpPr>
        <p:spPr/>
        <p:txBody>
          <a:bodyPr/>
          <a:lstStyle/>
          <a:p>
            <a:r>
              <a:rPr lang="en-US" dirty="0" smtClean="0"/>
              <a:t>How to read the Custom Setting Data Set</a:t>
            </a:r>
            <a:endParaRPr lang="en-US" dirty="0"/>
          </a:p>
        </p:txBody>
      </p:sp>
      <p:graphicFrame>
        <p:nvGraphicFramePr>
          <p:cNvPr id="9" name="Content Placeholder 11"/>
          <p:cNvGraphicFramePr>
            <a:graphicFrameLocks/>
          </p:cNvGraphicFramePr>
          <p:nvPr>
            <p:extLst>
              <p:ext uri="{D42A27DB-BD31-4B8C-83A1-F6EECF244321}">
                <p14:modId xmlns:p14="http://schemas.microsoft.com/office/powerpoint/2010/main" val="996468946"/>
              </p:ext>
            </p:extLst>
          </p:nvPr>
        </p:nvGraphicFramePr>
        <p:xfrm>
          <a:off x="589819" y="1998317"/>
          <a:ext cx="11009313" cy="4114996"/>
        </p:xfrm>
        <a:graphic>
          <a:graphicData uri="http://schemas.openxmlformats.org/drawingml/2006/table">
            <a:tbl>
              <a:tblPr firstRow="1" firstCol="1">
                <a:tableStyleId>{2D5ABB26-0587-4C30-8999-92F81FD0307C}</a:tableStyleId>
              </a:tblPr>
              <a:tblGrid>
                <a:gridCol w="1476487"/>
                <a:gridCol w="6852063"/>
                <a:gridCol w="2680763"/>
              </a:tblGrid>
              <a:tr h="7248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kern="1200" spc="0" dirty="0" smtClean="0">
                        <a:solidFill>
                          <a:schemeClr val="bg1">
                            <a:lumMod val="85000"/>
                          </a:schemeClr>
                        </a:solidFill>
                        <a:latin typeface="Salesforce Sans"/>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spc="0" dirty="0" smtClean="0">
                          <a:solidFill>
                            <a:schemeClr val="bg1"/>
                          </a:solidFill>
                          <a:latin typeface="Salesforce Sans"/>
                          <a:ea typeface="+mn-ea"/>
                          <a:cs typeface="+mn-cs"/>
                        </a:rPr>
                        <a:t>Method/Global Variable</a:t>
                      </a:r>
                      <a:endParaRPr lang="en-US" sz="2000" kern="1200" spc="0" dirty="0">
                        <a:solidFill>
                          <a:schemeClr val="bg1"/>
                        </a:solidFill>
                        <a:latin typeface="Salesforce Sans"/>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spc="0" dirty="0" smtClean="0">
                          <a:solidFill>
                            <a:schemeClr val="bg1"/>
                          </a:solidFill>
                          <a:latin typeface="Salesforce Sans"/>
                          <a:ea typeface="+mn-ea"/>
                          <a:cs typeface="+mn-cs"/>
                        </a:rPr>
                        <a:t>Return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724812">
                <a:tc>
                  <a:txBody>
                    <a:bodyPr/>
                    <a:lstStyle/>
                    <a:p>
                      <a:pPr marL="0" marR="0" indent="0" algn="l" defTabSz="914400" rtl="0" eaLnBrk="1" fontAlgn="auto" latinLnBrk="0" hangingPunct="1">
                        <a:lnSpc>
                          <a:spcPct val="100000"/>
                        </a:lnSpc>
                        <a:spcBef>
                          <a:spcPts val="400"/>
                        </a:spcBef>
                        <a:spcAft>
                          <a:spcPts val="400"/>
                        </a:spcAft>
                        <a:buClrTx/>
                        <a:buSzTx/>
                        <a:buFontTx/>
                        <a:buNone/>
                        <a:tabLst/>
                        <a:defRPr/>
                      </a:pPr>
                      <a:r>
                        <a:rPr lang="en-US" sz="1800" kern="1200" spc="0" dirty="0" smtClean="0">
                          <a:solidFill>
                            <a:schemeClr val="bg1"/>
                          </a:solidFill>
                          <a:latin typeface="Salesforce Sans"/>
                          <a:ea typeface="+mn-ea"/>
                          <a:cs typeface="+mn-cs"/>
                        </a:rPr>
                        <a:t>In Apex</a:t>
                      </a:r>
                      <a:endParaRPr lang="en-US" sz="1800" kern="1200" spc="0" dirty="0">
                        <a:solidFill>
                          <a:schemeClr val="bg1"/>
                        </a:solidFill>
                        <a:latin typeface="Salesforce Sans"/>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400"/>
                        </a:spcBef>
                        <a:spcAft>
                          <a:spcPts val="400"/>
                        </a:spcAft>
                        <a:buClrTx/>
                        <a:buSzTx/>
                        <a:buFontTx/>
                        <a:buNone/>
                        <a:tabLst/>
                        <a:defRPr/>
                      </a:pPr>
                      <a:r>
                        <a:rPr lang="en-US" sz="1600" kern="1200" dirty="0" smtClean="0">
                          <a:solidFill>
                            <a:schemeClr val="bg1"/>
                          </a:solidFill>
                          <a:latin typeface="Salesforce Sans"/>
                          <a:ea typeface="+mn-ea"/>
                          <a:cs typeface="+mn-cs"/>
                        </a:rPr>
                        <a:t>Use Hierarchy Custom Settings Methods</a:t>
                      </a:r>
                    </a:p>
                    <a:p>
                      <a:pPr marL="0" marR="0" indent="0" algn="l" defTabSz="914400" rtl="0" eaLnBrk="1" fontAlgn="auto" latinLnBrk="0" hangingPunct="1">
                        <a:lnSpc>
                          <a:spcPct val="100000"/>
                        </a:lnSpc>
                        <a:spcBef>
                          <a:spcPts val="400"/>
                        </a:spcBef>
                        <a:spcAft>
                          <a:spcPts val="400"/>
                        </a:spcAft>
                        <a:buClrTx/>
                        <a:buSzTx/>
                        <a:buFontTx/>
                        <a:buNone/>
                        <a:tabLst/>
                        <a:defRPr/>
                      </a:pPr>
                      <a:r>
                        <a:rPr lang="en-US" sz="1800" kern="1200" dirty="0" smtClean="0">
                          <a:solidFill>
                            <a:schemeClr val="bg1"/>
                          </a:solidFill>
                          <a:latin typeface="Courier New" panose="02070309020205020404" pitchFamily="49" charset="0"/>
                          <a:ea typeface="+mn-ea"/>
                          <a:cs typeface="Courier New" panose="02070309020205020404" pitchFamily="49" charset="0"/>
                        </a:rPr>
                        <a:t>h_Production_Org_Ids__</a:t>
                      </a:r>
                      <a:r>
                        <a:rPr lang="en-US" sz="1800" kern="1200" dirty="0" err="1" smtClean="0">
                          <a:solidFill>
                            <a:schemeClr val="bg1"/>
                          </a:solidFill>
                          <a:latin typeface="Courier New" panose="02070309020205020404" pitchFamily="49" charset="0"/>
                          <a:ea typeface="+mn-ea"/>
                          <a:cs typeface="Courier New" panose="02070309020205020404" pitchFamily="49" charset="0"/>
                        </a:rPr>
                        <a:t>c.getOrgDefaults</a:t>
                      </a:r>
                      <a:r>
                        <a:rPr lang="en-US" sz="1800" kern="1200" dirty="0" smtClean="0">
                          <a:solidFill>
                            <a:schemeClr val="bg1"/>
                          </a:solidFill>
                          <a:latin typeface="Courier New" panose="02070309020205020404" pitchFamily="49" charset="0"/>
                          <a:ea typeface="+mn-ea"/>
                          <a:cs typeface="Courier New" panose="02070309020205020404" pitchFamily="49" charset="0"/>
                        </a:rPr>
                        <a:t>(); </a:t>
                      </a:r>
                      <a:endParaRPr lang="en-US" sz="1800" kern="1200" dirty="0">
                        <a:solidFill>
                          <a:schemeClr val="bg1"/>
                        </a:solidFill>
                        <a:latin typeface="Courier New" panose="02070309020205020404" pitchFamily="49" charset="0"/>
                        <a:ea typeface="+mn-ea"/>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600" kern="1200" dirty="0" smtClean="0">
                          <a:solidFill>
                            <a:schemeClr val="bg1"/>
                          </a:solidFill>
                          <a:latin typeface="Salesforce Sans"/>
                          <a:ea typeface="+mn-ea"/>
                          <a:cs typeface="+mn-cs"/>
                        </a:rPr>
                        <a:t>The whole</a:t>
                      </a:r>
                      <a:r>
                        <a:rPr lang="en-US" sz="1600" kern="1200" baseline="0" dirty="0" smtClean="0">
                          <a:solidFill>
                            <a:schemeClr val="bg1"/>
                          </a:solidFill>
                          <a:latin typeface="Salesforce Sans"/>
                          <a:ea typeface="+mn-ea"/>
                          <a:cs typeface="+mn-cs"/>
                        </a:rPr>
                        <a:t> Organization Default Level dataset</a:t>
                      </a:r>
                      <a:endParaRPr lang="en-US" sz="1600" kern="1200" dirty="0" smtClean="0">
                        <a:solidFill>
                          <a:schemeClr val="bg1"/>
                        </a:solidFill>
                        <a:latin typeface="Salesforce Sans"/>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724812">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800" kern="1200" spc="0" dirty="0" smtClean="0">
                          <a:solidFill>
                            <a:schemeClr val="bg1"/>
                          </a:solidFill>
                          <a:latin typeface="Salesforce Sans"/>
                          <a:ea typeface="+mn-ea"/>
                          <a:cs typeface="+mn-cs"/>
                        </a:rPr>
                        <a:t>In Formulas</a:t>
                      </a:r>
                      <a:endParaRPr lang="en-US" sz="1800" kern="1200" spc="0" dirty="0">
                        <a:solidFill>
                          <a:schemeClr val="bg1"/>
                        </a:solidFill>
                        <a:latin typeface="Salesforce Sans"/>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600" kern="1200" dirty="0" smtClean="0">
                          <a:solidFill>
                            <a:schemeClr val="bg1"/>
                          </a:solidFill>
                          <a:latin typeface="Salesforce Sans"/>
                          <a:ea typeface="+mn-ea"/>
                          <a:cs typeface="+mn-cs"/>
                        </a:rPr>
                        <a:t>$Setup.&lt;Custom Setting Name&gt;.&lt;Custom Field&gt;</a:t>
                      </a:r>
                    </a:p>
                    <a:p>
                      <a:pPr marL="0" marR="0" lvl="0" indent="0" algn="l" defTabSz="914400" rtl="0" eaLnBrk="1" fontAlgn="auto" latinLnBrk="0" hangingPunct="1">
                        <a:lnSpc>
                          <a:spcPct val="100000"/>
                        </a:lnSpc>
                        <a:spcBef>
                          <a:spcPts val="400"/>
                        </a:spcBef>
                        <a:spcAft>
                          <a:spcPts val="400"/>
                        </a:spcAft>
                        <a:buClrTx/>
                        <a:buSzTx/>
                        <a:buFontTx/>
                        <a:buNone/>
                        <a:tabLst/>
                        <a:defRPr/>
                      </a:pPr>
                      <a:r>
                        <a:rPr lang="en-US" sz="1600" kern="1200" dirty="0" smtClean="0">
                          <a:solidFill>
                            <a:schemeClr val="bg1"/>
                          </a:solidFill>
                          <a:latin typeface="Salesforce Sans"/>
                          <a:ea typeface="+mn-ea"/>
                          <a:cs typeface="+mn-cs"/>
                        </a:rPr>
                        <a:t>($Setup Global Variable -&gt; $</a:t>
                      </a:r>
                      <a:r>
                        <a:rPr lang="en-US" sz="1600" kern="1200" dirty="0" err="1" smtClean="0">
                          <a:solidFill>
                            <a:schemeClr val="bg1"/>
                          </a:solidFill>
                          <a:latin typeface="Salesforce Sans"/>
                          <a:ea typeface="+mn-ea"/>
                          <a:cs typeface="+mn-cs"/>
                        </a:rPr>
                        <a:t>h_Production_Org_Ids__c</a:t>
                      </a:r>
                      <a:endParaRPr lang="en-US" sz="1600" kern="1200" dirty="0" smtClean="0">
                        <a:solidFill>
                          <a:schemeClr val="bg1"/>
                        </a:solidFill>
                        <a:latin typeface="Salesforce Sans"/>
                        <a:ea typeface="+mn-ea"/>
                        <a:cs typeface="+mn-cs"/>
                      </a:endParaRPr>
                    </a:p>
                    <a:p>
                      <a:pPr marL="0" marR="0" lvl="0" indent="0" algn="l" defTabSz="914400" rtl="0" eaLnBrk="1" fontAlgn="auto" latinLnBrk="0" hangingPunct="1">
                        <a:lnSpc>
                          <a:spcPct val="100000"/>
                        </a:lnSpc>
                        <a:spcBef>
                          <a:spcPts val="400"/>
                        </a:spcBef>
                        <a:spcAft>
                          <a:spcPts val="400"/>
                        </a:spcAft>
                        <a:buClrTx/>
                        <a:buSzTx/>
                        <a:buFontTx/>
                        <a:buNone/>
                        <a:tabLst/>
                        <a:defRPr/>
                      </a:pPr>
                      <a:r>
                        <a:rPr lang="en-US" sz="1600" kern="1200" dirty="0" smtClean="0">
                          <a:solidFill>
                            <a:schemeClr val="bg1"/>
                          </a:solidFill>
                          <a:latin typeface="+mn-lt"/>
                          <a:ea typeface="+mn-ea"/>
                          <a:cs typeface="+mn-cs"/>
                        </a:rPr>
                        <a:t>  -&gt;Org_Id_15_char__c</a:t>
                      </a:r>
                      <a:r>
                        <a:rPr lang="en-US" sz="1600" kern="1200" dirty="0" smtClean="0">
                          <a:solidFill>
                            <a:schemeClr val="bg1"/>
                          </a:solidFill>
                          <a:latin typeface="Salesforce Sans"/>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600" kern="1200" dirty="0" smtClean="0">
                          <a:solidFill>
                            <a:schemeClr val="bg1"/>
                          </a:solidFill>
                          <a:latin typeface="Salesforce Sans"/>
                          <a:ea typeface="+mn-ea"/>
                          <a:cs typeface="+mn-cs"/>
                        </a:rPr>
                        <a:t>That exact field value (the 15 character Org Id)</a:t>
                      </a:r>
                    </a:p>
                    <a:p>
                      <a:pPr marL="0" marR="0" lvl="0" indent="0" algn="l" defTabSz="914400" rtl="0" eaLnBrk="1" fontAlgn="auto" latinLnBrk="0" hangingPunct="1">
                        <a:lnSpc>
                          <a:spcPct val="100000"/>
                        </a:lnSpc>
                        <a:spcBef>
                          <a:spcPts val="400"/>
                        </a:spcBef>
                        <a:spcAft>
                          <a:spcPts val="400"/>
                        </a:spcAft>
                        <a:buClrTx/>
                        <a:buSzTx/>
                        <a:buFontTx/>
                        <a:buNone/>
                        <a:tabLst/>
                        <a:defRPr/>
                      </a:pPr>
                      <a:endParaRPr lang="en-US" sz="1600" kern="1200" dirty="0" smtClean="0">
                        <a:solidFill>
                          <a:schemeClr val="bg1"/>
                        </a:solidFill>
                        <a:latin typeface="Salesforce Sans"/>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724812">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800" kern="1200" spc="0" dirty="0" smtClean="0">
                          <a:solidFill>
                            <a:schemeClr val="bg1"/>
                          </a:solidFill>
                          <a:latin typeface="Salesforce Sans"/>
                          <a:ea typeface="+mn-ea"/>
                          <a:cs typeface="+mn-cs"/>
                        </a:rPr>
                        <a:t>In Lightning Process Builder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800" kern="1200" dirty="0" smtClean="0">
                          <a:solidFill>
                            <a:schemeClr val="bg1"/>
                          </a:solidFill>
                          <a:latin typeface="Courier New" panose="02070309020205020404" pitchFamily="49" charset="0"/>
                          <a:ea typeface="+mn-ea"/>
                          <a:cs typeface="Courier New" panose="02070309020205020404" pitchFamily="49" charset="0"/>
                        </a:rPr>
                        <a:t>$Setup.h_Production_Org_Ids__c.Org_Id_15_char__c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600" kern="1200" dirty="0" smtClean="0">
                          <a:solidFill>
                            <a:schemeClr val="bg1"/>
                          </a:solidFill>
                          <a:latin typeface="+mn-lt"/>
                          <a:ea typeface="+mn-ea"/>
                          <a:cs typeface="+mn-cs"/>
                        </a:rPr>
                        <a:t>That exact field value (the 15 character Org 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724812">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endParaRPr lang="en-US" sz="1600" kern="1200" dirty="0" smtClean="0">
                        <a:solidFill>
                          <a:schemeClr val="bg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endParaRPr lang="en-US" sz="1800" kern="1200" dirty="0" smtClean="0">
                        <a:solidFill>
                          <a:schemeClr val="bg1"/>
                        </a:solidFill>
                        <a:latin typeface="Courier New" panose="02070309020205020404" pitchFamily="49" charset="0"/>
                        <a:ea typeface="+mn-ea"/>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endParaRPr lang="en-US" sz="1600" kern="1200" dirty="0" smtClean="0">
                        <a:solidFill>
                          <a:schemeClr val="bg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7894157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Determine </a:t>
            </a:r>
            <a:r>
              <a:rPr lang="en-US" dirty="0"/>
              <a:t>C</a:t>
            </a:r>
            <a:r>
              <a:rPr lang="en-US" dirty="0" smtClean="0"/>
              <a:t>urrent </a:t>
            </a:r>
            <a:r>
              <a:rPr lang="en-US" dirty="0"/>
              <a:t>Org Id</a:t>
            </a:r>
          </a:p>
        </p:txBody>
      </p:sp>
      <p:sp>
        <p:nvSpPr>
          <p:cNvPr id="7" name="Text Placeholder 6"/>
          <p:cNvSpPr>
            <a:spLocks noGrp="1"/>
          </p:cNvSpPr>
          <p:nvPr>
            <p:ph type="body" idx="12"/>
          </p:nvPr>
        </p:nvSpPr>
        <p:spPr/>
        <p:txBody>
          <a:bodyPr/>
          <a:lstStyle/>
          <a:p>
            <a:endParaRPr lang="en-US"/>
          </a:p>
        </p:txBody>
      </p:sp>
      <p:graphicFrame>
        <p:nvGraphicFramePr>
          <p:cNvPr id="9" name="Content Placeholder 11"/>
          <p:cNvGraphicFramePr>
            <a:graphicFrameLocks/>
          </p:cNvGraphicFramePr>
          <p:nvPr>
            <p:extLst>
              <p:ext uri="{D42A27DB-BD31-4B8C-83A1-F6EECF244321}">
                <p14:modId xmlns:p14="http://schemas.microsoft.com/office/powerpoint/2010/main" val="3751344401"/>
              </p:ext>
            </p:extLst>
          </p:nvPr>
        </p:nvGraphicFramePr>
        <p:xfrm>
          <a:off x="589819" y="1998317"/>
          <a:ext cx="11009313" cy="3955888"/>
        </p:xfrm>
        <a:graphic>
          <a:graphicData uri="http://schemas.openxmlformats.org/drawingml/2006/table">
            <a:tbl>
              <a:tblPr firstRow="1">
                <a:tableStyleId>{2D5ABB26-0587-4C30-8999-92F81FD0307C}</a:tableStyleId>
              </a:tblPr>
              <a:tblGrid>
                <a:gridCol w="2006233"/>
                <a:gridCol w="5802923"/>
                <a:gridCol w="3200157"/>
              </a:tblGrid>
              <a:tr h="7248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kern="1200" spc="0" dirty="0" smtClean="0">
                        <a:solidFill>
                          <a:schemeClr val="bg1">
                            <a:lumMod val="85000"/>
                          </a:schemeClr>
                        </a:solidFill>
                        <a:latin typeface="Salesforce Sans"/>
                        <a:ea typeface="+mn-ea"/>
                        <a:cs typeface="+mn-cs"/>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spc="0" dirty="0" smtClean="0">
                          <a:solidFill>
                            <a:schemeClr val="bg1"/>
                          </a:solidFill>
                          <a:latin typeface="Salesforce Sans"/>
                          <a:ea typeface="+mn-ea"/>
                          <a:cs typeface="+mn-cs"/>
                        </a:rPr>
                        <a:t>Method/Global Variable</a:t>
                      </a:r>
                      <a:endParaRPr lang="en-US" sz="2000" kern="1200" spc="0" dirty="0">
                        <a:solidFill>
                          <a:schemeClr val="bg1"/>
                        </a:solidFill>
                        <a:latin typeface="Salesforce Sans"/>
                        <a:ea typeface="+mn-ea"/>
                        <a:cs typeface="+mn-cs"/>
                      </a:endParaRPr>
                    </a:p>
                  </a:txBody>
                  <a:tcPr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spc="0" dirty="0" smtClean="0">
                          <a:solidFill>
                            <a:schemeClr val="bg1"/>
                          </a:solidFill>
                          <a:latin typeface="Salesforce Sans"/>
                          <a:ea typeface="+mn-ea"/>
                          <a:cs typeface="+mn-cs"/>
                        </a:rPr>
                        <a:t>Return</a:t>
                      </a:r>
                    </a:p>
                  </a:txBody>
                  <a:tcPr anchor="ctr">
                    <a:lnL w="12700" cap="flat" cmpd="sng" algn="ctr">
                      <a:no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724812">
                <a:tc>
                  <a:txBody>
                    <a:bodyPr/>
                    <a:lstStyle/>
                    <a:p>
                      <a:pPr marL="0" marR="0" indent="0" algn="l" defTabSz="914400" rtl="0" eaLnBrk="1" fontAlgn="auto" latinLnBrk="0" hangingPunct="1">
                        <a:lnSpc>
                          <a:spcPct val="100000"/>
                        </a:lnSpc>
                        <a:spcBef>
                          <a:spcPts val="400"/>
                        </a:spcBef>
                        <a:spcAft>
                          <a:spcPts val="400"/>
                        </a:spcAft>
                        <a:buClrTx/>
                        <a:buSzTx/>
                        <a:buFontTx/>
                        <a:buNone/>
                        <a:tabLst/>
                        <a:defRPr/>
                      </a:pPr>
                      <a:r>
                        <a:rPr lang="en-US" sz="1800" kern="1200" spc="0" dirty="0" smtClean="0">
                          <a:solidFill>
                            <a:schemeClr val="bg1"/>
                          </a:solidFill>
                          <a:latin typeface="Salesforce Sans"/>
                          <a:ea typeface="+mn-ea"/>
                          <a:cs typeface="+mn-cs"/>
                        </a:rPr>
                        <a:t>In Apex</a:t>
                      </a:r>
                      <a:endParaRPr lang="en-US" sz="1800" kern="1200" spc="0" dirty="0">
                        <a:solidFill>
                          <a:schemeClr val="bg1"/>
                        </a:solidFill>
                        <a:latin typeface="Salesforce Sans"/>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400"/>
                        </a:spcBef>
                        <a:spcAft>
                          <a:spcPts val="400"/>
                        </a:spcAft>
                        <a:buClrTx/>
                        <a:buSzTx/>
                        <a:buFontTx/>
                        <a:buNone/>
                        <a:tabLst/>
                        <a:defRPr/>
                      </a:pPr>
                      <a:r>
                        <a:rPr lang="en-US" sz="1800" kern="1200" dirty="0" err="1" smtClean="0">
                          <a:solidFill>
                            <a:schemeClr val="bg1"/>
                          </a:solidFill>
                          <a:latin typeface="Courier New" panose="02070309020205020404" pitchFamily="49" charset="0"/>
                          <a:ea typeface="+mn-ea"/>
                          <a:cs typeface="Courier New" panose="02070309020205020404" pitchFamily="49" charset="0"/>
                        </a:rPr>
                        <a:t>UserInfo.getOrganizationId</a:t>
                      </a:r>
                      <a:r>
                        <a:rPr lang="en-US" sz="1800" kern="1200" dirty="0" smtClean="0">
                          <a:solidFill>
                            <a:schemeClr val="bg1"/>
                          </a:solidFill>
                          <a:latin typeface="Courier New" panose="02070309020205020404" pitchFamily="49" charset="0"/>
                          <a:ea typeface="+mn-ea"/>
                          <a:cs typeface="Courier New" panose="02070309020205020404" pitchFamily="49" charset="0"/>
                        </a:rPr>
                        <a:t>();</a:t>
                      </a:r>
                      <a:endParaRPr lang="en-US" sz="1800" kern="1200" dirty="0">
                        <a:solidFill>
                          <a:schemeClr val="bg1"/>
                        </a:solidFill>
                        <a:latin typeface="Courier New" panose="02070309020205020404" pitchFamily="49" charset="0"/>
                        <a:ea typeface="+mn-ea"/>
                        <a:cs typeface="Courier New" panose="02070309020205020404" pitchFamily="49" charset="0"/>
                      </a:endParaRPr>
                    </a:p>
                  </a:txBody>
                  <a:tcP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600" kern="1200" dirty="0" smtClean="0">
                          <a:solidFill>
                            <a:schemeClr val="bg1"/>
                          </a:solidFill>
                          <a:latin typeface="Salesforce Sans"/>
                          <a:ea typeface="+mn-ea"/>
                          <a:cs typeface="+mn-cs"/>
                        </a:rPr>
                        <a:t>18 character Org Id</a:t>
                      </a:r>
                    </a:p>
                  </a:txBody>
                  <a:tcP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724812">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800" kern="1200" spc="0" dirty="0" smtClean="0">
                          <a:solidFill>
                            <a:schemeClr val="bg1"/>
                          </a:solidFill>
                          <a:latin typeface="Salesforce Sans"/>
                          <a:ea typeface="+mn-ea"/>
                          <a:cs typeface="+mn-cs"/>
                        </a:rPr>
                        <a:t>In Formulas</a:t>
                      </a:r>
                      <a:endParaRPr lang="en-US" sz="1800" kern="1200" spc="0" dirty="0">
                        <a:solidFill>
                          <a:schemeClr val="bg1"/>
                        </a:solidFill>
                        <a:latin typeface="Salesforce Sans"/>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800" kern="1200" dirty="0" smtClean="0">
                          <a:solidFill>
                            <a:schemeClr val="bg1"/>
                          </a:solidFill>
                          <a:latin typeface="Courier New" panose="02070309020205020404" pitchFamily="49" charset="0"/>
                          <a:ea typeface="+mn-ea"/>
                          <a:cs typeface="Courier New" panose="02070309020205020404" pitchFamily="49" charset="0"/>
                        </a:rPr>
                        <a:t>$</a:t>
                      </a:r>
                      <a:r>
                        <a:rPr lang="en-US" sz="1800" kern="1200" dirty="0" err="1" smtClean="0">
                          <a:solidFill>
                            <a:schemeClr val="bg1"/>
                          </a:solidFill>
                          <a:latin typeface="Courier New" panose="02070309020205020404" pitchFamily="49" charset="0"/>
                          <a:ea typeface="+mn-ea"/>
                          <a:cs typeface="Courier New" panose="02070309020205020404" pitchFamily="49" charset="0"/>
                        </a:rPr>
                        <a:t>Organization.Id</a:t>
                      </a:r>
                      <a:endParaRPr lang="en-US" sz="1800" kern="1200" dirty="0" smtClean="0">
                        <a:solidFill>
                          <a:schemeClr val="bg1"/>
                        </a:solidFill>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400"/>
                        </a:spcBef>
                        <a:spcAft>
                          <a:spcPts val="400"/>
                        </a:spcAft>
                        <a:buClrTx/>
                        <a:buSzTx/>
                        <a:buFontTx/>
                        <a:buNone/>
                        <a:tabLst/>
                        <a:defRPr/>
                      </a:pPr>
                      <a:r>
                        <a:rPr lang="en-US" sz="1600" kern="1200" dirty="0" smtClean="0">
                          <a:solidFill>
                            <a:schemeClr val="bg1"/>
                          </a:solidFill>
                          <a:latin typeface="Salesforce Sans"/>
                          <a:ea typeface="+mn-ea"/>
                          <a:cs typeface="+mn-cs"/>
                        </a:rPr>
                        <a:t>(System Variable -&gt; $Organization -&gt;Organization Id)</a:t>
                      </a:r>
                    </a:p>
                    <a:p>
                      <a:pPr marL="0" marR="0" lvl="0" indent="0" algn="l" defTabSz="914400" rtl="0" eaLnBrk="1" fontAlgn="auto" latinLnBrk="0" hangingPunct="1">
                        <a:lnSpc>
                          <a:spcPct val="100000"/>
                        </a:lnSpc>
                        <a:spcBef>
                          <a:spcPts val="400"/>
                        </a:spcBef>
                        <a:spcAft>
                          <a:spcPts val="400"/>
                        </a:spcAft>
                        <a:buClrTx/>
                        <a:buSzTx/>
                        <a:buFontTx/>
                        <a:buNone/>
                        <a:tabLst/>
                        <a:defRPr/>
                      </a:pPr>
                      <a:endParaRPr lang="en-US" sz="1600" kern="1200" dirty="0" smtClean="0">
                        <a:solidFill>
                          <a:schemeClr val="bg1"/>
                        </a:solidFill>
                        <a:latin typeface="Salesforce Sans"/>
                        <a:ea typeface="+mn-ea"/>
                        <a:cs typeface="+mn-cs"/>
                      </a:endParaRPr>
                    </a:p>
                  </a:txBody>
                  <a:tcP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600" kern="1200" dirty="0" smtClean="0">
                          <a:solidFill>
                            <a:schemeClr val="bg1"/>
                          </a:solidFill>
                          <a:latin typeface="Salesforce Sans"/>
                          <a:ea typeface="+mn-ea"/>
                          <a:cs typeface="+mn-cs"/>
                        </a:rPr>
                        <a:t>15 character Org Id</a:t>
                      </a:r>
                    </a:p>
                    <a:p>
                      <a:pPr marL="0" marR="0" lvl="0" indent="0" algn="l" defTabSz="914400" rtl="0" eaLnBrk="1" fontAlgn="auto" latinLnBrk="0" hangingPunct="1">
                        <a:lnSpc>
                          <a:spcPct val="100000"/>
                        </a:lnSpc>
                        <a:spcBef>
                          <a:spcPts val="400"/>
                        </a:spcBef>
                        <a:spcAft>
                          <a:spcPts val="400"/>
                        </a:spcAft>
                        <a:buClrTx/>
                        <a:buSzTx/>
                        <a:buFontTx/>
                        <a:buNone/>
                        <a:tabLst/>
                        <a:defRPr/>
                      </a:pPr>
                      <a:endParaRPr lang="en-US" sz="1600" kern="1200" dirty="0" smtClean="0">
                        <a:solidFill>
                          <a:schemeClr val="bg1"/>
                        </a:solidFill>
                        <a:latin typeface="Salesforce Sans"/>
                        <a:ea typeface="+mn-ea"/>
                        <a:cs typeface="+mn-cs"/>
                      </a:endParaRPr>
                    </a:p>
                  </a:txBody>
                  <a:tcP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724812">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800" kern="1200" spc="0" dirty="0" smtClean="0">
                          <a:solidFill>
                            <a:schemeClr val="bg1"/>
                          </a:solidFill>
                          <a:latin typeface="Salesforce Sans"/>
                          <a:ea typeface="+mn-ea"/>
                          <a:cs typeface="+mn-cs"/>
                        </a:rPr>
                        <a:t>In Lightning Process Builder</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800" kern="1200" dirty="0" smtClean="0">
                          <a:solidFill>
                            <a:schemeClr val="bg1"/>
                          </a:solidFill>
                          <a:latin typeface="Courier New" panose="02070309020205020404" pitchFamily="49" charset="0"/>
                          <a:ea typeface="+mn-ea"/>
                          <a:cs typeface="Courier New" panose="02070309020205020404" pitchFamily="49" charset="0"/>
                        </a:rPr>
                        <a:t>$</a:t>
                      </a:r>
                      <a:r>
                        <a:rPr lang="en-US" sz="1800" kern="1200" dirty="0" err="1" smtClean="0">
                          <a:solidFill>
                            <a:schemeClr val="bg1"/>
                          </a:solidFill>
                          <a:latin typeface="Courier New" panose="02070309020205020404" pitchFamily="49" charset="0"/>
                          <a:ea typeface="+mn-ea"/>
                          <a:cs typeface="Courier New" panose="02070309020205020404" pitchFamily="49" charset="0"/>
                        </a:rPr>
                        <a:t>Organization.Id</a:t>
                      </a:r>
                      <a:endParaRPr lang="en-US" sz="1800" kern="1200" dirty="0" smtClean="0">
                        <a:solidFill>
                          <a:schemeClr val="bg1"/>
                        </a:solidFill>
                        <a:latin typeface="Courier New" panose="02070309020205020404" pitchFamily="49" charset="0"/>
                        <a:ea typeface="+mn-ea"/>
                        <a:cs typeface="Courier New" panose="02070309020205020404" pitchFamily="49" charset="0"/>
                      </a:endParaRPr>
                    </a:p>
                  </a:txBody>
                  <a:tcP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600" kern="1200" dirty="0" smtClean="0">
                          <a:solidFill>
                            <a:schemeClr val="bg1"/>
                          </a:solidFill>
                          <a:latin typeface="Salesforce Sans"/>
                          <a:ea typeface="+mn-ea"/>
                          <a:cs typeface="+mn-cs"/>
                        </a:rPr>
                        <a:t>15 character Org Id</a:t>
                      </a:r>
                    </a:p>
                  </a:txBody>
                  <a:tcP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724812">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endParaRPr lang="en-US" sz="1800" kern="1200" spc="0" dirty="0" smtClean="0">
                        <a:solidFill>
                          <a:schemeClr val="bg1"/>
                        </a:solidFill>
                        <a:latin typeface="Salesforce Sans"/>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endParaRPr lang="en-US" sz="1800" kern="1200" dirty="0" smtClean="0">
                        <a:solidFill>
                          <a:schemeClr val="bg1"/>
                        </a:solidFill>
                        <a:latin typeface="Courier New" panose="02070309020205020404" pitchFamily="49" charset="0"/>
                        <a:ea typeface="+mn-ea"/>
                        <a:cs typeface="Courier New" panose="02070309020205020404" pitchFamily="49" charset="0"/>
                      </a:endParaRPr>
                    </a:p>
                  </a:txBody>
                  <a:tcP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endParaRPr lang="en-US" sz="1600" kern="1200" dirty="0" smtClean="0">
                        <a:solidFill>
                          <a:schemeClr val="bg1"/>
                        </a:solidFill>
                        <a:latin typeface="Salesforce Sans"/>
                        <a:ea typeface="+mn-ea"/>
                        <a:cs typeface="+mn-cs"/>
                      </a:endParaRPr>
                    </a:p>
                  </a:txBody>
                  <a:tcP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1111144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Code Demo</a:t>
            </a:r>
            <a:endParaRPr lang="en-US" dirty="0"/>
          </a:p>
        </p:txBody>
      </p:sp>
      <p:sp>
        <p:nvSpPr>
          <p:cNvPr id="4" name="Text Placeholder 3"/>
          <p:cNvSpPr>
            <a:spLocks noGrp="1"/>
          </p:cNvSpPr>
          <p:nvPr>
            <p:ph type="body" idx="11"/>
          </p:nvPr>
        </p:nvSpPr>
        <p:spPr/>
        <p:txBody>
          <a:bodyPr/>
          <a:lstStyle/>
          <a:p>
            <a:endParaRPr lang="en-US"/>
          </a:p>
        </p:txBody>
      </p:sp>
    </p:spTree>
    <p:extLst>
      <p:ext uri="{BB962C8B-B14F-4D97-AF65-F5344CB8AC3E}">
        <p14:creationId xmlns:p14="http://schemas.microsoft.com/office/powerpoint/2010/main" val="35665675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endParaRPr lang="en-US" dirty="0"/>
          </a:p>
        </p:txBody>
      </p:sp>
      <p:sp>
        <p:nvSpPr>
          <p:cNvPr id="3" name="Content Placeholder 2"/>
          <p:cNvSpPr>
            <a:spLocks noGrp="1"/>
          </p:cNvSpPr>
          <p:nvPr>
            <p:ph sz="quarter" idx="11"/>
          </p:nvPr>
        </p:nvSpPr>
        <p:spPr/>
        <p:txBody>
          <a:bodyPr/>
          <a:lstStyle/>
          <a:p>
            <a:pPr marL="0" lvl="1" indent="0">
              <a:buNone/>
            </a:pPr>
            <a:r>
              <a:rPr lang="en-US" dirty="0"/>
              <a:t>&lt;</a:t>
            </a:r>
            <a:r>
              <a:rPr lang="en-US" dirty="0" err="1">
                <a:latin typeface="Courier New" panose="02070309020205020404" pitchFamily="49" charset="0"/>
                <a:ea typeface="+mn-ea"/>
                <a:cs typeface="Courier New" panose="02070309020205020404" pitchFamily="49" charset="0"/>
              </a:rPr>
              <a:t>aura:component</a:t>
            </a:r>
            <a:r>
              <a:rPr lang="en-US" dirty="0">
                <a:latin typeface="Courier New" panose="02070309020205020404" pitchFamily="49" charset="0"/>
                <a:ea typeface="+mn-ea"/>
                <a:cs typeface="Courier New" panose="02070309020205020404" pitchFamily="49" charset="0"/>
              </a:rPr>
              <a:t> controller="</a:t>
            </a:r>
            <a:r>
              <a:rPr lang="en-US" dirty="0" err="1">
                <a:latin typeface="Courier New" panose="02070309020205020404" pitchFamily="49" charset="0"/>
                <a:ea typeface="+mn-ea"/>
                <a:cs typeface="Courier New" panose="02070309020205020404" pitchFamily="49" charset="0"/>
              </a:rPr>
              <a:t>instanceCheck</a:t>
            </a:r>
            <a:r>
              <a:rPr lang="en-US" dirty="0">
                <a:latin typeface="Courier New" panose="02070309020205020404" pitchFamily="49" charset="0"/>
                <a:ea typeface="+mn-ea"/>
                <a:cs typeface="Courier New" panose="02070309020205020404" pitchFamily="49" charset="0"/>
              </a:rPr>
              <a:t>"  implements="</a:t>
            </a:r>
            <a:r>
              <a:rPr lang="en-US" dirty="0" err="1">
                <a:latin typeface="Courier New" panose="02070309020205020404" pitchFamily="49" charset="0"/>
                <a:ea typeface="+mn-ea"/>
                <a:cs typeface="Courier New" panose="02070309020205020404" pitchFamily="49" charset="0"/>
              </a:rPr>
              <a:t>force:appHostable</a:t>
            </a:r>
            <a:r>
              <a:rPr lang="en-US" dirty="0">
                <a:latin typeface="Courier New" panose="02070309020205020404" pitchFamily="49" charset="0"/>
                <a:ea typeface="+mn-ea"/>
                <a:cs typeface="Courier New" panose="02070309020205020404" pitchFamily="49" charset="0"/>
              </a:rPr>
              <a:t>" &gt;</a:t>
            </a:r>
          </a:p>
          <a:p>
            <a:pPr marL="0" lvl="1" indent="0">
              <a:buNone/>
            </a:pPr>
            <a:r>
              <a:rPr lang="en-US" dirty="0">
                <a:latin typeface="Courier New" panose="02070309020205020404" pitchFamily="49" charset="0"/>
                <a:ea typeface="+mn-ea"/>
                <a:cs typeface="Courier New" panose="02070309020205020404" pitchFamily="49" charset="0"/>
              </a:rPr>
              <a:t>    &lt;</a:t>
            </a:r>
            <a:r>
              <a:rPr lang="en-US" dirty="0" err="1">
                <a:latin typeface="Courier New" panose="02070309020205020404" pitchFamily="49" charset="0"/>
                <a:ea typeface="+mn-ea"/>
                <a:cs typeface="Courier New" panose="02070309020205020404" pitchFamily="49" charset="0"/>
              </a:rPr>
              <a:t>aura:attribute</a:t>
            </a:r>
            <a:r>
              <a:rPr lang="en-US" dirty="0">
                <a:latin typeface="Courier New" panose="02070309020205020404" pitchFamily="49" charset="0"/>
                <a:ea typeface="+mn-ea"/>
                <a:cs typeface="Courier New" panose="02070309020205020404" pitchFamily="49" charset="0"/>
              </a:rPr>
              <a:t> name="</a:t>
            </a:r>
            <a:r>
              <a:rPr lang="en-US" dirty="0" err="1">
                <a:latin typeface="Courier New" panose="02070309020205020404" pitchFamily="49" charset="0"/>
                <a:ea typeface="+mn-ea"/>
                <a:cs typeface="Courier New" panose="02070309020205020404" pitchFamily="49" charset="0"/>
              </a:rPr>
              <a:t>myText</a:t>
            </a:r>
            <a:r>
              <a:rPr lang="en-US" dirty="0">
                <a:latin typeface="Courier New" panose="02070309020205020404" pitchFamily="49" charset="0"/>
                <a:ea typeface="+mn-ea"/>
                <a:cs typeface="Courier New" panose="02070309020205020404" pitchFamily="49" charset="0"/>
              </a:rPr>
              <a:t>" type="String" default="Click 'Check' </a:t>
            </a:r>
            <a:r>
              <a:rPr lang="en-US" dirty="0" smtClean="0">
                <a:latin typeface="Courier New" panose="02070309020205020404" pitchFamily="49" charset="0"/>
                <a:ea typeface="+mn-ea"/>
                <a:cs typeface="Courier New" panose="02070309020205020404" pitchFamily="49" charset="0"/>
              </a:rPr>
              <a:t>to</a:t>
            </a:r>
          </a:p>
          <a:p>
            <a:pPr marL="0" lvl="1" indent="0">
              <a:buNone/>
            </a:pPr>
            <a:r>
              <a:rPr lang="en-US" dirty="0">
                <a:latin typeface="Courier New" panose="02070309020205020404" pitchFamily="49" charset="0"/>
                <a:ea typeface="+mn-ea"/>
                <a:cs typeface="Courier New" panose="02070309020205020404" pitchFamily="49" charset="0"/>
              </a:rPr>
              <a:t> </a:t>
            </a:r>
            <a:r>
              <a:rPr lang="en-US" dirty="0" smtClean="0">
                <a:latin typeface="Courier New" panose="02070309020205020404" pitchFamily="49" charset="0"/>
                <a:ea typeface="+mn-ea"/>
                <a:cs typeface="Courier New" panose="02070309020205020404" pitchFamily="49" charset="0"/>
              </a:rPr>
              <a:t>                                                        identify </a:t>
            </a:r>
            <a:r>
              <a:rPr lang="en-US" dirty="0">
                <a:latin typeface="Courier New" panose="02070309020205020404" pitchFamily="49" charset="0"/>
                <a:ea typeface="+mn-ea"/>
                <a:cs typeface="Courier New" panose="02070309020205020404" pitchFamily="49" charset="0"/>
              </a:rPr>
              <a:t>Instance" /&gt;</a:t>
            </a:r>
          </a:p>
          <a:p>
            <a:pPr marL="0" lvl="1" indent="0">
              <a:buNone/>
            </a:pPr>
            <a:r>
              <a:rPr lang="en-US" dirty="0">
                <a:latin typeface="Courier New" panose="02070309020205020404" pitchFamily="49" charset="0"/>
                <a:ea typeface="+mn-ea"/>
                <a:cs typeface="Courier New" panose="02070309020205020404" pitchFamily="49" charset="0"/>
              </a:rPr>
              <a:t>      &lt;</a:t>
            </a:r>
            <a:r>
              <a:rPr lang="en-US" dirty="0" err="1">
                <a:latin typeface="Courier New" panose="02070309020205020404" pitchFamily="49" charset="0"/>
                <a:ea typeface="+mn-ea"/>
                <a:cs typeface="Courier New" panose="02070309020205020404" pitchFamily="49" charset="0"/>
              </a:rPr>
              <a:t>c:instanceCheckHeader</a:t>
            </a:r>
            <a:r>
              <a:rPr lang="en-US" dirty="0">
                <a:latin typeface="Courier New" panose="02070309020205020404" pitchFamily="49" charset="0"/>
                <a:ea typeface="+mn-ea"/>
                <a:cs typeface="Courier New" panose="02070309020205020404" pitchFamily="49" charset="0"/>
              </a:rPr>
              <a:t> /&gt; </a:t>
            </a:r>
          </a:p>
          <a:p>
            <a:pPr marL="0" lvl="1" indent="0">
              <a:buNone/>
            </a:pPr>
            <a:r>
              <a:rPr lang="en-US" dirty="0">
                <a:latin typeface="Courier New" panose="02070309020205020404" pitchFamily="49" charset="0"/>
                <a:ea typeface="+mn-ea"/>
                <a:cs typeface="Courier New" panose="02070309020205020404" pitchFamily="49" charset="0"/>
              </a:rPr>
              <a:t>      &lt;div class="</a:t>
            </a:r>
            <a:r>
              <a:rPr lang="en-US" dirty="0" err="1">
                <a:latin typeface="Courier New" panose="02070309020205020404" pitchFamily="49" charset="0"/>
                <a:ea typeface="+mn-ea"/>
                <a:cs typeface="Courier New" panose="02070309020205020404" pitchFamily="49" charset="0"/>
              </a:rPr>
              <a:t>slds</a:t>
            </a:r>
            <a:r>
              <a:rPr lang="en-US" dirty="0">
                <a:latin typeface="Courier New" panose="02070309020205020404" pitchFamily="49" charset="0"/>
                <a:ea typeface="+mn-ea"/>
                <a:cs typeface="Courier New" panose="02070309020205020404" pitchFamily="49" charset="0"/>
              </a:rPr>
              <a:t>-p-around--medium"&gt;</a:t>
            </a:r>
          </a:p>
          <a:p>
            <a:pPr marL="0" lvl="1" indent="0">
              <a:buNone/>
            </a:pPr>
            <a:r>
              <a:rPr lang="en-US" dirty="0">
                <a:latin typeface="Courier New" panose="02070309020205020404" pitchFamily="49" charset="0"/>
                <a:ea typeface="+mn-ea"/>
                <a:cs typeface="Courier New" panose="02070309020205020404" pitchFamily="49" charset="0"/>
              </a:rPr>
              <a:t>        &lt;p&gt;{!</a:t>
            </a:r>
            <a:r>
              <a:rPr lang="en-US" dirty="0" err="1">
                <a:latin typeface="Courier New" panose="02070309020205020404" pitchFamily="49" charset="0"/>
                <a:ea typeface="+mn-ea"/>
                <a:cs typeface="Courier New" panose="02070309020205020404" pitchFamily="49" charset="0"/>
              </a:rPr>
              <a:t>v.myText</a:t>
            </a:r>
            <a:r>
              <a:rPr lang="en-US" dirty="0">
                <a:latin typeface="Courier New" panose="02070309020205020404" pitchFamily="49" charset="0"/>
                <a:ea typeface="+mn-ea"/>
                <a:cs typeface="Courier New" panose="02070309020205020404" pitchFamily="49" charset="0"/>
              </a:rPr>
              <a:t>}&lt;/p&gt;</a:t>
            </a:r>
          </a:p>
          <a:p>
            <a:pPr marL="0" lvl="1" indent="0">
              <a:buNone/>
            </a:pPr>
            <a:r>
              <a:rPr lang="en-US" dirty="0">
                <a:latin typeface="Courier New" panose="02070309020205020404" pitchFamily="49" charset="0"/>
                <a:ea typeface="+mn-ea"/>
                <a:cs typeface="Courier New" panose="02070309020205020404" pitchFamily="49" charset="0"/>
              </a:rPr>
              <a:t>      &lt;/div&gt;</a:t>
            </a:r>
          </a:p>
          <a:p>
            <a:pPr marL="0" lvl="1" indent="0">
              <a:buNone/>
            </a:pPr>
            <a:r>
              <a:rPr lang="en-US" dirty="0">
                <a:latin typeface="Courier New" panose="02070309020205020404" pitchFamily="49" charset="0"/>
                <a:ea typeface="+mn-ea"/>
                <a:cs typeface="Courier New" panose="02070309020205020404" pitchFamily="49" charset="0"/>
              </a:rPr>
              <a:t>      &lt;div class="</a:t>
            </a:r>
            <a:r>
              <a:rPr lang="en-US" dirty="0" err="1">
                <a:latin typeface="Courier New" panose="02070309020205020404" pitchFamily="49" charset="0"/>
                <a:ea typeface="+mn-ea"/>
                <a:cs typeface="Courier New" panose="02070309020205020404" pitchFamily="49" charset="0"/>
              </a:rPr>
              <a:t>slds</a:t>
            </a:r>
            <a:r>
              <a:rPr lang="en-US" dirty="0">
                <a:latin typeface="Courier New" panose="02070309020205020404" pitchFamily="49" charset="0"/>
                <a:ea typeface="+mn-ea"/>
                <a:cs typeface="Courier New" panose="02070309020205020404" pitchFamily="49" charset="0"/>
              </a:rPr>
              <a:t>-p-around--medium"&gt;</a:t>
            </a:r>
          </a:p>
          <a:p>
            <a:pPr marL="0" lvl="1" indent="0">
              <a:buNone/>
            </a:pPr>
            <a:r>
              <a:rPr lang="en-US" dirty="0">
                <a:latin typeface="Courier New" panose="02070309020205020404" pitchFamily="49" charset="0"/>
                <a:ea typeface="+mn-ea"/>
                <a:cs typeface="Courier New" panose="02070309020205020404" pitchFamily="49" charset="0"/>
              </a:rPr>
              <a:t>        &lt;p&gt;&lt;</a:t>
            </a:r>
            <a:r>
              <a:rPr lang="en-US" dirty="0" err="1">
                <a:latin typeface="Courier New" panose="02070309020205020404" pitchFamily="49" charset="0"/>
                <a:ea typeface="+mn-ea"/>
                <a:cs typeface="Courier New" panose="02070309020205020404" pitchFamily="49" charset="0"/>
              </a:rPr>
              <a:t>ui:button</a:t>
            </a:r>
            <a:r>
              <a:rPr lang="en-US" dirty="0">
                <a:latin typeface="Courier New" panose="02070309020205020404" pitchFamily="49" charset="0"/>
                <a:ea typeface="+mn-ea"/>
                <a:cs typeface="Courier New" panose="02070309020205020404" pitchFamily="49" charset="0"/>
              </a:rPr>
              <a:t> label="Check" press="{!</a:t>
            </a:r>
            <a:r>
              <a:rPr lang="en-US" dirty="0" err="1">
                <a:latin typeface="Courier New" panose="02070309020205020404" pitchFamily="49" charset="0"/>
                <a:ea typeface="+mn-ea"/>
                <a:cs typeface="Courier New" panose="02070309020205020404" pitchFamily="49" charset="0"/>
              </a:rPr>
              <a:t>c.check</a:t>
            </a:r>
            <a:r>
              <a:rPr lang="en-US" dirty="0">
                <a:latin typeface="Courier New" panose="02070309020205020404" pitchFamily="49" charset="0"/>
                <a:ea typeface="+mn-ea"/>
                <a:cs typeface="Courier New" panose="02070309020205020404" pitchFamily="49" charset="0"/>
              </a:rPr>
              <a:t>}" /&gt;&lt;/p&gt;</a:t>
            </a:r>
          </a:p>
          <a:p>
            <a:pPr marL="0" lvl="1" indent="0">
              <a:buNone/>
            </a:pPr>
            <a:r>
              <a:rPr lang="en-US" dirty="0">
                <a:latin typeface="Courier New" panose="02070309020205020404" pitchFamily="49" charset="0"/>
                <a:ea typeface="+mn-ea"/>
                <a:cs typeface="Courier New" panose="02070309020205020404" pitchFamily="49" charset="0"/>
              </a:rPr>
              <a:t>      &lt;/div&gt;</a:t>
            </a:r>
          </a:p>
          <a:p>
            <a:pPr marL="0" lvl="1" indent="0">
              <a:buNone/>
            </a:pPr>
            <a:r>
              <a:rPr lang="en-US" dirty="0">
                <a:latin typeface="Courier New" panose="02070309020205020404" pitchFamily="49" charset="0"/>
                <a:ea typeface="+mn-ea"/>
                <a:cs typeface="Courier New" panose="02070309020205020404" pitchFamily="49" charset="0"/>
              </a:rPr>
              <a:t>&lt;/</a:t>
            </a:r>
            <a:r>
              <a:rPr lang="en-US" dirty="0" err="1">
                <a:latin typeface="Courier New" panose="02070309020205020404" pitchFamily="49" charset="0"/>
                <a:ea typeface="+mn-ea"/>
                <a:cs typeface="Courier New" panose="02070309020205020404" pitchFamily="49" charset="0"/>
              </a:rPr>
              <a:t>aura:component</a:t>
            </a:r>
            <a:r>
              <a:rPr lang="en-US" dirty="0"/>
              <a:t>&gt;</a:t>
            </a:r>
            <a:endParaRPr lang="en-US" dirty="0" smtClean="0"/>
          </a:p>
        </p:txBody>
      </p:sp>
      <p:sp>
        <p:nvSpPr>
          <p:cNvPr id="4" name="Text Placeholder 3"/>
          <p:cNvSpPr>
            <a:spLocks noGrp="1"/>
          </p:cNvSpPr>
          <p:nvPr>
            <p:ph type="body" idx="12"/>
          </p:nvPr>
        </p:nvSpPr>
        <p:spPr/>
        <p:txBody>
          <a:bodyPr/>
          <a:lstStyle/>
          <a:p>
            <a:r>
              <a:rPr lang="en-US" dirty="0" smtClean="0"/>
              <a:t>Markup</a:t>
            </a:r>
            <a:endParaRPr lang="en-US" dirty="0"/>
          </a:p>
        </p:txBody>
      </p:sp>
      <p:sp>
        <p:nvSpPr>
          <p:cNvPr id="5" name="Footer Placeholder 4"/>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36534879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endParaRPr lang="en-US" dirty="0"/>
          </a:p>
        </p:txBody>
      </p:sp>
      <p:sp>
        <p:nvSpPr>
          <p:cNvPr id="4" name="Text Placeholder 3"/>
          <p:cNvSpPr>
            <a:spLocks noGrp="1"/>
          </p:cNvSpPr>
          <p:nvPr>
            <p:ph type="body" idx="12"/>
          </p:nvPr>
        </p:nvSpPr>
        <p:spPr/>
        <p:txBody>
          <a:bodyPr/>
          <a:lstStyle/>
          <a:p>
            <a:r>
              <a:rPr lang="en-US" dirty="0" smtClean="0"/>
              <a:t>Client Side Controller</a:t>
            </a:r>
            <a:endParaRPr lang="en-US" dirty="0"/>
          </a:p>
        </p:txBody>
      </p:sp>
      <p:sp>
        <p:nvSpPr>
          <p:cNvPr id="5" name="Footer Placeholder 4"/>
          <p:cNvSpPr>
            <a:spLocks noGrp="1"/>
          </p:cNvSpPr>
          <p:nvPr>
            <p:ph type="ftr" sz="quarter" idx="13"/>
          </p:nvPr>
        </p:nvSpPr>
        <p:spPr/>
        <p:txBody>
          <a:bodyPr/>
          <a:lstStyle/>
          <a:p>
            <a:endParaRPr lang="en-US" dirty="0"/>
          </a:p>
        </p:txBody>
      </p:sp>
      <p:sp>
        <p:nvSpPr>
          <p:cNvPr id="6" name="TextBox 5"/>
          <p:cNvSpPr txBox="1"/>
          <p:nvPr/>
        </p:nvSpPr>
        <p:spPr>
          <a:xfrm>
            <a:off x="871967" y="1762582"/>
            <a:ext cx="10445017" cy="3970318"/>
          </a:xfrm>
          <a:prstGeom prst="rect">
            <a:avLst/>
          </a:prstGeom>
          <a:noFill/>
        </p:spPr>
        <p:txBody>
          <a:bodyPr wrap="square" rtlCol="0">
            <a:spAutoFit/>
          </a:bodyPr>
          <a:lstStyle/>
          <a:p>
            <a:r>
              <a:rPr lang="en-US" dirty="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    check: </a:t>
            </a:r>
            <a:r>
              <a:rPr lang="en-US" dirty="0" smtClean="0">
                <a:solidFill>
                  <a:schemeClr val="bg1"/>
                </a:solidFill>
                <a:latin typeface="Courier New" panose="02070309020205020404" pitchFamily="49" charset="0"/>
                <a:cs typeface="Courier New" panose="02070309020205020404" pitchFamily="49" charset="0"/>
              </a:rPr>
              <a:t>function(component, </a:t>
            </a:r>
            <a:r>
              <a:rPr lang="en-US" dirty="0">
                <a:solidFill>
                  <a:schemeClr val="bg1"/>
                </a:solidFill>
                <a:latin typeface="Courier New" panose="02070309020205020404" pitchFamily="49" charset="0"/>
                <a:cs typeface="Courier New" panose="02070309020205020404" pitchFamily="49" charset="0"/>
              </a:rPr>
              <a:t>event, helper) {</a:t>
            </a:r>
          </a:p>
          <a:p>
            <a:r>
              <a:rPr lang="en-US" dirty="0">
                <a:solidFill>
                  <a:schemeClr val="bg1"/>
                </a:solidFill>
                <a:latin typeface="Courier New" panose="02070309020205020404" pitchFamily="49" charset="0"/>
                <a:cs typeface="Courier New" panose="02070309020205020404" pitchFamily="49" charset="0"/>
              </a:rPr>
              <a:t>        //get server value</a:t>
            </a:r>
          </a:p>
          <a:p>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var</a:t>
            </a:r>
            <a:r>
              <a:rPr lang="en-US" dirty="0">
                <a:solidFill>
                  <a:schemeClr val="bg1"/>
                </a:solidFill>
                <a:latin typeface="Courier New" panose="02070309020205020404" pitchFamily="49" charset="0"/>
                <a:cs typeface="Courier New" panose="02070309020205020404" pitchFamily="49" charset="0"/>
              </a:rPr>
              <a:t> action = </a:t>
            </a:r>
            <a:r>
              <a:rPr lang="en-US" dirty="0" err="1" smtClean="0">
                <a:solidFill>
                  <a:schemeClr val="bg1"/>
                </a:solidFill>
                <a:latin typeface="Courier New" panose="02070309020205020404" pitchFamily="49" charset="0"/>
                <a:cs typeface="Courier New" panose="02070309020205020404" pitchFamily="49" charset="0"/>
              </a:rPr>
              <a:t>component.get</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c.getIsProduction</a:t>
            </a:r>
            <a:r>
              <a:rPr lang="en-US" dirty="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        //handle response from server</a:t>
            </a:r>
          </a:p>
          <a:p>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action.setCallback</a:t>
            </a:r>
            <a:r>
              <a:rPr lang="en-US" dirty="0">
                <a:solidFill>
                  <a:schemeClr val="bg1"/>
                </a:solidFill>
                <a:latin typeface="Courier New" panose="02070309020205020404" pitchFamily="49" charset="0"/>
                <a:cs typeface="Courier New" panose="02070309020205020404" pitchFamily="49" charset="0"/>
              </a:rPr>
              <a:t>(this, </a:t>
            </a:r>
            <a:r>
              <a:rPr lang="en-US" dirty="0" smtClean="0">
                <a:solidFill>
                  <a:schemeClr val="bg1"/>
                </a:solidFill>
                <a:latin typeface="Courier New" panose="02070309020205020404" pitchFamily="49" charset="0"/>
                <a:cs typeface="Courier New" panose="02070309020205020404" pitchFamily="49" charset="0"/>
              </a:rPr>
              <a:t>function(response) </a:t>
            </a:r>
            <a:r>
              <a:rPr lang="en-US" dirty="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var</a:t>
            </a:r>
            <a:r>
              <a:rPr lang="en-US" dirty="0" smtClean="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respData</a:t>
            </a:r>
            <a:r>
              <a:rPr lang="en-US" dirty="0">
                <a:solidFill>
                  <a:schemeClr val="bg1"/>
                </a:solidFill>
                <a:latin typeface="Courier New" panose="02070309020205020404" pitchFamily="49" charset="0"/>
                <a:cs typeface="Courier New" panose="02070309020205020404" pitchFamily="49" charset="0"/>
              </a:rPr>
              <a:t> = </a:t>
            </a:r>
            <a:r>
              <a:rPr lang="en-US" dirty="0" err="1" smtClean="0">
                <a:solidFill>
                  <a:schemeClr val="bg1"/>
                </a:solidFill>
                <a:latin typeface="Courier New" panose="02070309020205020404" pitchFamily="49" charset="0"/>
                <a:cs typeface="Courier New" panose="02070309020205020404" pitchFamily="49" charset="0"/>
              </a:rPr>
              <a:t>response.getReturnValue</a:t>
            </a:r>
            <a:r>
              <a:rPr lang="en-US" dirty="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component.set</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v.myText</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respData</a:t>
            </a:r>
            <a:r>
              <a:rPr lang="en-US" dirty="0">
                <a:solidFill>
                  <a:schemeClr val="bg1"/>
                </a:solidFill>
                <a:latin typeface="Courier New" panose="02070309020205020404" pitchFamily="49" charset="0"/>
                <a:cs typeface="Courier New" panose="02070309020205020404" pitchFamily="49" charset="0"/>
              </a:rPr>
              <a:t> ? 'This is a Production Org' </a:t>
            </a:r>
            <a:r>
              <a:rPr lang="en-US" dirty="0" smtClean="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 </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'This is a Sandbox Org</a:t>
            </a:r>
            <a:r>
              <a:rPr lang="en-US" dirty="0" smtClean="0">
                <a:solidFill>
                  <a:schemeClr val="bg1"/>
                </a:solidFill>
                <a:latin typeface="Courier New" panose="02070309020205020404" pitchFamily="49" charset="0"/>
                <a:cs typeface="Courier New" panose="02070309020205020404" pitchFamily="49" charset="0"/>
              </a:rPr>
              <a:t>');</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        //Send request to server</a:t>
            </a:r>
          </a:p>
          <a:p>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A.enqueueAction</a:t>
            </a:r>
            <a:r>
              <a:rPr lang="en-US" dirty="0">
                <a:solidFill>
                  <a:schemeClr val="bg1"/>
                </a:solidFill>
                <a:latin typeface="Courier New" panose="02070309020205020404" pitchFamily="49" charset="0"/>
                <a:cs typeface="Courier New" panose="02070309020205020404" pitchFamily="49" charset="0"/>
              </a:rPr>
              <a:t>(action);</a:t>
            </a:r>
          </a:p>
          <a:p>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a:t>
            </a:r>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508390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20530" y="2048256"/>
            <a:ext cx="2807702" cy="2441448"/>
          </a:xfrm>
        </p:spPr>
        <p:txBody>
          <a:bodyPr/>
          <a:lstStyle/>
          <a:p>
            <a:r>
              <a:rPr lang="en-US" sz="3200" dirty="0" smtClean="0"/>
              <a:t>John Thompson</a:t>
            </a:r>
            <a:br>
              <a:rPr lang="en-US" sz="3200" dirty="0" smtClean="0"/>
            </a:br>
            <a:r>
              <a:rPr lang="en-US" sz="3200" dirty="0" smtClean="0"/>
              <a:t/>
            </a:r>
            <a:br>
              <a:rPr lang="en-US" sz="3200" dirty="0" smtClean="0"/>
            </a:br>
            <a:r>
              <a:rPr lang="en-US" sz="3200" dirty="0" smtClean="0"/>
              <a:t>KVH Industries</a:t>
            </a:r>
            <a:endParaRPr lang="en-US" sz="3200" dirty="0"/>
          </a:p>
        </p:txBody>
      </p:sp>
      <p:sp>
        <p:nvSpPr>
          <p:cNvPr id="3" name="Text Placeholder 2"/>
          <p:cNvSpPr>
            <a:spLocks noGrp="1"/>
          </p:cNvSpPr>
          <p:nvPr>
            <p:ph type="body" idx="11"/>
          </p:nvPr>
        </p:nvSpPr>
        <p:spPr>
          <a:xfrm>
            <a:off x="1732978" y="4644691"/>
            <a:ext cx="4425316" cy="927386"/>
          </a:xfrm>
        </p:spPr>
        <p:txBody>
          <a:bodyPr/>
          <a:lstStyle/>
          <a:p>
            <a:pPr>
              <a:lnSpc>
                <a:spcPct val="150000"/>
              </a:lnSpc>
            </a:pPr>
            <a:r>
              <a:rPr lang="en-US" sz="2000" dirty="0"/>
              <a:t>Manager - Application Development</a:t>
            </a:r>
          </a:p>
          <a:p>
            <a:pPr marL="182880">
              <a:lnSpc>
                <a:spcPct val="150000"/>
              </a:lnSpc>
            </a:pPr>
            <a:r>
              <a:rPr lang="en-US" sz="2000" dirty="0"/>
              <a:t>Salesforce Platform Developer </a:t>
            </a:r>
            <a:r>
              <a:rPr lang="en-US" sz="2000" dirty="0" smtClean="0"/>
              <a:t>1</a:t>
            </a:r>
          </a:p>
          <a:p>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51776" y="2188182"/>
            <a:ext cx="1962446" cy="2161595"/>
          </a:xfrm>
          <a:prstGeom prst="roundRect">
            <a:avLst>
              <a:gd name="adj" fmla="val 5963"/>
            </a:avLst>
          </a:prstGeom>
          <a:effectLst>
            <a:softEdge rad="63500"/>
          </a:effectLst>
        </p:spPr>
      </p:pic>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656331" y="5247037"/>
            <a:ext cx="377985" cy="646232"/>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463290" y="1402024"/>
            <a:ext cx="695004" cy="646232"/>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889963" y="2855106"/>
            <a:ext cx="415572" cy="558529"/>
          </a:xfrm>
          <a:prstGeom prst="rect">
            <a:avLst/>
          </a:prstGeom>
        </p:spPr>
      </p:pic>
      <p:pic>
        <p:nvPicPr>
          <p:cNvPr id="8" name="Picture 7"/>
          <p:cNvPicPr>
            <a:picLocks/>
          </p:cNvPicPr>
          <p:nvPr/>
        </p:nvPicPr>
        <p:blipFill>
          <a:blip r:embed="rId6" cstate="email">
            <a:alphaModFix amt="50000"/>
            <a:extLst>
              <a:ext uri="{28A0092B-C50C-407E-A947-70E740481C1C}">
                <a14:useLocalDpi xmlns:a14="http://schemas.microsoft.com/office/drawing/2010/main"/>
              </a:ext>
            </a:extLst>
          </a:blip>
          <a:stretch>
            <a:fillRect/>
          </a:stretch>
        </p:blipFill>
        <p:spPr>
          <a:xfrm>
            <a:off x="8253875" y="5570153"/>
            <a:ext cx="1182895" cy="410315"/>
          </a:xfrm>
          <a:prstGeom prst="rect">
            <a:avLst/>
          </a:prstGeom>
          <a:noFill/>
          <a:ln>
            <a:noFill/>
          </a:ln>
        </p:spPr>
      </p:pic>
    </p:spTree>
    <p:extLst>
      <p:ext uri="{BB962C8B-B14F-4D97-AF65-F5344CB8AC3E}">
        <p14:creationId xmlns:p14="http://schemas.microsoft.com/office/powerpoint/2010/main" val="333763526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endParaRPr lang="en-US" dirty="0"/>
          </a:p>
        </p:txBody>
      </p:sp>
      <p:sp>
        <p:nvSpPr>
          <p:cNvPr id="3" name="Content Placeholder 2"/>
          <p:cNvSpPr>
            <a:spLocks noGrp="1"/>
          </p:cNvSpPr>
          <p:nvPr>
            <p:ph sz="quarter" idx="11"/>
          </p:nvPr>
        </p:nvSpPr>
        <p:spPr>
          <a:xfrm>
            <a:off x="571500" y="1764792"/>
            <a:ext cx="11045825" cy="346029"/>
          </a:xfrm>
        </p:spPr>
        <p:txBody>
          <a:bodyPr/>
          <a:lstStyle/>
          <a:p>
            <a:pPr marL="0" lvl="1" indent="0">
              <a:buNone/>
            </a:pPr>
            <a:r>
              <a:rPr lang="en-US" b="1" dirty="0" smtClean="0">
                <a:latin typeface="Courier New" panose="02070309020205020404" pitchFamily="49" charset="0"/>
              </a:rPr>
              <a:t>        </a:t>
            </a:r>
            <a:endParaRPr lang="en-US" dirty="0" smtClean="0">
              <a:latin typeface="Courier New" panose="02070309020205020404" pitchFamily="49" charset="0"/>
            </a:endParaRPr>
          </a:p>
          <a:p>
            <a:endParaRPr lang="en-US" dirty="0" smtClean="0"/>
          </a:p>
        </p:txBody>
      </p:sp>
      <p:sp>
        <p:nvSpPr>
          <p:cNvPr id="4" name="Text Placeholder 3"/>
          <p:cNvSpPr>
            <a:spLocks noGrp="1"/>
          </p:cNvSpPr>
          <p:nvPr>
            <p:ph type="body" idx="12"/>
          </p:nvPr>
        </p:nvSpPr>
        <p:spPr/>
        <p:txBody>
          <a:bodyPr/>
          <a:lstStyle/>
          <a:p>
            <a:r>
              <a:rPr lang="en-US" dirty="0" smtClean="0"/>
              <a:t>Server Side Controller</a:t>
            </a:r>
            <a:endParaRPr lang="en-US" dirty="0"/>
          </a:p>
        </p:txBody>
      </p:sp>
      <p:sp>
        <p:nvSpPr>
          <p:cNvPr id="5" name="Footer Placeholder 4"/>
          <p:cNvSpPr>
            <a:spLocks noGrp="1"/>
          </p:cNvSpPr>
          <p:nvPr>
            <p:ph type="ftr" sz="quarter" idx="13"/>
          </p:nvPr>
        </p:nvSpPr>
        <p:spPr/>
        <p:txBody>
          <a:bodyPr/>
          <a:lstStyle/>
          <a:p>
            <a:endParaRPr lang="en-US" dirty="0"/>
          </a:p>
        </p:txBody>
      </p:sp>
      <p:sp>
        <p:nvSpPr>
          <p:cNvPr id="6" name="TextBox 5"/>
          <p:cNvSpPr txBox="1"/>
          <p:nvPr/>
        </p:nvSpPr>
        <p:spPr>
          <a:xfrm>
            <a:off x="871903" y="1764792"/>
            <a:ext cx="10445017" cy="4524315"/>
          </a:xfrm>
          <a:prstGeom prst="rect">
            <a:avLst/>
          </a:prstGeom>
          <a:noFill/>
        </p:spPr>
        <p:txBody>
          <a:bodyPr wrap="square" rtlCol="0">
            <a:spAutoFit/>
          </a:bodyPr>
          <a:lstStyle/>
          <a:p>
            <a:r>
              <a:rPr lang="en-US" dirty="0">
                <a:solidFill>
                  <a:schemeClr val="bg1"/>
                </a:solidFill>
                <a:latin typeface="Courier New" panose="02070309020205020404" pitchFamily="49" charset="0"/>
                <a:cs typeface="Courier New" panose="02070309020205020404" pitchFamily="49" charset="0"/>
              </a:rPr>
              <a:t>public with sharing class </a:t>
            </a:r>
            <a:r>
              <a:rPr lang="en-US" dirty="0" err="1">
                <a:solidFill>
                  <a:schemeClr val="bg1"/>
                </a:solidFill>
                <a:latin typeface="Courier New" panose="02070309020205020404" pitchFamily="49" charset="0"/>
                <a:cs typeface="Courier New" panose="02070309020205020404" pitchFamily="49" charset="0"/>
              </a:rPr>
              <a:t>instanceCheck</a:t>
            </a:r>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AuraEnabled</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  public static </a:t>
            </a:r>
            <a:r>
              <a:rPr lang="en-US" dirty="0" err="1">
                <a:solidFill>
                  <a:schemeClr val="bg1"/>
                </a:solidFill>
                <a:latin typeface="Courier New" panose="02070309020205020404" pitchFamily="49" charset="0"/>
                <a:cs typeface="Courier New" panose="02070309020205020404" pitchFamily="49" charset="0"/>
              </a:rPr>
              <a:t>boolean</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getIsProduction</a:t>
            </a:r>
            <a:r>
              <a:rPr lang="en-US" dirty="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boolean</a:t>
            </a:r>
            <a:r>
              <a:rPr lang="en-US" dirty="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isProduction</a:t>
            </a:r>
            <a:r>
              <a:rPr lang="en-US" dirty="0" smtClean="0">
                <a:solidFill>
                  <a:schemeClr val="bg1"/>
                </a:solidFill>
                <a:latin typeface="Courier New" panose="02070309020205020404" pitchFamily="49" charset="0"/>
                <a:cs typeface="Courier New" panose="02070309020205020404" pitchFamily="49" charset="0"/>
              </a:rPr>
              <a:t>;</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h_Production_Org_Ids__c</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mySetting</a:t>
            </a:r>
            <a:r>
              <a:rPr lang="en-US" dirty="0">
                <a:solidFill>
                  <a:schemeClr val="bg1"/>
                </a:solidFill>
                <a:latin typeface="Courier New" panose="02070309020205020404" pitchFamily="49" charset="0"/>
                <a:cs typeface="Courier New" panose="02070309020205020404" pitchFamily="49" charset="0"/>
              </a:rPr>
              <a:t> = new </a:t>
            </a:r>
            <a:r>
              <a:rPr lang="en-US" dirty="0" err="1">
                <a:solidFill>
                  <a:schemeClr val="bg1"/>
                </a:solidFill>
                <a:latin typeface="Courier New" panose="02070309020205020404" pitchFamily="49" charset="0"/>
                <a:cs typeface="Courier New" panose="02070309020205020404" pitchFamily="49" charset="0"/>
              </a:rPr>
              <a:t>h_Production_Org_Ids__c</a:t>
            </a:r>
            <a:r>
              <a:rPr lang="en-US" dirty="0" smtClean="0">
                <a:solidFill>
                  <a:schemeClr val="bg1"/>
                </a:solidFill>
                <a:latin typeface="Courier New" panose="02070309020205020404" pitchFamily="49" charset="0"/>
                <a:cs typeface="Courier New" panose="02070309020205020404" pitchFamily="49" charset="0"/>
              </a:rPr>
              <a:t>();</a:t>
            </a:r>
          </a:p>
          <a:p>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mySetting</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 h_Production_Org_Ids__</a:t>
            </a:r>
            <a:r>
              <a:rPr lang="en-US" dirty="0" err="1">
                <a:solidFill>
                  <a:schemeClr val="bg1"/>
                </a:solidFill>
                <a:latin typeface="Courier New" panose="02070309020205020404" pitchFamily="49" charset="0"/>
                <a:cs typeface="Courier New" panose="02070309020205020404" pitchFamily="49" charset="0"/>
              </a:rPr>
              <a:t>c.getOrgDefaults</a:t>
            </a:r>
            <a:r>
              <a:rPr lang="en-US" dirty="0" smtClean="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 </a:t>
            </a:r>
            <a:r>
              <a:rPr lang="en-US" dirty="0" smtClean="0">
                <a:solidFill>
                  <a:schemeClr val="bg1"/>
                </a:solidFill>
                <a:latin typeface="Courier New" panose="02070309020205020404" pitchFamily="49" charset="0"/>
                <a:cs typeface="Courier New" panose="02070309020205020404" pitchFamily="49" charset="0"/>
              </a:rPr>
              <a:t>   string </a:t>
            </a:r>
            <a:r>
              <a:rPr lang="en-US" dirty="0" err="1">
                <a:solidFill>
                  <a:schemeClr val="bg1"/>
                </a:solidFill>
                <a:latin typeface="Courier New" panose="02070309020205020404" pitchFamily="49" charset="0"/>
                <a:cs typeface="Courier New" panose="02070309020205020404" pitchFamily="49" charset="0"/>
              </a:rPr>
              <a:t>currentOrgId</a:t>
            </a:r>
            <a:r>
              <a:rPr lang="en-US" dirty="0">
                <a:solidFill>
                  <a:schemeClr val="bg1"/>
                </a:solidFill>
                <a:latin typeface="Courier New" panose="02070309020205020404" pitchFamily="49" charset="0"/>
                <a:cs typeface="Courier New" panose="02070309020205020404" pitchFamily="49" charset="0"/>
              </a:rPr>
              <a:t> = </a:t>
            </a:r>
            <a:r>
              <a:rPr lang="en-US" dirty="0" err="1">
                <a:solidFill>
                  <a:schemeClr val="bg1"/>
                </a:solidFill>
                <a:latin typeface="Courier New" panose="02070309020205020404" pitchFamily="49" charset="0"/>
                <a:cs typeface="Courier New" panose="02070309020205020404" pitchFamily="49" charset="0"/>
              </a:rPr>
              <a:t>UserInfo.getOrganizationId</a:t>
            </a:r>
            <a:r>
              <a:rPr lang="en-US" dirty="0" smtClean="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 </a:t>
            </a:r>
            <a:r>
              <a:rPr lang="en-US" dirty="0" smtClean="0">
                <a:solidFill>
                  <a:schemeClr val="bg1"/>
                </a:solidFill>
                <a:latin typeface="Courier New" panose="02070309020205020404" pitchFamily="49" charset="0"/>
                <a:cs typeface="Courier New" panose="02070309020205020404" pitchFamily="49" charset="0"/>
              </a:rPr>
              <a:t>   if(</a:t>
            </a:r>
            <a:r>
              <a:rPr lang="en-US" dirty="0" err="1" smtClean="0">
                <a:solidFill>
                  <a:schemeClr val="bg1"/>
                </a:solidFill>
                <a:latin typeface="Courier New" panose="02070309020205020404" pitchFamily="49" charset="0"/>
                <a:cs typeface="Courier New" panose="02070309020205020404" pitchFamily="49" charset="0"/>
              </a:rPr>
              <a:t>currentOrgId</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 mySetting.Org_Id_18_char__c</a:t>
            </a:r>
            <a:r>
              <a:rPr lang="en-US" dirty="0" smtClean="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 </a:t>
            </a: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isProduction</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 true</a:t>
            </a:r>
            <a:r>
              <a:rPr lang="en-US" dirty="0" smtClean="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 </a:t>
            </a:r>
            <a:r>
              <a:rPr lang="en-US" dirty="0" smtClean="0">
                <a:solidFill>
                  <a:schemeClr val="bg1"/>
                </a:solidFill>
                <a:latin typeface="Courier New" panose="02070309020205020404" pitchFamily="49" charset="0"/>
                <a:cs typeface="Courier New" panose="02070309020205020404" pitchFamily="49" charset="0"/>
              </a:rPr>
              <a:t>   } </a:t>
            </a:r>
            <a:r>
              <a:rPr lang="en-US" dirty="0">
                <a:solidFill>
                  <a:schemeClr val="bg1"/>
                </a:solidFill>
                <a:latin typeface="Courier New" panose="02070309020205020404" pitchFamily="49" charset="0"/>
                <a:cs typeface="Courier New" panose="02070309020205020404" pitchFamily="49" charset="0"/>
              </a:rPr>
              <a:t>else </a:t>
            </a:r>
            <a:r>
              <a:rPr lang="en-US" dirty="0" smtClean="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 </a:t>
            </a: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isProduction</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 false;                                               </a:t>
            </a:r>
          </a:p>
          <a:p>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system.debug</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isProductionOrg</a:t>
            </a:r>
            <a:r>
              <a:rPr lang="en-US" dirty="0">
                <a:solidFill>
                  <a:schemeClr val="bg1"/>
                </a:solidFill>
                <a:latin typeface="Courier New" panose="02070309020205020404" pitchFamily="49" charset="0"/>
                <a:cs typeface="Courier New" panose="02070309020205020404" pitchFamily="49" charset="0"/>
              </a:rPr>
              <a:t> = ' + </a:t>
            </a:r>
            <a:r>
              <a:rPr lang="en-US" dirty="0" err="1">
                <a:solidFill>
                  <a:schemeClr val="bg1"/>
                </a:solidFill>
                <a:latin typeface="Courier New" panose="02070309020205020404" pitchFamily="49" charset="0"/>
                <a:cs typeface="Courier New" panose="02070309020205020404" pitchFamily="49" charset="0"/>
              </a:rPr>
              <a:t>isProduction</a:t>
            </a:r>
            <a:r>
              <a:rPr lang="en-US" dirty="0">
                <a:solidFill>
                  <a:schemeClr val="bg1"/>
                </a:solidFill>
                <a:latin typeface="Courier New" panose="02070309020205020404" pitchFamily="49" charset="0"/>
                <a:cs typeface="Courier New" panose="02070309020205020404" pitchFamily="49" charset="0"/>
              </a:rPr>
              <a:t>);</a:t>
            </a:r>
            <a:endParaRPr lang="en-US"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 </a:t>
            </a:r>
            <a:r>
              <a:rPr lang="en-US" dirty="0" smtClean="0">
                <a:solidFill>
                  <a:schemeClr val="bg1"/>
                </a:solidFill>
                <a:latin typeface="Courier New" panose="02070309020205020404" pitchFamily="49" charset="0"/>
                <a:cs typeface="Courier New" panose="02070309020205020404" pitchFamily="49" charset="0"/>
              </a:rPr>
              <a:t>   return </a:t>
            </a:r>
            <a:r>
              <a:rPr lang="en-US" dirty="0" err="1">
                <a:solidFill>
                  <a:schemeClr val="bg1"/>
                </a:solidFill>
                <a:latin typeface="Courier New" panose="02070309020205020404" pitchFamily="49" charset="0"/>
                <a:cs typeface="Courier New" panose="02070309020205020404" pitchFamily="49" charset="0"/>
              </a:rPr>
              <a:t>isProduction</a:t>
            </a:r>
            <a:r>
              <a:rPr lang="en-US" dirty="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2370408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endParaRPr lang="en-US" dirty="0"/>
          </a:p>
        </p:txBody>
      </p:sp>
      <p:sp>
        <p:nvSpPr>
          <p:cNvPr id="3" name="Content Placeholder 2"/>
          <p:cNvSpPr>
            <a:spLocks noGrp="1"/>
          </p:cNvSpPr>
          <p:nvPr>
            <p:ph sz="quarter" idx="11"/>
          </p:nvPr>
        </p:nvSpPr>
        <p:spPr>
          <a:xfrm>
            <a:off x="571500" y="1764792"/>
            <a:ext cx="11045825" cy="346029"/>
          </a:xfrm>
        </p:spPr>
        <p:txBody>
          <a:bodyPr/>
          <a:lstStyle/>
          <a:p>
            <a:endParaRPr lang="en-US" dirty="0" smtClean="0"/>
          </a:p>
          <a:p>
            <a:pPr marL="0" lvl="1" indent="0">
              <a:buNone/>
            </a:pPr>
            <a:r>
              <a:rPr lang="en-US" b="1" dirty="0">
                <a:latin typeface="Courier New" panose="02070309020205020404" pitchFamily="49" charset="0"/>
              </a:rPr>
              <a:t> </a:t>
            </a:r>
            <a:r>
              <a:rPr lang="en-US" b="1" dirty="0" smtClean="0">
                <a:latin typeface="Courier New" panose="02070309020205020404" pitchFamily="49" charset="0"/>
              </a:rPr>
              <a:t>       </a:t>
            </a:r>
            <a:endParaRPr lang="en-US" dirty="0" smtClean="0">
              <a:latin typeface="Courier New" panose="02070309020205020404" pitchFamily="49" charset="0"/>
            </a:endParaRPr>
          </a:p>
          <a:p>
            <a:endParaRPr lang="en-US" dirty="0" smtClean="0"/>
          </a:p>
        </p:txBody>
      </p:sp>
      <p:sp>
        <p:nvSpPr>
          <p:cNvPr id="4" name="Text Placeholder 3"/>
          <p:cNvSpPr>
            <a:spLocks noGrp="1"/>
          </p:cNvSpPr>
          <p:nvPr>
            <p:ph type="body" idx="12"/>
          </p:nvPr>
        </p:nvSpPr>
        <p:spPr/>
        <p:txBody>
          <a:bodyPr/>
          <a:lstStyle/>
          <a:p>
            <a:r>
              <a:rPr lang="en-US" dirty="0" smtClean="0"/>
              <a:t>Process builder formula</a:t>
            </a:r>
            <a:endParaRPr lang="en-US" dirty="0"/>
          </a:p>
        </p:txBody>
      </p:sp>
      <p:sp>
        <p:nvSpPr>
          <p:cNvPr id="5" name="Footer Placeholder 4"/>
          <p:cNvSpPr>
            <a:spLocks noGrp="1"/>
          </p:cNvSpPr>
          <p:nvPr>
            <p:ph type="ftr" sz="quarter" idx="13"/>
          </p:nvPr>
        </p:nvSpPr>
        <p:spPr/>
        <p:txBody>
          <a:bodyPr/>
          <a:lstStyle/>
          <a:p>
            <a:endParaRPr lang="en-US" dirty="0"/>
          </a:p>
        </p:txBody>
      </p:sp>
      <p:pic>
        <p:nvPicPr>
          <p:cNvPr id="7" name="Picture 6"/>
          <p:cNvPicPr>
            <a:picLocks noChangeAspect="1"/>
          </p:cNvPicPr>
          <p:nvPr/>
        </p:nvPicPr>
        <p:blipFill>
          <a:blip r:embed="rId3"/>
          <a:stretch>
            <a:fillRect/>
          </a:stretch>
        </p:blipFill>
        <p:spPr>
          <a:xfrm>
            <a:off x="2745642" y="1764792"/>
            <a:ext cx="6486525" cy="4210050"/>
          </a:xfrm>
          <a:prstGeom prst="rect">
            <a:avLst/>
          </a:prstGeom>
        </p:spPr>
      </p:pic>
    </p:spTree>
    <p:extLst>
      <p:ext uri="{BB962C8B-B14F-4D97-AF65-F5344CB8AC3E}">
        <p14:creationId xmlns:p14="http://schemas.microsoft.com/office/powerpoint/2010/main" val="290828309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endParaRPr lang="en-US" dirty="0"/>
          </a:p>
        </p:txBody>
      </p:sp>
      <p:sp>
        <p:nvSpPr>
          <p:cNvPr id="3" name="Content Placeholder 2"/>
          <p:cNvSpPr>
            <a:spLocks noGrp="1"/>
          </p:cNvSpPr>
          <p:nvPr>
            <p:ph sz="quarter" idx="11"/>
          </p:nvPr>
        </p:nvSpPr>
        <p:spPr>
          <a:xfrm>
            <a:off x="571500" y="1764792"/>
            <a:ext cx="11045825" cy="346029"/>
          </a:xfrm>
        </p:spPr>
        <p:txBody>
          <a:bodyPr/>
          <a:lstStyle/>
          <a:p>
            <a:endParaRPr lang="en-US" dirty="0" smtClean="0"/>
          </a:p>
          <a:p>
            <a:pPr marL="0" lvl="1" indent="0">
              <a:buNone/>
            </a:pPr>
            <a:r>
              <a:rPr lang="en-US" b="1" dirty="0">
                <a:latin typeface="Courier New" panose="02070309020205020404" pitchFamily="49" charset="0"/>
              </a:rPr>
              <a:t> </a:t>
            </a:r>
            <a:r>
              <a:rPr lang="en-US" b="1" dirty="0" smtClean="0">
                <a:latin typeface="Courier New" panose="02070309020205020404" pitchFamily="49" charset="0"/>
              </a:rPr>
              <a:t>       </a:t>
            </a:r>
            <a:endParaRPr lang="en-US" dirty="0" smtClean="0">
              <a:latin typeface="Courier New" panose="02070309020205020404" pitchFamily="49" charset="0"/>
            </a:endParaRPr>
          </a:p>
          <a:p>
            <a:endParaRPr lang="en-US" dirty="0" smtClean="0"/>
          </a:p>
        </p:txBody>
      </p:sp>
      <p:sp>
        <p:nvSpPr>
          <p:cNvPr id="4" name="Text Placeholder 3"/>
          <p:cNvSpPr>
            <a:spLocks noGrp="1"/>
          </p:cNvSpPr>
          <p:nvPr>
            <p:ph type="body" idx="12"/>
          </p:nvPr>
        </p:nvSpPr>
        <p:spPr/>
        <p:txBody>
          <a:bodyPr/>
          <a:lstStyle/>
          <a:p>
            <a:r>
              <a:rPr lang="en-US" dirty="0" smtClean="0"/>
              <a:t>Workflow Rule</a:t>
            </a:r>
            <a:endParaRPr lang="en-US" dirty="0"/>
          </a:p>
        </p:txBody>
      </p:sp>
      <p:sp>
        <p:nvSpPr>
          <p:cNvPr id="5" name="Footer Placeholder 4"/>
          <p:cNvSpPr>
            <a:spLocks noGrp="1"/>
          </p:cNvSpPr>
          <p:nvPr>
            <p:ph type="ftr" sz="quarter" idx="13"/>
          </p:nvPr>
        </p:nvSpPr>
        <p:spPr/>
        <p:txBody>
          <a:bodyPr/>
          <a:lstStyle/>
          <a:p>
            <a:endParaRPr lang="en-US" dirty="0"/>
          </a:p>
        </p:txBody>
      </p:sp>
      <p:pic>
        <p:nvPicPr>
          <p:cNvPr id="6" name="Picture 5"/>
          <p:cNvPicPr>
            <a:picLocks noChangeAspect="1"/>
          </p:cNvPicPr>
          <p:nvPr/>
        </p:nvPicPr>
        <p:blipFill>
          <a:blip r:embed="rId3"/>
          <a:stretch>
            <a:fillRect/>
          </a:stretch>
        </p:blipFill>
        <p:spPr>
          <a:xfrm>
            <a:off x="473373" y="1937806"/>
            <a:ext cx="10796037" cy="3676174"/>
          </a:xfrm>
          <a:prstGeom prst="rect">
            <a:avLst/>
          </a:prstGeom>
        </p:spPr>
      </p:pic>
    </p:spTree>
    <p:extLst>
      <p:ext uri="{BB962C8B-B14F-4D97-AF65-F5344CB8AC3E}">
        <p14:creationId xmlns:p14="http://schemas.microsoft.com/office/powerpoint/2010/main" val="346262148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Org Id application</a:t>
            </a:r>
          </a:p>
        </p:txBody>
      </p:sp>
      <p:sp>
        <p:nvSpPr>
          <p:cNvPr id="3" name="Content Placeholder 2"/>
          <p:cNvSpPr>
            <a:spLocks noGrp="1"/>
          </p:cNvSpPr>
          <p:nvPr>
            <p:ph sz="quarter" idx="11"/>
          </p:nvPr>
        </p:nvSpPr>
        <p:spPr/>
        <p:txBody>
          <a:bodyPr/>
          <a:lstStyle/>
          <a:p>
            <a:r>
              <a:rPr lang="en-US" dirty="0" smtClean="0"/>
              <a:t>Boils down to conditional execution</a:t>
            </a:r>
          </a:p>
          <a:p>
            <a:endParaRPr lang="en-US" dirty="0" smtClean="0"/>
          </a:p>
          <a:p>
            <a:pPr lvl="1"/>
            <a:r>
              <a:rPr lang="en-US" dirty="0" smtClean="0"/>
              <a:t>Control the endpoint</a:t>
            </a:r>
          </a:p>
          <a:p>
            <a:pPr lvl="2"/>
            <a:r>
              <a:rPr lang="en-US" dirty="0" smtClean="0"/>
              <a:t>https://api.service.com vs. https://apitest.service.com </a:t>
            </a:r>
          </a:p>
          <a:p>
            <a:pPr lvl="2"/>
            <a:endParaRPr lang="en-US" dirty="0"/>
          </a:p>
          <a:p>
            <a:pPr lvl="1"/>
            <a:r>
              <a:rPr lang="en-US" dirty="0" smtClean="0"/>
              <a:t>Control the callout</a:t>
            </a:r>
          </a:p>
          <a:p>
            <a:pPr lvl="2"/>
            <a:r>
              <a:rPr lang="en-US" dirty="0" smtClean="0"/>
              <a:t>Mock the process or really make the call</a:t>
            </a:r>
          </a:p>
          <a:p>
            <a:pPr lvl="1"/>
            <a:endParaRPr lang="en-US" dirty="0"/>
          </a:p>
          <a:p>
            <a:pPr lvl="1"/>
            <a:r>
              <a:rPr lang="en-US" dirty="0" smtClean="0"/>
              <a:t>Control the process</a:t>
            </a:r>
          </a:p>
          <a:p>
            <a:pPr lvl="2"/>
            <a:r>
              <a:rPr lang="en-US" dirty="0" smtClean="0"/>
              <a:t>A + B = C   or   A + B = D</a:t>
            </a:r>
          </a:p>
        </p:txBody>
      </p:sp>
      <p:sp>
        <p:nvSpPr>
          <p:cNvPr id="4" name="Text Placeholder 3"/>
          <p:cNvSpPr>
            <a:spLocks noGrp="1"/>
          </p:cNvSpPr>
          <p:nvPr>
            <p:ph type="body" idx="12"/>
          </p:nvPr>
        </p:nvSpPr>
        <p:spPr/>
        <p:txBody>
          <a:bodyPr/>
          <a:lstStyle/>
          <a:p>
            <a:r>
              <a:rPr lang="en-US" dirty="0" smtClean="0"/>
              <a:t>The Demo is just a Demo…</a:t>
            </a:r>
            <a:endParaRPr lang="en-US" dirty="0"/>
          </a:p>
        </p:txBody>
      </p:sp>
      <p:sp>
        <p:nvSpPr>
          <p:cNvPr id="5" name="Footer Placeholder 4"/>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77783748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Thresholds</a:t>
            </a:r>
            <a:endParaRPr lang="en-US" dirty="0"/>
          </a:p>
        </p:txBody>
      </p:sp>
      <p:sp>
        <p:nvSpPr>
          <p:cNvPr id="3" name="Text Placeholder 2"/>
          <p:cNvSpPr>
            <a:spLocks noGrp="1"/>
          </p:cNvSpPr>
          <p:nvPr>
            <p:ph type="body" idx="11"/>
          </p:nvPr>
        </p:nvSpPr>
        <p:spPr/>
        <p:txBody>
          <a:bodyPr/>
          <a:lstStyle/>
          <a:p>
            <a:r>
              <a:rPr lang="en-US" dirty="0" smtClean="0"/>
              <a:t>A Custom Settings application</a:t>
            </a:r>
            <a:endParaRPr lang="en-US" dirty="0"/>
          </a:p>
        </p:txBody>
      </p:sp>
    </p:spTree>
    <p:extLst>
      <p:ext uri="{BB962C8B-B14F-4D97-AF65-F5344CB8AC3E}">
        <p14:creationId xmlns:p14="http://schemas.microsoft.com/office/powerpoint/2010/main" val="372708525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Thresholds</a:t>
            </a:r>
            <a:endParaRPr lang="en-US" dirty="0"/>
          </a:p>
        </p:txBody>
      </p:sp>
      <p:sp>
        <p:nvSpPr>
          <p:cNvPr id="3" name="Content Placeholder 2"/>
          <p:cNvSpPr>
            <a:spLocks noGrp="1"/>
          </p:cNvSpPr>
          <p:nvPr>
            <p:ph sz="quarter" idx="11"/>
          </p:nvPr>
        </p:nvSpPr>
        <p:spPr/>
        <p:txBody>
          <a:bodyPr/>
          <a:lstStyle/>
          <a:p>
            <a:r>
              <a:rPr lang="en-US" dirty="0" smtClean="0"/>
              <a:t>An automatic monitoring system</a:t>
            </a:r>
          </a:p>
          <a:p>
            <a:pPr lvl="1"/>
            <a:r>
              <a:rPr lang="en-US" dirty="0" smtClean="0"/>
              <a:t>Does something when a threshold is reached</a:t>
            </a:r>
          </a:p>
          <a:p>
            <a:pPr lvl="1"/>
            <a:r>
              <a:rPr lang="en-US" dirty="0" smtClean="0"/>
              <a:t>Creates a case in our example</a:t>
            </a:r>
          </a:p>
          <a:p>
            <a:pPr lvl="1"/>
            <a:r>
              <a:rPr lang="en-US" dirty="0" smtClean="0"/>
              <a:t>Dynamically adjusts the threshold after being triggered</a:t>
            </a:r>
            <a:endParaRPr lang="en-US" dirty="0"/>
          </a:p>
          <a:p>
            <a:r>
              <a:rPr lang="en-US" dirty="0" smtClean="0"/>
              <a:t>Appropriate for a “slow burn” process</a:t>
            </a:r>
          </a:p>
          <a:p>
            <a:pPr lvl="1"/>
            <a:r>
              <a:rPr lang="en-US" dirty="0" smtClean="0"/>
              <a:t>Not for something you would put on a dashboard</a:t>
            </a:r>
          </a:p>
          <a:p>
            <a:pPr lvl="1"/>
            <a:endParaRPr lang="en-US" dirty="0"/>
          </a:p>
        </p:txBody>
      </p:sp>
      <p:sp>
        <p:nvSpPr>
          <p:cNvPr id="4" name="Text Placeholder 3"/>
          <p:cNvSpPr>
            <a:spLocks noGrp="1"/>
          </p:cNvSpPr>
          <p:nvPr>
            <p:ph type="body" idx="12"/>
          </p:nvPr>
        </p:nvSpPr>
        <p:spPr/>
        <p:txBody>
          <a:bodyPr/>
          <a:lstStyle/>
          <a:p>
            <a:r>
              <a:rPr lang="en-US" dirty="0" smtClean="0"/>
              <a:t>What’s it all about</a:t>
            </a:r>
            <a:endParaRPr lang="en-US" dirty="0"/>
          </a:p>
        </p:txBody>
      </p:sp>
      <p:sp>
        <p:nvSpPr>
          <p:cNvPr id="5" name="Footer Placeholder 4"/>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202175462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dirty="0" smtClean="0"/>
              <a:t>Use Case for a “Slow Burn” process</a:t>
            </a:r>
            <a:endParaRPr lang="en-US" dirty="0"/>
          </a:p>
        </p:txBody>
      </p:sp>
      <p:sp>
        <p:nvSpPr>
          <p:cNvPr id="2" name="Title 1"/>
          <p:cNvSpPr>
            <a:spLocks noGrp="1"/>
          </p:cNvSpPr>
          <p:nvPr>
            <p:ph type="title"/>
          </p:nvPr>
        </p:nvSpPr>
        <p:spPr/>
        <p:txBody>
          <a:bodyPr/>
          <a:lstStyle/>
          <a:p>
            <a:r>
              <a:rPr lang="en-US" dirty="0" smtClean="0"/>
              <a:t>Thresholds</a:t>
            </a:r>
            <a:endParaRPr lang="en-US" dirty="0"/>
          </a:p>
        </p:txBody>
      </p:sp>
      <p:graphicFrame>
        <p:nvGraphicFramePr>
          <p:cNvPr id="9" name="Content Placeholder 8"/>
          <p:cNvGraphicFramePr>
            <a:graphicFrameLocks noGrp="1"/>
          </p:cNvGraphicFramePr>
          <p:nvPr>
            <p:ph sz="quarter" idx="4294967295"/>
            <p:extLst>
              <p:ext uri="{D42A27DB-BD31-4B8C-83A1-F6EECF244321}">
                <p14:modId xmlns:p14="http://schemas.microsoft.com/office/powerpoint/2010/main" val="2766295635"/>
              </p:ext>
            </p:extLst>
          </p:nvPr>
        </p:nvGraphicFramePr>
        <p:xfrm>
          <a:off x="571500" y="2421924"/>
          <a:ext cx="11045825" cy="38874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290959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Thresholds</a:t>
            </a:r>
            <a:endParaRPr lang="en-US" dirty="0"/>
          </a:p>
        </p:txBody>
      </p:sp>
      <p:sp>
        <p:nvSpPr>
          <p:cNvPr id="3" name="Content Placeholder 2"/>
          <p:cNvSpPr>
            <a:spLocks noGrp="1"/>
          </p:cNvSpPr>
          <p:nvPr>
            <p:ph sz="quarter" idx="11"/>
          </p:nvPr>
        </p:nvSpPr>
        <p:spPr/>
        <p:txBody>
          <a:bodyPr/>
          <a:lstStyle/>
          <a:p>
            <a:r>
              <a:rPr lang="en-US" dirty="0" smtClean="0"/>
              <a:t>There’s a fixed number of Licenses in the Org</a:t>
            </a:r>
          </a:p>
          <a:p>
            <a:r>
              <a:rPr lang="en-US" dirty="0" smtClean="0"/>
              <a:t>Issued one at a time</a:t>
            </a:r>
          </a:p>
          <a:p>
            <a:r>
              <a:rPr lang="en-US" dirty="0" smtClean="0"/>
              <a:t>Can’t be immediately replenished</a:t>
            </a:r>
          </a:p>
          <a:p>
            <a:r>
              <a:rPr lang="en-US" dirty="0" smtClean="0"/>
              <a:t>Requirements:</a:t>
            </a:r>
          </a:p>
          <a:p>
            <a:pPr lvl="1"/>
            <a:r>
              <a:rPr lang="en-US" dirty="0" smtClean="0"/>
              <a:t>Monitor number of available Licenses</a:t>
            </a:r>
          </a:p>
          <a:p>
            <a:pPr lvl="1"/>
            <a:r>
              <a:rPr lang="en-US" dirty="0" smtClean="0"/>
              <a:t>Open a case when we get to a certain “Threshold” level</a:t>
            </a:r>
          </a:p>
          <a:p>
            <a:r>
              <a:rPr lang="en-US" i="1" dirty="0" smtClean="0"/>
              <a:t>Implied</a:t>
            </a:r>
            <a:r>
              <a:rPr lang="en-US" dirty="0" smtClean="0"/>
              <a:t> Requirement:</a:t>
            </a:r>
          </a:p>
          <a:p>
            <a:pPr lvl="1"/>
            <a:r>
              <a:rPr lang="en-US" dirty="0" smtClean="0"/>
              <a:t>Don’t open a bunch of duplicate Cases</a:t>
            </a:r>
          </a:p>
          <a:p>
            <a:pPr marL="0" lvl="1" indent="0">
              <a:buNone/>
            </a:pPr>
            <a:endParaRPr lang="en-US" dirty="0" smtClean="0"/>
          </a:p>
        </p:txBody>
      </p:sp>
      <p:sp>
        <p:nvSpPr>
          <p:cNvPr id="4" name="Text Placeholder 3"/>
          <p:cNvSpPr>
            <a:spLocks noGrp="1"/>
          </p:cNvSpPr>
          <p:nvPr>
            <p:ph type="body" idx="12"/>
          </p:nvPr>
        </p:nvSpPr>
        <p:spPr/>
        <p:txBody>
          <a:bodyPr/>
          <a:lstStyle/>
          <a:p>
            <a:r>
              <a:rPr lang="en-US" dirty="0" smtClean="0"/>
              <a:t>Use case</a:t>
            </a:r>
            <a:endParaRPr lang="en-US" dirty="0"/>
          </a:p>
        </p:txBody>
      </p:sp>
      <p:sp>
        <p:nvSpPr>
          <p:cNvPr id="5" name="Footer Placeholder 4"/>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350357669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Thresholds</a:t>
            </a:r>
            <a:endParaRPr lang="en-US" dirty="0"/>
          </a:p>
        </p:txBody>
      </p:sp>
      <p:sp>
        <p:nvSpPr>
          <p:cNvPr id="3" name="Content Placeholder 2"/>
          <p:cNvSpPr>
            <a:spLocks noGrp="1"/>
          </p:cNvSpPr>
          <p:nvPr>
            <p:ph sz="quarter" idx="11"/>
          </p:nvPr>
        </p:nvSpPr>
        <p:spPr/>
        <p:txBody>
          <a:bodyPr/>
          <a:lstStyle/>
          <a:p>
            <a:r>
              <a:rPr lang="en-US" dirty="0" smtClean="0"/>
              <a:t>Something that needs monitoring/measuring</a:t>
            </a:r>
          </a:p>
          <a:p>
            <a:pPr lvl="1"/>
            <a:r>
              <a:rPr lang="en-US" dirty="0" smtClean="0"/>
              <a:t>We’ll use a custom </a:t>
            </a:r>
            <a:r>
              <a:rPr lang="en-US" dirty="0" err="1" smtClean="0"/>
              <a:t>sObject</a:t>
            </a:r>
            <a:r>
              <a:rPr lang="en-US" dirty="0" smtClean="0"/>
              <a:t> in our example/demo, “Licenses”</a:t>
            </a:r>
          </a:p>
          <a:p>
            <a:pPr lvl="1"/>
            <a:r>
              <a:rPr lang="en-US" dirty="0" smtClean="0"/>
              <a:t>Licenses are either issued or available</a:t>
            </a:r>
          </a:p>
          <a:p>
            <a:r>
              <a:rPr lang="en-US" dirty="0" smtClean="0"/>
              <a:t>A list type Custom Setting</a:t>
            </a:r>
          </a:p>
          <a:p>
            <a:pPr lvl="1"/>
            <a:r>
              <a:rPr lang="en-US" dirty="0" smtClean="0"/>
              <a:t>One of more numeric fields</a:t>
            </a:r>
          </a:p>
          <a:p>
            <a:r>
              <a:rPr lang="en-US" dirty="0" smtClean="0"/>
              <a:t>A Means to invoke an Apex Class</a:t>
            </a:r>
          </a:p>
          <a:p>
            <a:pPr lvl="1"/>
            <a:r>
              <a:rPr lang="en-US" dirty="0" smtClean="0"/>
              <a:t>Scheduled Apex is recommended, Wired up to a button for the demo</a:t>
            </a:r>
          </a:p>
          <a:p>
            <a:r>
              <a:rPr lang="en-US" dirty="0" smtClean="0"/>
              <a:t>An Apex Class/Method</a:t>
            </a:r>
          </a:p>
          <a:p>
            <a:pPr lvl="1"/>
            <a:r>
              <a:rPr lang="en-US" dirty="0" smtClean="0"/>
              <a:t>Method for measurement</a:t>
            </a:r>
          </a:p>
          <a:p>
            <a:pPr lvl="1"/>
            <a:r>
              <a:rPr lang="en-US" dirty="0" smtClean="0"/>
              <a:t>Method for taking action!</a:t>
            </a:r>
          </a:p>
          <a:p>
            <a:pPr lvl="1"/>
            <a:endParaRPr lang="en-US" dirty="0"/>
          </a:p>
        </p:txBody>
      </p:sp>
      <p:sp>
        <p:nvSpPr>
          <p:cNvPr id="4" name="Text Placeholder 3"/>
          <p:cNvSpPr>
            <a:spLocks noGrp="1"/>
          </p:cNvSpPr>
          <p:nvPr>
            <p:ph type="body" idx="12"/>
          </p:nvPr>
        </p:nvSpPr>
        <p:spPr/>
        <p:txBody>
          <a:bodyPr/>
          <a:lstStyle/>
          <a:p>
            <a:r>
              <a:rPr lang="en-US" dirty="0" smtClean="0"/>
              <a:t>The bits and pieces</a:t>
            </a:r>
            <a:endParaRPr lang="en-US" dirty="0"/>
          </a:p>
        </p:txBody>
      </p:sp>
      <p:sp>
        <p:nvSpPr>
          <p:cNvPr id="5" name="Footer Placeholder 4"/>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72907059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endParaRPr lang="en-US" dirty="0"/>
          </a:p>
        </p:txBody>
      </p:sp>
      <p:sp>
        <p:nvSpPr>
          <p:cNvPr id="6" name="Content Placeholder 5"/>
          <p:cNvSpPr>
            <a:spLocks noGrp="1"/>
          </p:cNvSpPr>
          <p:nvPr>
            <p:ph sz="quarter" idx="11"/>
          </p:nvPr>
        </p:nvSpPr>
        <p:spPr/>
        <p:txBody>
          <a:bodyPr/>
          <a:lstStyle/>
          <a:p>
            <a:endParaRPr lang="en-US"/>
          </a:p>
        </p:txBody>
      </p:sp>
      <p:sp>
        <p:nvSpPr>
          <p:cNvPr id="4" name="Text Placeholder 3"/>
          <p:cNvSpPr>
            <a:spLocks noGrp="1"/>
          </p:cNvSpPr>
          <p:nvPr>
            <p:ph type="body" idx="12"/>
          </p:nvPr>
        </p:nvSpPr>
        <p:spPr/>
        <p:txBody>
          <a:bodyPr/>
          <a:lstStyle/>
          <a:p>
            <a:r>
              <a:rPr lang="en-US" dirty="0" err="1" smtClean="0"/>
              <a:t>Thresholds__c</a:t>
            </a:r>
            <a:r>
              <a:rPr lang="en-US" dirty="0" smtClean="0"/>
              <a:t> Custom Setting (list type)</a:t>
            </a:r>
            <a:endParaRPr lang="en-US" dirty="0"/>
          </a:p>
        </p:txBody>
      </p:sp>
      <p:pic>
        <p:nvPicPr>
          <p:cNvPr id="3" name="Picture 2"/>
          <p:cNvPicPr>
            <a:picLocks noChangeAspect="1"/>
          </p:cNvPicPr>
          <p:nvPr/>
        </p:nvPicPr>
        <p:blipFill>
          <a:blip r:embed="rId3"/>
          <a:stretch>
            <a:fillRect/>
          </a:stretch>
        </p:blipFill>
        <p:spPr>
          <a:xfrm>
            <a:off x="1493901" y="2314872"/>
            <a:ext cx="9201150" cy="3276600"/>
          </a:xfrm>
          <a:prstGeom prst="rect">
            <a:avLst/>
          </a:prstGeom>
        </p:spPr>
      </p:pic>
    </p:spTree>
    <p:extLst>
      <p:ext uri="{BB962C8B-B14F-4D97-AF65-F5344CB8AC3E}">
        <p14:creationId xmlns:p14="http://schemas.microsoft.com/office/powerpoint/2010/main" val="8951433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Forward-Looking Statements</a:t>
            </a:r>
            <a:endParaRPr lang="en-US" dirty="0"/>
          </a:p>
        </p:txBody>
      </p:sp>
      <p:sp>
        <p:nvSpPr>
          <p:cNvPr id="5" name="Content Placeholder 4"/>
          <p:cNvSpPr>
            <a:spLocks noGrp="1"/>
          </p:cNvSpPr>
          <p:nvPr>
            <p:ph sz="quarter" idx="11"/>
          </p:nvPr>
        </p:nvSpPr>
        <p:spPr/>
        <p:txBody>
          <a:bodyPr/>
          <a:lstStyle/>
          <a:p>
            <a:endParaRPr lang="en-US"/>
          </a:p>
        </p:txBody>
      </p:sp>
      <p:sp>
        <p:nvSpPr>
          <p:cNvPr id="6" name="Text Placeholder 5"/>
          <p:cNvSpPr>
            <a:spLocks noGrp="1"/>
          </p:cNvSpPr>
          <p:nvPr>
            <p:ph type="body" idx="12"/>
          </p:nvPr>
        </p:nvSpPr>
        <p:spPr/>
        <p:txBody>
          <a:bodyPr/>
          <a:lstStyle/>
          <a:p>
            <a:endParaRPr lang="en-US"/>
          </a:p>
        </p:txBody>
      </p:sp>
      <p:sp>
        <p:nvSpPr>
          <p:cNvPr id="3" name="Shape 584"/>
          <p:cNvSpPr/>
          <p:nvPr/>
        </p:nvSpPr>
        <p:spPr>
          <a:xfrm>
            <a:off x="590053" y="1027889"/>
            <a:ext cx="11044536" cy="4965509"/>
          </a:xfrm>
          <a:custGeom>
            <a:avLst/>
            <a:gdLst/>
            <a:ahLst/>
            <a:cxnLst>
              <a:cxn ang="0">
                <a:pos x="wd2" y="hd2"/>
              </a:cxn>
              <a:cxn ang="5400000">
                <a:pos x="wd2" y="hd2"/>
              </a:cxn>
              <a:cxn ang="10800000">
                <a:pos x="wd2" y="hd2"/>
              </a:cxn>
              <a:cxn ang="16200000">
                <a:pos x="wd2" y="hd2"/>
              </a:cxn>
            </a:cxnLst>
            <a:rect l="0" t="0" r="r" b="b"/>
            <a:pathLst>
              <a:path w="21600" h="21600" extrusionOk="0">
                <a:moveTo>
                  <a:pt x="1133" y="0"/>
                </a:moveTo>
                <a:lnTo>
                  <a:pt x="819" y="740"/>
                </a:lnTo>
                <a:lnTo>
                  <a:pt x="185" y="740"/>
                </a:lnTo>
                <a:cubicBezTo>
                  <a:pt x="83" y="740"/>
                  <a:pt x="0" y="921"/>
                  <a:pt x="0" y="1143"/>
                </a:cubicBezTo>
                <a:lnTo>
                  <a:pt x="0" y="21197"/>
                </a:lnTo>
                <a:cubicBezTo>
                  <a:pt x="0" y="21420"/>
                  <a:pt x="83" y="21600"/>
                  <a:pt x="185" y="21600"/>
                </a:cubicBezTo>
                <a:lnTo>
                  <a:pt x="21416" y="21600"/>
                </a:lnTo>
                <a:cubicBezTo>
                  <a:pt x="21518" y="21600"/>
                  <a:pt x="21600" y="21420"/>
                  <a:pt x="21600" y="21197"/>
                </a:cubicBezTo>
                <a:lnTo>
                  <a:pt x="21600" y="1143"/>
                </a:lnTo>
                <a:cubicBezTo>
                  <a:pt x="21600" y="921"/>
                  <a:pt x="21518" y="740"/>
                  <a:pt x="21416" y="740"/>
                </a:cubicBezTo>
                <a:lnTo>
                  <a:pt x="1448" y="740"/>
                </a:lnTo>
                <a:lnTo>
                  <a:pt x="1133" y="0"/>
                </a:lnTo>
                <a:close/>
              </a:path>
            </a:pathLst>
          </a:custGeom>
          <a:solidFill>
            <a:schemeClr val="bg2"/>
          </a:solidFill>
          <a:ln w="12700">
            <a:miter lim="400000"/>
          </a:ln>
        </p:spPr>
        <p:txBody>
          <a:bodyPr lIns="316681" tIns="316681" rIns="316681" bIns="316681"/>
          <a:lstStyle/>
          <a:p>
            <a:pPr marL="25336" defTabSz="291340">
              <a:lnSpc>
                <a:spcPts val="2698"/>
              </a:lnSpc>
              <a:defRPr sz="4400">
                <a:solidFill>
                  <a:srgbClr val="D0D9DE"/>
                </a:solidFill>
                <a:latin typeface="+mn-lt"/>
                <a:ea typeface="+mn-ea"/>
                <a:cs typeface="+mn-cs"/>
                <a:sym typeface="Salesforce Sans Light"/>
              </a:defRPr>
            </a:pPr>
            <a:endParaRPr/>
          </a:p>
        </p:txBody>
      </p:sp>
      <p:sp>
        <p:nvSpPr>
          <p:cNvPr id="4" name="Content Placeholder 3"/>
          <p:cNvSpPr txBox="1">
            <a:spLocks/>
          </p:cNvSpPr>
          <p:nvPr/>
        </p:nvSpPr>
        <p:spPr>
          <a:xfrm>
            <a:off x="781492" y="1574851"/>
            <a:ext cx="10647820" cy="3951288"/>
          </a:xfrm>
          <a:prstGeom prst="rect">
            <a:avLst/>
          </a:prstGeom>
        </p:spPr>
        <p:txBody>
          <a:bodyPr/>
          <a:lstStyle>
            <a:lvl1pPr marL="0" indent="0" algn="l" defTabSz="914400" rtl="0" eaLnBrk="1" latinLnBrk="0" hangingPunct="1">
              <a:lnSpc>
                <a:spcPct val="90000"/>
              </a:lnSpc>
              <a:spcBef>
                <a:spcPts val="1200"/>
              </a:spcBef>
              <a:spcAft>
                <a:spcPts val="200"/>
              </a:spcAft>
              <a:buClr>
                <a:schemeClr val="bg1">
                  <a:lumMod val="50000"/>
                </a:schemeClr>
              </a:buClr>
              <a:buSzPct val="100000"/>
              <a:buFont typeface="Arial" panose="020B0604020202020204" pitchFamily="34" charset="0"/>
              <a:buChar char="​"/>
              <a:defRPr lang="en-US" sz="2000" kern="1200" spc="0" baseline="0" dirty="0" smtClean="0">
                <a:solidFill>
                  <a:schemeClr val="accent2">
                    <a:lumMod val="75000"/>
                  </a:schemeClr>
                </a:solidFill>
                <a:latin typeface="Salesforce Sans"/>
                <a:ea typeface="+mn-ea"/>
                <a:cs typeface="+mn-cs"/>
              </a:defRPr>
            </a:lvl1pPr>
            <a:lvl2pPr marL="222250" indent="-222250" algn="l" defTabSz="914400" rtl="0" eaLnBrk="1" latinLnBrk="0" hangingPunct="1">
              <a:lnSpc>
                <a:spcPct val="90000"/>
              </a:lnSpc>
              <a:spcBef>
                <a:spcPts val="400"/>
              </a:spcBef>
              <a:spcAft>
                <a:spcPts val="600"/>
              </a:spcAft>
              <a:buClr>
                <a:schemeClr val="bg1">
                  <a:lumMod val="75000"/>
                </a:schemeClr>
              </a:buClr>
              <a:buSzPct val="100000"/>
              <a:buFont typeface="Arial"/>
              <a:buChar char="•"/>
              <a:defRPr lang="en-US" sz="1800" kern="1200" spc="0" baseline="0" dirty="0" smtClean="0">
                <a:solidFill>
                  <a:srgbClr val="7C868D"/>
                </a:solidFill>
                <a:latin typeface="Salesforce Sans"/>
                <a:ea typeface="+mn-ea"/>
                <a:cs typeface="+mn-cs"/>
              </a:defRPr>
            </a:lvl2pPr>
            <a:lvl3pPr marL="460375" indent="-222250" algn="l" defTabSz="914400" rtl="0" eaLnBrk="1" latinLnBrk="0" hangingPunct="1">
              <a:lnSpc>
                <a:spcPct val="90000"/>
              </a:lnSpc>
              <a:spcBef>
                <a:spcPts val="400"/>
              </a:spcBef>
              <a:spcAft>
                <a:spcPts val="600"/>
              </a:spcAft>
              <a:buClr>
                <a:schemeClr val="bg1">
                  <a:lumMod val="75000"/>
                </a:schemeClr>
              </a:buClr>
              <a:buSzPct val="100000"/>
              <a:buFont typeface="Arial"/>
              <a:buChar char="•"/>
              <a:tabLst/>
              <a:defRPr lang="en-US" sz="1600" kern="1200" spc="0" baseline="0" dirty="0" smtClean="0">
                <a:solidFill>
                  <a:srgbClr val="7C868D"/>
                </a:solidFill>
                <a:latin typeface="Salesforce Sans"/>
                <a:ea typeface="+mn-ea"/>
                <a:cs typeface="+mn-cs"/>
              </a:defRPr>
            </a:lvl3pPr>
            <a:lvl4pPr marL="0" indent="-1588" algn="l" defTabSz="914400" rtl="0" eaLnBrk="1" latinLnBrk="0" hangingPunct="1">
              <a:lnSpc>
                <a:spcPct val="90000"/>
              </a:lnSpc>
              <a:spcBef>
                <a:spcPts val="600"/>
              </a:spcBef>
              <a:spcAft>
                <a:spcPts val="600"/>
              </a:spcAft>
              <a:buClr>
                <a:schemeClr val="bg1">
                  <a:lumMod val="50000"/>
                </a:schemeClr>
              </a:buClr>
              <a:buSzPct val="100000"/>
              <a:buFont typeface="Arial" panose="020B0604020202020204" pitchFamily="34" charset="0"/>
              <a:buChar char="​"/>
              <a:defRPr lang="en-US" sz="1400" kern="1200" spc="0" baseline="0" dirty="0" smtClean="0">
                <a:solidFill>
                  <a:srgbClr val="7C868D"/>
                </a:solidFill>
                <a:latin typeface="Salesforce Sans"/>
                <a:ea typeface="+mn-ea"/>
                <a:cs typeface="+mn-cs"/>
              </a:defRPr>
            </a:lvl4pPr>
            <a:lvl5pPr marL="0" indent="0" algn="l" defTabSz="914400" rtl="0" eaLnBrk="1" latinLnBrk="0" hangingPunct="1">
              <a:lnSpc>
                <a:spcPct val="90000"/>
              </a:lnSpc>
              <a:spcBef>
                <a:spcPts val="300"/>
              </a:spcBef>
              <a:spcAft>
                <a:spcPts val="600"/>
              </a:spcAft>
              <a:buClr>
                <a:schemeClr val="bg1">
                  <a:lumMod val="50000"/>
                </a:schemeClr>
              </a:buClr>
              <a:buSzPct val="100000"/>
              <a:buFont typeface="Arial" panose="020B0604020202020204" pitchFamily="34" charset="0"/>
              <a:buChar char="​"/>
              <a:defRPr lang="en-US" sz="12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200" dirty="0" smtClean="0"/>
              <a:t>Statement under the Private Securities Litigation Reform Act of 1995:</a:t>
            </a:r>
          </a:p>
          <a:p>
            <a:pPr>
              <a:lnSpc>
                <a:spcPct val="100000"/>
              </a:lnSpc>
            </a:pPr>
            <a:r>
              <a:rPr lang="en-US" sz="1200" dirty="0" smtClean="0"/>
              <a:t>This presentation may contain forward-looking statements that involve risks, uncertainties, and assumptions. If any such uncertainties materialize or if any of the assumptions proves incorrect, the results of </a:t>
            </a:r>
            <a:r>
              <a:rPr lang="en-US" sz="1200" dirty="0" err="1" smtClean="0"/>
              <a:t>salesforce.com</a:t>
            </a:r>
            <a:r>
              <a:rPr lang="en-US" sz="1200" dirty="0" smtClean="0"/>
              <a:t>, </a:t>
            </a:r>
            <a:r>
              <a:rPr lang="en-US" sz="1200" dirty="0" err="1" smtClean="0"/>
              <a:t>inc.</a:t>
            </a:r>
            <a:r>
              <a:rPr lang="en-US" sz="1200" dirty="0" smtClean="0"/>
              <a:t>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a:lnSpc>
                <a:spcPct val="100000"/>
              </a:lnSpc>
            </a:pPr>
            <a:r>
              <a:rPr lang="en-US" sz="1200" dirty="0" smtClean="0"/>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any litigation, risks associated with completed and any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a:t>
            </a:r>
            <a:r>
              <a:rPr lang="en-US" sz="1200" dirty="0" err="1" smtClean="0"/>
              <a:t>salesforce.com</a:t>
            </a:r>
            <a:r>
              <a:rPr lang="en-US" sz="1200" dirty="0" smtClean="0"/>
              <a:t> products, and utilization and selling to larger enterprise customers. Further information on potential factors that could affect the financial results of </a:t>
            </a:r>
            <a:r>
              <a:rPr lang="en-US" sz="1200" dirty="0" err="1" smtClean="0"/>
              <a:t>salesforce.com</a:t>
            </a:r>
            <a:r>
              <a:rPr lang="en-US" sz="1200" dirty="0" smtClean="0"/>
              <a:t>, </a:t>
            </a:r>
            <a:r>
              <a:rPr lang="en-US" sz="1200" dirty="0" err="1" smtClean="0"/>
              <a:t>inc.</a:t>
            </a:r>
            <a:r>
              <a:rPr lang="en-US" sz="1200" dirty="0" smtClean="0"/>
              <a:t> is included in our annual report on Form 10-K for the most recent fiscal year and in our quarterly report on Form 10-Q for the most recent fiscal quarter. These documents and others containing important disclosures are available on the SEC Filings section of the Investor Information section of our Web site.</a:t>
            </a:r>
          </a:p>
          <a:p>
            <a:pPr>
              <a:lnSpc>
                <a:spcPct val="100000"/>
              </a:lnSpc>
            </a:pPr>
            <a:r>
              <a:rPr lang="en-US" sz="1200" dirty="0" smtClean="0"/>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a:t>
            </a:r>
            <a:r>
              <a:rPr lang="en-US" sz="1200" dirty="0" err="1" smtClean="0"/>
              <a:t>Salesforce.com</a:t>
            </a:r>
            <a:r>
              <a:rPr lang="en-US" sz="1200" dirty="0" smtClean="0"/>
              <a:t>, </a:t>
            </a:r>
            <a:r>
              <a:rPr lang="en-US" sz="1200" dirty="0" err="1" smtClean="0"/>
              <a:t>inc.</a:t>
            </a:r>
            <a:r>
              <a:rPr lang="en-US" sz="1200" dirty="0" smtClean="0"/>
              <a:t> assumes no obligation and does not intend to update these forward-looking statements.</a:t>
            </a:r>
          </a:p>
          <a:p>
            <a:pPr>
              <a:lnSpc>
                <a:spcPct val="100000"/>
              </a:lnSpc>
            </a:pPr>
            <a:endParaRPr lang="en-US" sz="1200" dirty="0"/>
          </a:p>
        </p:txBody>
      </p:sp>
    </p:spTree>
    <p:extLst>
      <p:ext uri="{BB962C8B-B14F-4D97-AF65-F5344CB8AC3E}">
        <p14:creationId xmlns:p14="http://schemas.microsoft.com/office/powerpoint/2010/main" val="357693798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Thresholds</a:t>
            </a:r>
            <a:endParaRPr lang="en-US" dirty="0"/>
          </a:p>
        </p:txBody>
      </p:sp>
      <p:sp>
        <p:nvSpPr>
          <p:cNvPr id="3" name="Text Placeholder 2"/>
          <p:cNvSpPr>
            <a:spLocks noGrp="1"/>
          </p:cNvSpPr>
          <p:nvPr>
            <p:ph type="body" idx="11"/>
          </p:nvPr>
        </p:nvSpPr>
        <p:spPr/>
        <p:txBody>
          <a:bodyPr/>
          <a:lstStyle/>
          <a:p>
            <a:r>
              <a:rPr lang="en-US" dirty="0" smtClean="0"/>
              <a:t>Demo and Code Review</a:t>
            </a:r>
            <a:endParaRPr lang="en-US" dirty="0"/>
          </a:p>
        </p:txBody>
      </p:sp>
    </p:spTree>
    <p:extLst>
      <p:ext uri="{BB962C8B-B14F-4D97-AF65-F5344CB8AC3E}">
        <p14:creationId xmlns:p14="http://schemas.microsoft.com/office/powerpoint/2010/main" val="17623363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endParaRPr lang="en-US" dirty="0"/>
          </a:p>
        </p:txBody>
      </p:sp>
      <p:sp>
        <p:nvSpPr>
          <p:cNvPr id="4" name="Text Placeholder 3"/>
          <p:cNvSpPr>
            <a:spLocks noGrp="1"/>
          </p:cNvSpPr>
          <p:nvPr>
            <p:ph type="body" idx="12"/>
          </p:nvPr>
        </p:nvSpPr>
        <p:spPr/>
        <p:txBody>
          <a:bodyPr/>
          <a:lstStyle/>
          <a:p>
            <a:r>
              <a:rPr lang="en-US" dirty="0" err="1" smtClean="0"/>
              <a:t>checkThresholds</a:t>
            </a:r>
            <a:r>
              <a:rPr lang="en-US" dirty="0" smtClean="0"/>
              <a:t> Method</a:t>
            </a:r>
            <a:endParaRPr lang="en-US" dirty="0"/>
          </a:p>
        </p:txBody>
      </p:sp>
      <p:sp>
        <p:nvSpPr>
          <p:cNvPr id="5" name="Footer Placeholder 4"/>
          <p:cNvSpPr>
            <a:spLocks noGrp="1"/>
          </p:cNvSpPr>
          <p:nvPr>
            <p:ph type="ftr" sz="quarter" idx="13"/>
          </p:nvPr>
        </p:nvSpPr>
        <p:spPr/>
        <p:txBody>
          <a:bodyPr/>
          <a:lstStyle/>
          <a:p>
            <a:endParaRPr lang="en-US" dirty="0"/>
          </a:p>
        </p:txBody>
      </p:sp>
      <p:sp>
        <p:nvSpPr>
          <p:cNvPr id="6" name="TextBox 5"/>
          <p:cNvSpPr txBox="1"/>
          <p:nvPr/>
        </p:nvSpPr>
        <p:spPr>
          <a:xfrm>
            <a:off x="577851" y="1764792"/>
            <a:ext cx="11039474" cy="4524315"/>
          </a:xfrm>
          <a:prstGeom prst="rect">
            <a:avLst/>
          </a:prstGeom>
          <a:noFill/>
        </p:spPr>
        <p:txBody>
          <a:bodyPr wrap="square" rtlCol="0">
            <a:spAutoFit/>
          </a:bodyPr>
          <a:lstStyle/>
          <a:p>
            <a:r>
              <a:rPr lang="en-US" sz="1600" dirty="0" smtClean="0">
                <a:solidFill>
                  <a:schemeClr val="bg1"/>
                </a:solidFill>
                <a:latin typeface="Courier New" panose="02070309020205020404" pitchFamily="49" charset="0"/>
                <a:cs typeface="Courier New" panose="02070309020205020404" pitchFamily="49" charset="0"/>
              </a:rPr>
              <a:t>    public </a:t>
            </a:r>
            <a:r>
              <a:rPr lang="en-US" sz="1600" dirty="0">
                <a:solidFill>
                  <a:schemeClr val="bg1"/>
                </a:solidFill>
                <a:latin typeface="Courier New" panose="02070309020205020404" pitchFamily="49" charset="0"/>
                <a:cs typeface="Courier New" panose="02070309020205020404" pitchFamily="49" charset="0"/>
              </a:rPr>
              <a:t>void </a:t>
            </a:r>
            <a:r>
              <a:rPr lang="en-US" sz="1600" dirty="0" err="1">
                <a:solidFill>
                  <a:schemeClr val="bg1"/>
                </a:solidFill>
                <a:latin typeface="Courier New" panose="02070309020205020404" pitchFamily="49" charset="0"/>
                <a:cs typeface="Courier New" panose="02070309020205020404" pitchFamily="49" charset="0"/>
              </a:rPr>
              <a:t>checkThresholds</a:t>
            </a:r>
            <a:r>
              <a:rPr lang="en-US" sz="1600" dirty="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        Integer </a:t>
            </a:r>
            <a:r>
              <a:rPr lang="en-US" sz="1600" dirty="0" err="1">
                <a:solidFill>
                  <a:schemeClr val="bg1"/>
                </a:solidFill>
                <a:latin typeface="Courier New" panose="02070309020205020404" pitchFamily="49" charset="0"/>
                <a:cs typeface="Courier New" panose="02070309020205020404" pitchFamily="49" charset="0"/>
              </a:rPr>
              <a:t>availableLicenses</a:t>
            </a:r>
            <a:r>
              <a:rPr lang="en-US" sz="1600" dirty="0">
                <a:solidFill>
                  <a:schemeClr val="bg1"/>
                </a:solidFill>
                <a:latin typeface="Courier New" panose="02070309020205020404" pitchFamily="49" charset="0"/>
                <a:cs typeface="Courier New" panose="02070309020205020404" pitchFamily="49" charset="0"/>
              </a:rPr>
              <a:t> = [SELECT count() FROM </a:t>
            </a:r>
            <a:r>
              <a:rPr lang="en-US" sz="1600" dirty="0" err="1">
                <a:solidFill>
                  <a:schemeClr val="bg1"/>
                </a:solidFill>
                <a:latin typeface="Courier New" panose="02070309020205020404" pitchFamily="49" charset="0"/>
                <a:cs typeface="Courier New" panose="02070309020205020404" pitchFamily="49" charset="0"/>
              </a:rPr>
              <a:t>License__c</a:t>
            </a:r>
            <a:r>
              <a:rPr lang="en-US" sz="1600" dirty="0">
                <a:solidFill>
                  <a:schemeClr val="bg1"/>
                </a:solidFill>
                <a:latin typeface="Courier New" panose="02070309020205020404" pitchFamily="49" charset="0"/>
                <a:cs typeface="Courier New" panose="02070309020205020404" pitchFamily="49" charset="0"/>
              </a:rPr>
              <a:t> </a:t>
            </a:r>
            <a:endParaRPr lang="en-US" sz="1600" dirty="0" smtClean="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a:t>
            </a:r>
            <a:r>
              <a:rPr lang="en-US" sz="1600" dirty="0" smtClean="0">
                <a:solidFill>
                  <a:schemeClr val="bg1"/>
                </a:solidFill>
                <a:latin typeface="Courier New" panose="02070309020205020404" pitchFamily="49" charset="0"/>
                <a:cs typeface="Courier New" panose="02070309020205020404" pitchFamily="49" charset="0"/>
              </a:rPr>
              <a:t>                                     WHERE </a:t>
            </a:r>
            <a:r>
              <a:rPr lang="en-US" sz="1600" dirty="0" err="1">
                <a:solidFill>
                  <a:schemeClr val="bg1"/>
                </a:solidFill>
                <a:latin typeface="Courier New" panose="02070309020205020404" pitchFamily="49" charset="0"/>
                <a:cs typeface="Courier New" panose="02070309020205020404" pitchFamily="49" charset="0"/>
              </a:rPr>
              <a:t>isIssued</a:t>
            </a:r>
            <a:r>
              <a:rPr lang="en-US" sz="1600" dirty="0">
                <a:solidFill>
                  <a:schemeClr val="bg1"/>
                </a:solidFill>
                <a:latin typeface="Courier New" panose="02070309020205020404" pitchFamily="49" charset="0"/>
                <a:cs typeface="Courier New" panose="02070309020205020404" pitchFamily="49" charset="0"/>
              </a:rPr>
              <a:t>__c = false];</a:t>
            </a: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thresholds__c</a:t>
            </a:r>
            <a:r>
              <a:rPr lang="en-US" sz="1600" dirty="0">
                <a:solidFill>
                  <a:schemeClr val="bg1"/>
                </a:solidFill>
                <a:latin typeface="Courier New" panose="02070309020205020404" pitchFamily="49" charset="0"/>
                <a:cs typeface="Courier New" panose="02070309020205020404" pitchFamily="49" charset="0"/>
              </a:rPr>
              <a:t> thresholds = thresholds__</a:t>
            </a:r>
            <a:r>
              <a:rPr lang="en-US" sz="1600" dirty="0" err="1">
                <a:solidFill>
                  <a:schemeClr val="bg1"/>
                </a:solidFill>
                <a:latin typeface="Courier New" panose="02070309020205020404" pitchFamily="49" charset="0"/>
                <a:cs typeface="Courier New" panose="02070309020205020404" pitchFamily="49" charset="0"/>
              </a:rPr>
              <a:t>c.getInstance</a:t>
            </a:r>
            <a:r>
              <a:rPr lang="en-US" sz="1600" dirty="0">
                <a:solidFill>
                  <a:schemeClr val="bg1"/>
                </a:solidFill>
                <a:latin typeface="Courier New" panose="02070309020205020404" pitchFamily="49" charset="0"/>
                <a:cs typeface="Courier New" panose="02070309020205020404" pitchFamily="49" charset="0"/>
              </a:rPr>
              <a:t>('Licenses');</a:t>
            </a:r>
          </a:p>
          <a:p>
            <a:r>
              <a:rPr lang="en-US" sz="1600" dirty="0">
                <a:solidFill>
                  <a:schemeClr val="bg1"/>
                </a:solidFill>
                <a:latin typeface="Courier New" panose="02070309020205020404" pitchFamily="49" charset="0"/>
                <a:cs typeface="Courier New" panose="02070309020205020404" pitchFamily="49" charset="0"/>
              </a:rPr>
              <a:t>        if(</a:t>
            </a:r>
            <a:r>
              <a:rPr lang="en-US" sz="1600" dirty="0" err="1">
                <a:solidFill>
                  <a:schemeClr val="bg1"/>
                </a:solidFill>
                <a:latin typeface="Courier New" panose="02070309020205020404" pitchFamily="49" charset="0"/>
                <a:cs typeface="Courier New" panose="02070309020205020404" pitchFamily="49" charset="0"/>
              </a:rPr>
              <a:t>availableLicenses</a:t>
            </a:r>
            <a:r>
              <a:rPr lang="en-US" sz="1600" dirty="0">
                <a:solidFill>
                  <a:schemeClr val="bg1"/>
                </a:solidFill>
                <a:latin typeface="Courier New" panose="02070309020205020404" pitchFamily="49" charset="0"/>
                <a:cs typeface="Courier New" panose="02070309020205020404" pitchFamily="49" charset="0"/>
              </a:rPr>
              <a:t> &lt;= </a:t>
            </a:r>
            <a:r>
              <a:rPr lang="en-US" sz="1600" dirty="0" err="1">
                <a:solidFill>
                  <a:schemeClr val="bg1"/>
                </a:solidFill>
                <a:latin typeface="Courier New" panose="02070309020205020404" pitchFamily="49" charset="0"/>
                <a:cs typeface="Courier New" panose="02070309020205020404" pitchFamily="49" charset="0"/>
              </a:rPr>
              <a:t>thresholds.Low_Limit__c</a:t>
            </a:r>
            <a:r>
              <a:rPr lang="en-US" sz="1600" dirty="0">
                <a:solidFill>
                  <a:schemeClr val="bg1"/>
                </a:solidFill>
                <a:latin typeface="Courier New" panose="02070309020205020404" pitchFamily="49" charset="0"/>
                <a:cs typeface="Courier New" panose="02070309020205020404" pitchFamily="49" charset="0"/>
              </a:rPr>
              <a:t>){ //Adjust limit </a:t>
            </a:r>
            <a:r>
              <a:rPr lang="en-US" sz="1600" dirty="0" smtClean="0">
                <a:solidFill>
                  <a:schemeClr val="bg1"/>
                </a:solidFill>
                <a:latin typeface="Courier New" panose="02070309020205020404" pitchFamily="49" charset="0"/>
                <a:cs typeface="Courier New" panose="02070309020205020404" pitchFamily="49" charset="0"/>
              </a:rPr>
              <a:t>DOWN</a:t>
            </a:r>
          </a:p>
          <a:p>
            <a:r>
              <a:rPr lang="en-US" sz="1600" dirty="0">
                <a:solidFill>
                  <a:schemeClr val="bg1"/>
                </a:solidFill>
                <a:latin typeface="Courier New" panose="02070309020205020404" pitchFamily="49" charset="0"/>
                <a:cs typeface="Courier New" panose="02070309020205020404" pitchFamily="49" charset="0"/>
              </a:rPr>
              <a:t> </a:t>
            </a:r>
            <a:r>
              <a:rPr lang="en-US" sz="1600" dirty="0" smtClean="0">
                <a:solidFill>
                  <a:schemeClr val="bg1"/>
                </a:solidFill>
                <a:latin typeface="Courier New" panose="02070309020205020404" pitchFamily="49" charset="0"/>
                <a:cs typeface="Courier New" panose="02070309020205020404" pitchFamily="49" charset="0"/>
              </a:rPr>
              <a:t>           double </a:t>
            </a:r>
            <a:r>
              <a:rPr lang="en-US" sz="1600" dirty="0" err="1">
                <a:solidFill>
                  <a:schemeClr val="bg1"/>
                </a:solidFill>
                <a:latin typeface="Courier New" panose="02070309020205020404" pitchFamily="49" charset="0"/>
                <a:cs typeface="Courier New" panose="02070309020205020404" pitchFamily="49" charset="0"/>
              </a:rPr>
              <a:t>newLowLimit</a:t>
            </a:r>
            <a:r>
              <a:rPr lang="en-US" sz="1600" dirty="0">
                <a:solidFill>
                  <a:schemeClr val="bg1"/>
                </a:solidFill>
                <a:latin typeface="Courier New" panose="02070309020205020404" pitchFamily="49" charset="0"/>
                <a:cs typeface="Courier New" panose="02070309020205020404" pitchFamily="49" charset="0"/>
              </a:rPr>
              <a:t> = </a:t>
            </a:r>
            <a:r>
              <a:rPr lang="en-US" sz="1600" dirty="0" err="1" smtClean="0">
                <a:solidFill>
                  <a:schemeClr val="bg1"/>
                </a:solidFill>
                <a:latin typeface="Courier New" panose="02070309020205020404" pitchFamily="49" charset="0"/>
                <a:cs typeface="Courier New" panose="02070309020205020404" pitchFamily="49" charset="0"/>
              </a:rPr>
              <a:t>math.floor</a:t>
            </a:r>
            <a:r>
              <a:rPr lang="en-US" sz="1600" dirty="0" smtClean="0">
                <a:solidFill>
                  <a:schemeClr val="bg1"/>
                </a:solidFill>
                <a:latin typeface="Courier New" panose="02070309020205020404" pitchFamily="49" charset="0"/>
                <a:cs typeface="Courier New" panose="02070309020205020404" pitchFamily="49" charset="0"/>
              </a:rPr>
              <a:t>(</a:t>
            </a:r>
            <a:r>
              <a:rPr lang="en-US" sz="1600" dirty="0" err="1" smtClean="0">
                <a:solidFill>
                  <a:schemeClr val="bg1"/>
                </a:solidFill>
                <a:latin typeface="Courier New" panose="02070309020205020404" pitchFamily="49" charset="0"/>
                <a:cs typeface="Courier New" panose="02070309020205020404" pitchFamily="49" charset="0"/>
              </a:rPr>
              <a:t>thresholds.Low_Limit</a:t>
            </a:r>
            <a:r>
              <a:rPr lang="en-US" sz="1600" dirty="0" err="1">
                <a:solidFill>
                  <a:schemeClr val="bg1"/>
                </a:solidFill>
                <a:latin typeface="Courier New" panose="02070309020205020404" pitchFamily="49" charset="0"/>
                <a:cs typeface="Courier New" panose="02070309020205020404" pitchFamily="49" charset="0"/>
              </a:rPr>
              <a:t>__</a:t>
            </a:r>
            <a:r>
              <a:rPr lang="en-US" sz="1600" dirty="0" err="1" smtClean="0">
                <a:solidFill>
                  <a:schemeClr val="bg1"/>
                </a:solidFill>
                <a:latin typeface="Courier New" panose="02070309020205020404" pitchFamily="49" charset="0"/>
                <a:cs typeface="Courier New" panose="02070309020205020404" pitchFamily="49" charset="0"/>
              </a:rPr>
              <a:t>c</a:t>
            </a:r>
            <a:r>
              <a:rPr lang="en-US" sz="1600" dirty="0" smtClean="0">
                <a:solidFill>
                  <a:schemeClr val="bg1"/>
                </a:solidFill>
                <a:latin typeface="Courier New" panose="02070309020205020404" pitchFamily="49" charset="0"/>
                <a:cs typeface="Courier New" panose="02070309020205020404" pitchFamily="49" charset="0"/>
              </a:rPr>
              <a:t> /             </a:t>
            </a:r>
          </a:p>
          <a:p>
            <a:r>
              <a:rPr lang="en-US" sz="1600" dirty="0">
                <a:solidFill>
                  <a:schemeClr val="bg1"/>
                </a:solidFill>
                <a:latin typeface="Courier New" panose="02070309020205020404" pitchFamily="49" charset="0"/>
                <a:cs typeface="Courier New" panose="02070309020205020404" pitchFamily="49" charset="0"/>
              </a:rPr>
              <a:t> </a:t>
            </a:r>
            <a:r>
              <a:rPr lang="en-US" sz="1600" dirty="0" smtClean="0">
                <a:solidFill>
                  <a:schemeClr val="bg1"/>
                </a:solidFill>
                <a:latin typeface="Courier New" panose="02070309020205020404" pitchFamily="49" charset="0"/>
                <a:cs typeface="Courier New" panose="02070309020205020404" pitchFamily="49" charset="0"/>
              </a:rPr>
              <a:t>                                </a:t>
            </a:r>
            <a:r>
              <a:rPr lang="en-US" sz="1600" dirty="0" err="1" smtClean="0">
                <a:solidFill>
                  <a:schemeClr val="bg1"/>
                </a:solidFill>
                <a:latin typeface="Courier New" panose="02070309020205020404" pitchFamily="49" charset="0"/>
                <a:cs typeface="Courier New" panose="02070309020205020404" pitchFamily="49" charset="0"/>
              </a:rPr>
              <a:t>thresholds.Adjustment_Factor</a:t>
            </a:r>
            <a:r>
              <a:rPr lang="en-US" sz="1600" dirty="0" err="1">
                <a:solidFill>
                  <a:schemeClr val="bg1"/>
                </a:solidFill>
                <a:latin typeface="Courier New" panose="02070309020205020404" pitchFamily="49" charset="0"/>
                <a:cs typeface="Courier New" panose="02070309020205020404" pitchFamily="49" charset="0"/>
              </a:rPr>
              <a:t>__c</a:t>
            </a:r>
            <a:r>
              <a:rPr lang="en-US" sz="1600" dirty="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thresholds.Low_Limit__c</a:t>
            </a:r>
            <a:r>
              <a:rPr lang="en-US" sz="1600" dirty="0">
                <a:solidFill>
                  <a:schemeClr val="bg1"/>
                </a:solidFill>
                <a:latin typeface="Courier New" panose="02070309020205020404" pitchFamily="49" charset="0"/>
                <a:cs typeface="Courier New" panose="02070309020205020404" pitchFamily="49" charset="0"/>
              </a:rPr>
              <a:t> = (integer)</a:t>
            </a:r>
            <a:r>
              <a:rPr lang="en-US" sz="1600" dirty="0" err="1">
                <a:solidFill>
                  <a:schemeClr val="bg1"/>
                </a:solidFill>
                <a:latin typeface="Courier New" panose="02070309020205020404" pitchFamily="49" charset="0"/>
                <a:cs typeface="Courier New" panose="02070309020205020404" pitchFamily="49" charset="0"/>
              </a:rPr>
              <a:t>newLowLimit</a:t>
            </a:r>
            <a:r>
              <a:rPr lang="en-US" sz="1600" dirty="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            update thresholds; //Adjust limit DOWN</a:t>
            </a:r>
          </a:p>
          <a:p>
            <a:r>
              <a:rPr lang="en-US" sz="1600" dirty="0">
                <a:solidFill>
                  <a:schemeClr val="bg1"/>
                </a:solidFill>
                <a:latin typeface="Courier New" panose="02070309020205020404" pitchFamily="49" charset="0"/>
                <a:cs typeface="Courier New" panose="02070309020205020404" pitchFamily="49" charset="0"/>
              </a:rPr>
              <a:t>            case </a:t>
            </a:r>
            <a:r>
              <a:rPr lang="en-US" sz="1600" dirty="0" err="1">
                <a:solidFill>
                  <a:schemeClr val="bg1"/>
                </a:solidFill>
                <a:latin typeface="Courier New" panose="02070309020205020404" pitchFamily="49" charset="0"/>
                <a:cs typeface="Courier New" panose="02070309020205020404" pitchFamily="49" charset="0"/>
              </a:rPr>
              <a:t>createdCase</a:t>
            </a:r>
            <a:r>
              <a:rPr lang="en-US" sz="1600" dirty="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createLowLimitCase</a:t>
            </a:r>
            <a:r>
              <a:rPr lang="en-US" sz="1600" dirty="0" smtClean="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 </a:t>
            </a:r>
            <a:r>
              <a:rPr lang="en-US" sz="1600" dirty="0" smtClean="0">
                <a:solidFill>
                  <a:schemeClr val="bg1"/>
                </a:solidFill>
                <a:latin typeface="Courier New" panose="02070309020205020404" pitchFamily="49" charset="0"/>
                <a:cs typeface="Courier New" panose="02070309020205020404" pitchFamily="49" charset="0"/>
              </a:rPr>
              <a:t>                             </a:t>
            </a:r>
            <a:r>
              <a:rPr lang="en-US" sz="1600" dirty="0" err="1" smtClean="0">
                <a:solidFill>
                  <a:schemeClr val="bg1"/>
                </a:solidFill>
                <a:latin typeface="Courier New" panose="02070309020205020404" pitchFamily="49" charset="0"/>
                <a:cs typeface="Courier New" panose="02070309020205020404" pitchFamily="49" charset="0"/>
              </a:rPr>
              <a:t>availableLicenses</a:t>
            </a:r>
            <a:r>
              <a:rPr lang="en-US" sz="1600" dirty="0">
                <a:solidFill>
                  <a:schemeClr val="bg1"/>
                </a:solidFill>
                <a:latin typeface="Courier New" panose="02070309020205020404" pitchFamily="49" charset="0"/>
                <a:cs typeface="Courier New" panose="02070309020205020404" pitchFamily="49" charset="0"/>
              </a:rPr>
              <a:t>, thresholds); //Create a Case</a:t>
            </a:r>
          </a:p>
          <a:p>
            <a:r>
              <a:rPr lang="en-US" sz="1600" dirty="0">
                <a:solidFill>
                  <a:schemeClr val="bg1"/>
                </a:solidFill>
                <a:latin typeface="Courier New" panose="02070309020205020404" pitchFamily="49" charset="0"/>
                <a:cs typeface="Courier New" panose="02070309020205020404" pitchFamily="49" charset="0"/>
              </a:rPr>
              <a:t>        } else </a:t>
            </a:r>
            <a:r>
              <a:rPr lang="en-US" sz="1600" dirty="0" smtClean="0">
                <a:solidFill>
                  <a:schemeClr val="bg1"/>
                </a:solidFill>
                <a:latin typeface="Courier New" panose="02070309020205020404" pitchFamily="49" charset="0"/>
                <a:cs typeface="Courier New" panose="02070309020205020404" pitchFamily="49" charset="0"/>
              </a:rPr>
              <a:t>if (</a:t>
            </a:r>
            <a:r>
              <a:rPr lang="en-US" sz="1600" dirty="0" err="1" smtClean="0">
                <a:solidFill>
                  <a:schemeClr val="bg1"/>
                </a:solidFill>
                <a:latin typeface="Courier New" panose="02070309020205020404" pitchFamily="49" charset="0"/>
                <a:cs typeface="Courier New" panose="02070309020205020404" pitchFamily="49" charset="0"/>
              </a:rPr>
              <a:t>availableLicenses</a:t>
            </a:r>
            <a:r>
              <a:rPr lang="en-US" sz="1600" dirty="0" smtClean="0">
                <a:solidFill>
                  <a:schemeClr val="bg1"/>
                </a:solidFill>
                <a:latin typeface="Courier New" panose="02070309020205020404" pitchFamily="49" charset="0"/>
                <a:cs typeface="Courier New" panose="02070309020205020404" pitchFamily="49" charset="0"/>
              </a:rPr>
              <a:t> </a:t>
            </a:r>
            <a:r>
              <a:rPr lang="en-US" sz="1600" dirty="0">
                <a:solidFill>
                  <a:schemeClr val="bg1"/>
                </a:solidFill>
                <a:latin typeface="Courier New" panose="02070309020205020404" pitchFamily="49" charset="0"/>
                <a:cs typeface="Courier New" panose="02070309020205020404" pitchFamily="49" charset="0"/>
              </a:rPr>
              <a:t>&gt;= </a:t>
            </a:r>
            <a:r>
              <a:rPr lang="en-US" sz="1600" dirty="0" err="1">
                <a:solidFill>
                  <a:schemeClr val="bg1"/>
                </a:solidFill>
                <a:latin typeface="Courier New" panose="02070309020205020404" pitchFamily="49" charset="0"/>
                <a:cs typeface="Courier New" panose="02070309020205020404" pitchFamily="49" charset="0"/>
              </a:rPr>
              <a:t>thresholds.High_Limit__c</a:t>
            </a:r>
            <a:r>
              <a:rPr lang="en-US" sz="1600" dirty="0">
                <a:solidFill>
                  <a:schemeClr val="bg1"/>
                </a:solidFill>
                <a:latin typeface="Courier New" panose="02070309020205020404" pitchFamily="49" charset="0"/>
                <a:cs typeface="Courier New" panose="02070309020205020404" pitchFamily="49" charset="0"/>
              </a:rPr>
              <a:t> &amp;&amp;</a:t>
            </a: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smtClean="0">
                <a:solidFill>
                  <a:schemeClr val="bg1"/>
                </a:solidFill>
                <a:latin typeface="Courier New" panose="02070309020205020404" pitchFamily="49" charset="0"/>
                <a:cs typeface="Courier New" panose="02070309020205020404" pitchFamily="49" charset="0"/>
              </a:rPr>
              <a:t>thresholds.Low_Limit</a:t>
            </a:r>
            <a:r>
              <a:rPr lang="en-US" sz="1600" dirty="0" err="1">
                <a:solidFill>
                  <a:schemeClr val="bg1"/>
                </a:solidFill>
                <a:latin typeface="Courier New" panose="02070309020205020404" pitchFamily="49" charset="0"/>
                <a:cs typeface="Courier New" panose="02070309020205020404" pitchFamily="49" charset="0"/>
              </a:rPr>
              <a:t>__c</a:t>
            </a:r>
            <a:r>
              <a:rPr lang="en-US" sz="1600" dirty="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thresholds.Low_Limit_Default_Value__c</a:t>
            </a:r>
            <a:r>
              <a:rPr lang="en-US" sz="1600" dirty="0" smtClean="0">
                <a:solidFill>
                  <a:schemeClr val="bg1"/>
                </a:solidFill>
                <a:latin typeface="Courier New" panose="02070309020205020404" pitchFamily="49" charset="0"/>
                <a:cs typeface="Courier New" panose="02070309020205020404" pitchFamily="49" charset="0"/>
              </a:rPr>
              <a:t>){</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thresholds.Low_Limit__c</a:t>
            </a:r>
            <a:r>
              <a:rPr lang="en-US" sz="1600" dirty="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thresholds.Low_Limit_Default_Value__c</a:t>
            </a:r>
            <a:r>
              <a:rPr lang="en-US" sz="1600" dirty="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            update thresholds; //Adjust the limit UP</a:t>
            </a:r>
          </a:p>
          <a:p>
            <a:r>
              <a:rPr lang="en-US" sz="1600" dirty="0">
                <a:solidFill>
                  <a:schemeClr val="bg1"/>
                </a:solidFill>
                <a:latin typeface="Courier New" panose="02070309020205020404" pitchFamily="49" charset="0"/>
                <a:cs typeface="Courier New" panose="02070309020205020404" pitchFamily="49" charset="0"/>
              </a:rPr>
              <a:t>        </a:t>
            </a:r>
            <a:r>
              <a:rPr lang="en-US" sz="1600" dirty="0" smtClean="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 </a:t>
            </a:r>
            <a:r>
              <a:rPr lang="en-US" sz="1600" dirty="0" smtClean="0">
                <a:solidFill>
                  <a:schemeClr val="bg1"/>
                </a:solidFill>
                <a:latin typeface="Courier New" panose="02070309020205020404" pitchFamily="49" charset="0"/>
                <a:cs typeface="Courier New" panose="02070309020205020404" pitchFamily="49" charset="0"/>
              </a:rPr>
              <a:t>       </a:t>
            </a:r>
            <a:r>
              <a:rPr lang="en-US" sz="1600" dirty="0">
                <a:solidFill>
                  <a:schemeClr val="bg1"/>
                </a:solidFill>
                <a:latin typeface="Courier New" panose="02070309020205020404" pitchFamily="49" charset="0"/>
                <a:cs typeface="Courier New" panose="02070309020205020404" pitchFamily="49" charset="0"/>
              </a:rPr>
              <a:t>return thresholds;</a:t>
            </a:r>
          </a:p>
          <a:p>
            <a:r>
              <a:rPr lang="en-US" sz="16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4911176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endParaRPr lang="en-US" dirty="0"/>
          </a:p>
        </p:txBody>
      </p:sp>
      <p:sp>
        <p:nvSpPr>
          <p:cNvPr id="4" name="Text Placeholder 3"/>
          <p:cNvSpPr>
            <a:spLocks noGrp="1"/>
          </p:cNvSpPr>
          <p:nvPr>
            <p:ph type="body" idx="12"/>
          </p:nvPr>
        </p:nvSpPr>
        <p:spPr/>
        <p:txBody>
          <a:bodyPr/>
          <a:lstStyle/>
          <a:p>
            <a:r>
              <a:rPr lang="en-US" dirty="0" err="1" smtClean="0"/>
              <a:t>createLowLimitCase</a:t>
            </a:r>
            <a:r>
              <a:rPr lang="en-US" dirty="0" smtClean="0"/>
              <a:t> Method</a:t>
            </a:r>
            <a:endParaRPr lang="en-US" dirty="0"/>
          </a:p>
        </p:txBody>
      </p:sp>
      <p:sp>
        <p:nvSpPr>
          <p:cNvPr id="5" name="Footer Placeholder 4"/>
          <p:cNvSpPr>
            <a:spLocks noGrp="1"/>
          </p:cNvSpPr>
          <p:nvPr>
            <p:ph type="ftr" sz="quarter" idx="13"/>
          </p:nvPr>
        </p:nvSpPr>
        <p:spPr/>
        <p:txBody>
          <a:bodyPr/>
          <a:lstStyle/>
          <a:p>
            <a:endParaRPr lang="en-US" dirty="0"/>
          </a:p>
        </p:txBody>
      </p:sp>
      <p:sp>
        <p:nvSpPr>
          <p:cNvPr id="6" name="TextBox 5"/>
          <p:cNvSpPr txBox="1"/>
          <p:nvPr/>
        </p:nvSpPr>
        <p:spPr>
          <a:xfrm>
            <a:off x="577851" y="1764792"/>
            <a:ext cx="11039474" cy="3046988"/>
          </a:xfrm>
          <a:prstGeom prst="rect">
            <a:avLst/>
          </a:prstGeom>
          <a:noFill/>
        </p:spPr>
        <p:txBody>
          <a:bodyPr wrap="square" rtlCol="0">
            <a:spAutoFit/>
          </a:bodyPr>
          <a:lstStyle/>
          <a:p>
            <a:r>
              <a:rPr lang="en-US" sz="1600" dirty="0" smtClean="0">
                <a:solidFill>
                  <a:schemeClr val="bg1"/>
                </a:solidFill>
                <a:latin typeface="Courier New" panose="02070309020205020404" pitchFamily="49" charset="0"/>
                <a:cs typeface="Courier New" panose="02070309020205020404" pitchFamily="49" charset="0"/>
              </a:rPr>
              <a:t>    public </a:t>
            </a:r>
            <a:r>
              <a:rPr lang="en-US" sz="1600" dirty="0">
                <a:solidFill>
                  <a:schemeClr val="bg1"/>
                </a:solidFill>
                <a:latin typeface="Courier New" panose="02070309020205020404" pitchFamily="49" charset="0"/>
                <a:cs typeface="Courier New" panose="02070309020205020404" pitchFamily="49" charset="0"/>
              </a:rPr>
              <a:t>Case </a:t>
            </a:r>
            <a:r>
              <a:rPr lang="en-US" sz="1600" dirty="0" err="1">
                <a:solidFill>
                  <a:schemeClr val="bg1"/>
                </a:solidFill>
                <a:latin typeface="Courier New" panose="02070309020205020404" pitchFamily="49" charset="0"/>
                <a:cs typeface="Courier New" panose="02070309020205020404" pitchFamily="49" charset="0"/>
              </a:rPr>
              <a:t>createLowLimitCase</a:t>
            </a:r>
            <a:r>
              <a:rPr lang="en-US" sz="1600" dirty="0">
                <a:solidFill>
                  <a:schemeClr val="bg1"/>
                </a:solidFill>
                <a:latin typeface="Courier New" panose="02070309020205020404" pitchFamily="49" charset="0"/>
                <a:cs typeface="Courier New" panose="02070309020205020404" pitchFamily="49" charset="0"/>
              </a:rPr>
              <a:t>(integer </a:t>
            </a:r>
            <a:r>
              <a:rPr lang="en-US" sz="1600" dirty="0" err="1">
                <a:solidFill>
                  <a:schemeClr val="bg1"/>
                </a:solidFill>
                <a:latin typeface="Courier New" panose="02070309020205020404" pitchFamily="49" charset="0"/>
                <a:cs typeface="Courier New" panose="02070309020205020404" pitchFamily="49" charset="0"/>
              </a:rPr>
              <a:t>availableLicenses</a:t>
            </a:r>
            <a:r>
              <a:rPr lang="en-US" sz="1600" dirty="0">
                <a:solidFill>
                  <a:schemeClr val="bg1"/>
                </a:solidFill>
                <a:latin typeface="Courier New" panose="02070309020205020404" pitchFamily="49" charset="0"/>
                <a:cs typeface="Courier New" panose="02070309020205020404" pitchFamily="49" charset="0"/>
              </a:rPr>
              <a:t>, </a:t>
            </a:r>
            <a:endParaRPr lang="en-US" sz="1600" dirty="0" smtClean="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a:t>
            </a:r>
            <a:r>
              <a:rPr lang="en-US" sz="1600" dirty="0" smtClean="0">
                <a:solidFill>
                  <a:schemeClr val="bg1"/>
                </a:solidFill>
                <a:latin typeface="Courier New" panose="02070309020205020404" pitchFamily="49" charset="0"/>
                <a:cs typeface="Courier New" panose="02070309020205020404" pitchFamily="49" charset="0"/>
              </a:rPr>
              <a:t>                                    </a:t>
            </a:r>
            <a:r>
              <a:rPr lang="en-US" sz="1600" dirty="0" err="1" smtClean="0">
                <a:solidFill>
                  <a:schemeClr val="bg1"/>
                </a:solidFill>
                <a:latin typeface="Courier New" panose="02070309020205020404" pitchFamily="49" charset="0"/>
                <a:cs typeface="Courier New" panose="02070309020205020404" pitchFamily="49" charset="0"/>
              </a:rPr>
              <a:t>thresholds</a:t>
            </a:r>
            <a:r>
              <a:rPr lang="en-US" sz="1600" dirty="0" err="1">
                <a:solidFill>
                  <a:schemeClr val="bg1"/>
                </a:solidFill>
                <a:latin typeface="Courier New" panose="02070309020205020404" pitchFamily="49" charset="0"/>
                <a:cs typeface="Courier New" panose="02070309020205020404" pitchFamily="49" charset="0"/>
              </a:rPr>
              <a:t>__c</a:t>
            </a: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newSettings</a:t>
            </a:r>
            <a:r>
              <a:rPr lang="en-US" sz="1600" dirty="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        Case </a:t>
            </a:r>
            <a:r>
              <a:rPr lang="en-US" sz="1600" dirty="0" err="1">
                <a:solidFill>
                  <a:schemeClr val="bg1"/>
                </a:solidFill>
                <a:latin typeface="Courier New" panose="02070309020205020404" pitchFamily="49" charset="0"/>
                <a:cs typeface="Courier New" panose="02070309020205020404" pitchFamily="49" charset="0"/>
              </a:rPr>
              <a:t>LowLimitCase</a:t>
            </a:r>
            <a:r>
              <a:rPr lang="en-US" sz="1600" dirty="0">
                <a:solidFill>
                  <a:schemeClr val="bg1"/>
                </a:solidFill>
                <a:latin typeface="Courier New" panose="02070309020205020404" pitchFamily="49" charset="0"/>
                <a:cs typeface="Courier New" panose="02070309020205020404" pitchFamily="49" charset="0"/>
              </a:rPr>
              <a:t> = new Case();</a:t>
            </a: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LowLimitCase.Description</a:t>
            </a:r>
            <a:r>
              <a:rPr lang="en-US" sz="1600" dirty="0">
                <a:solidFill>
                  <a:schemeClr val="bg1"/>
                </a:solidFill>
                <a:latin typeface="Courier New" panose="02070309020205020404" pitchFamily="49" charset="0"/>
                <a:cs typeface="Courier New" panose="02070309020205020404" pitchFamily="49" charset="0"/>
              </a:rPr>
              <a:t> = 'The number of </a:t>
            </a:r>
            <a:r>
              <a:rPr lang="en-US" sz="1600" dirty="0" smtClean="0">
                <a:solidFill>
                  <a:schemeClr val="bg1"/>
                </a:solidFill>
                <a:latin typeface="Courier New" panose="02070309020205020404" pitchFamily="49" charset="0"/>
                <a:cs typeface="Courier New" panose="02070309020205020404" pitchFamily="49" charset="0"/>
              </a:rPr>
              <a:t>available Licenses </a:t>
            </a:r>
            <a:r>
              <a:rPr lang="en-US" sz="1600" dirty="0">
                <a:solidFill>
                  <a:schemeClr val="bg1"/>
                </a:solidFill>
                <a:latin typeface="Courier New" panose="02070309020205020404" pitchFamily="49" charset="0"/>
                <a:cs typeface="Courier New" panose="02070309020205020404" pitchFamily="49" charset="0"/>
              </a:rPr>
              <a:t>is ' </a:t>
            </a:r>
            <a:r>
              <a:rPr lang="en-US" sz="1600" dirty="0" smtClean="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 </a:t>
            </a:r>
            <a:r>
              <a:rPr lang="en-US" sz="1600" dirty="0" smtClean="0">
                <a:solidFill>
                  <a:schemeClr val="bg1"/>
                </a:solidFill>
                <a:latin typeface="Courier New" panose="02070309020205020404" pitchFamily="49" charset="0"/>
                <a:cs typeface="Courier New" panose="02070309020205020404" pitchFamily="49" charset="0"/>
              </a:rPr>
              <a:t>           </a:t>
            </a:r>
            <a:r>
              <a:rPr lang="en-US" sz="1600" dirty="0" err="1" smtClean="0">
                <a:solidFill>
                  <a:schemeClr val="bg1"/>
                </a:solidFill>
                <a:latin typeface="Courier New" panose="02070309020205020404" pitchFamily="49" charset="0"/>
                <a:cs typeface="Courier New" panose="02070309020205020404" pitchFamily="49" charset="0"/>
              </a:rPr>
              <a:t>availableLicenses</a:t>
            </a:r>
            <a:r>
              <a:rPr lang="en-US" sz="1600" dirty="0" smtClean="0">
                <a:solidFill>
                  <a:schemeClr val="bg1"/>
                </a:solidFill>
                <a:latin typeface="Courier New" panose="02070309020205020404" pitchFamily="49" charset="0"/>
                <a:cs typeface="Courier New" panose="02070309020205020404" pitchFamily="49" charset="0"/>
              </a:rPr>
              <a:t> </a:t>
            </a:r>
            <a:r>
              <a:rPr lang="en-US" sz="1600" dirty="0">
                <a:solidFill>
                  <a:schemeClr val="bg1"/>
                </a:solidFill>
                <a:latin typeface="Courier New" panose="02070309020205020404" pitchFamily="49" charset="0"/>
                <a:cs typeface="Courier New" panose="02070309020205020404" pitchFamily="49" charset="0"/>
              </a:rPr>
              <a:t>+ '\r\n' </a:t>
            </a:r>
            <a:r>
              <a:rPr lang="en-US" sz="1600" dirty="0" smtClean="0">
                <a:solidFill>
                  <a:schemeClr val="bg1"/>
                </a:solidFill>
                <a:latin typeface="Courier New" panose="02070309020205020404" pitchFamily="49" charset="0"/>
                <a:cs typeface="Courier New" panose="02070309020205020404" pitchFamily="49" charset="0"/>
              </a:rPr>
              <a:t>+ 'The </a:t>
            </a:r>
            <a:r>
              <a:rPr lang="en-US" sz="1600" dirty="0">
                <a:solidFill>
                  <a:schemeClr val="bg1"/>
                </a:solidFill>
                <a:latin typeface="Courier New" panose="02070309020205020404" pitchFamily="49" charset="0"/>
                <a:cs typeface="Courier New" panose="02070309020205020404" pitchFamily="49" charset="0"/>
              </a:rPr>
              <a:t>warning threshold has been </a:t>
            </a:r>
            <a:endParaRPr lang="en-US" sz="1600" dirty="0" smtClean="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a:t>
            </a:r>
            <a:r>
              <a:rPr lang="en-US" sz="1600" dirty="0" smtClean="0">
                <a:solidFill>
                  <a:schemeClr val="bg1"/>
                </a:solidFill>
                <a:latin typeface="Courier New" panose="02070309020205020404" pitchFamily="49" charset="0"/>
                <a:cs typeface="Courier New" panose="02070309020205020404" pitchFamily="49" charset="0"/>
              </a:rPr>
              <a:t>           adjusted </a:t>
            </a:r>
            <a:r>
              <a:rPr lang="en-US" sz="1600" dirty="0">
                <a:solidFill>
                  <a:schemeClr val="bg1"/>
                </a:solidFill>
                <a:latin typeface="Courier New" panose="02070309020205020404" pitchFamily="49" charset="0"/>
                <a:cs typeface="Courier New" panose="02070309020205020404" pitchFamily="49" charset="0"/>
              </a:rPr>
              <a:t>to : ' </a:t>
            </a:r>
            <a:r>
              <a:rPr lang="en-US" sz="1600" dirty="0" smtClean="0">
                <a:solidFill>
                  <a:schemeClr val="bg1"/>
                </a:solidFill>
                <a:latin typeface="Courier New" panose="02070309020205020404" pitchFamily="49" charset="0"/>
                <a:cs typeface="Courier New" panose="02070309020205020404" pitchFamily="49" charset="0"/>
              </a:rPr>
              <a:t>+ </a:t>
            </a:r>
            <a:r>
              <a:rPr lang="en-US" sz="1600" dirty="0" err="1" smtClean="0">
                <a:solidFill>
                  <a:schemeClr val="bg1"/>
                </a:solidFill>
                <a:latin typeface="Courier New" panose="02070309020205020404" pitchFamily="49" charset="0"/>
                <a:cs typeface="Courier New" panose="02070309020205020404" pitchFamily="49" charset="0"/>
              </a:rPr>
              <a:t>newSettings.Low_Limit</a:t>
            </a:r>
            <a:r>
              <a:rPr lang="en-US" sz="1600" dirty="0" err="1">
                <a:solidFill>
                  <a:schemeClr val="bg1"/>
                </a:solidFill>
                <a:latin typeface="Courier New" panose="02070309020205020404" pitchFamily="49" charset="0"/>
                <a:cs typeface="Courier New" panose="02070309020205020404" pitchFamily="49" charset="0"/>
              </a:rPr>
              <a:t>__</a:t>
            </a:r>
            <a:r>
              <a:rPr lang="en-US" sz="1600" dirty="0" err="1" smtClean="0">
                <a:solidFill>
                  <a:schemeClr val="bg1"/>
                </a:solidFill>
                <a:latin typeface="Courier New" panose="02070309020205020404" pitchFamily="49" charset="0"/>
                <a:cs typeface="Courier New" panose="02070309020205020404" pitchFamily="49" charset="0"/>
              </a:rPr>
              <a:t>c</a:t>
            </a:r>
            <a:r>
              <a:rPr lang="en-US" sz="1600" dirty="0" smtClean="0">
                <a:solidFill>
                  <a:schemeClr val="bg1"/>
                </a:solidFill>
                <a:latin typeface="Courier New" panose="02070309020205020404" pitchFamily="49" charset="0"/>
                <a:cs typeface="Courier New" panose="02070309020205020404" pitchFamily="49" charset="0"/>
              </a:rPr>
              <a:t>;</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LowLimitCase.Origin</a:t>
            </a:r>
            <a:r>
              <a:rPr lang="en-US" sz="1600" dirty="0">
                <a:solidFill>
                  <a:schemeClr val="bg1"/>
                </a:solidFill>
                <a:latin typeface="Courier New" panose="02070309020205020404" pitchFamily="49" charset="0"/>
                <a:cs typeface="Courier New" panose="02070309020205020404" pitchFamily="49" charset="0"/>
              </a:rPr>
              <a:t> = 'Web';</a:t>
            </a: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LowLimitCase.Priority</a:t>
            </a:r>
            <a:r>
              <a:rPr lang="en-US" sz="1600" dirty="0">
                <a:solidFill>
                  <a:schemeClr val="bg1"/>
                </a:solidFill>
                <a:latin typeface="Courier New" panose="02070309020205020404" pitchFamily="49" charset="0"/>
                <a:cs typeface="Courier New" panose="02070309020205020404" pitchFamily="49" charset="0"/>
              </a:rPr>
              <a:t>='Critical';</a:t>
            </a: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LowLimitCase.Status</a:t>
            </a:r>
            <a:r>
              <a:rPr lang="en-US" sz="1600" dirty="0">
                <a:solidFill>
                  <a:schemeClr val="bg1"/>
                </a:solidFill>
                <a:latin typeface="Courier New" panose="02070309020205020404" pitchFamily="49" charset="0"/>
                <a:cs typeface="Courier New" panose="02070309020205020404" pitchFamily="49" charset="0"/>
              </a:rPr>
              <a:t>='New';</a:t>
            </a:r>
          </a:p>
          <a:p>
            <a:r>
              <a:rPr lang="en-US" sz="1600" dirty="0">
                <a:solidFill>
                  <a:schemeClr val="bg1"/>
                </a:solidFill>
                <a:latin typeface="Courier New" panose="02070309020205020404" pitchFamily="49" charset="0"/>
                <a:cs typeface="Courier New" panose="02070309020205020404" pitchFamily="49" charset="0"/>
              </a:rPr>
              <a:t>        insert </a:t>
            </a:r>
            <a:r>
              <a:rPr lang="en-US" sz="1600" dirty="0" err="1">
                <a:solidFill>
                  <a:schemeClr val="bg1"/>
                </a:solidFill>
                <a:latin typeface="Courier New" panose="02070309020205020404" pitchFamily="49" charset="0"/>
                <a:cs typeface="Courier New" panose="02070309020205020404" pitchFamily="49" charset="0"/>
              </a:rPr>
              <a:t>LowLimitCase</a:t>
            </a:r>
            <a:r>
              <a:rPr lang="en-US" sz="1600" dirty="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        return </a:t>
            </a:r>
            <a:r>
              <a:rPr lang="en-US" sz="1600" dirty="0" err="1">
                <a:solidFill>
                  <a:schemeClr val="bg1"/>
                </a:solidFill>
                <a:latin typeface="Courier New" panose="02070309020205020404" pitchFamily="49" charset="0"/>
                <a:cs typeface="Courier New" panose="02070309020205020404" pitchFamily="49" charset="0"/>
              </a:rPr>
              <a:t>LowLimitCase</a:t>
            </a:r>
            <a:r>
              <a:rPr lang="en-US" sz="1600" dirty="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6143070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Other Custom Settings use cases</a:t>
            </a:r>
            <a:endParaRPr lang="en-US" dirty="0"/>
          </a:p>
        </p:txBody>
      </p:sp>
      <p:sp>
        <p:nvSpPr>
          <p:cNvPr id="4" name="Text Placeholder 3"/>
          <p:cNvSpPr>
            <a:spLocks noGrp="1"/>
          </p:cNvSpPr>
          <p:nvPr>
            <p:ph type="body" idx="11"/>
          </p:nvPr>
        </p:nvSpPr>
        <p:spPr/>
        <p:txBody>
          <a:bodyPr/>
          <a:lstStyle/>
          <a:p>
            <a:endParaRPr lang="en-US"/>
          </a:p>
        </p:txBody>
      </p:sp>
    </p:spTree>
    <p:extLst>
      <p:ext uri="{BB962C8B-B14F-4D97-AF65-F5344CB8AC3E}">
        <p14:creationId xmlns:p14="http://schemas.microsoft.com/office/powerpoint/2010/main" val="358381006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Custom Settings use Cases?</a:t>
            </a:r>
            <a:endParaRPr lang="en-US" dirty="0"/>
          </a:p>
        </p:txBody>
      </p:sp>
      <p:sp>
        <p:nvSpPr>
          <p:cNvPr id="3" name="Content Placeholder 2"/>
          <p:cNvSpPr>
            <a:spLocks noGrp="1"/>
          </p:cNvSpPr>
          <p:nvPr>
            <p:ph sz="quarter" idx="11"/>
          </p:nvPr>
        </p:nvSpPr>
        <p:spPr/>
        <p:txBody>
          <a:bodyPr/>
          <a:lstStyle/>
          <a:p>
            <a:r>
              <a:rPr lang="en-US" dirty="0" smtClean="0"/>
              <a:t>Ever been tempted to hard code a record Id?</a:t>
            </a:r>
          </a:p>
          <a:p>
            <a:pPr lvl="1"/>
            <a:r>
              <a:rPr lang="en-US" dirty="0" smtClean="0"/>
              <a:t>Don’t do it! Use a Custom Setting instead!</a:t>
            </a:r>
          </a:p>
          <a:p>
            <a:endParaRPr lang="en-US" dirty="0" smtClean="0"/>
          </a:p>
          <a:p>
            <a:r>
              <a:rPr lang="en-US" dirty="0" smtClean="0"/>
              <a:t>Community applications</a:t>
            </a:r>
          </a:p>
          <a:p>
            <a:pPr lvl="1"/>
            <a:r>
              <a:rPr lang="en-US" dirty="0" smtClean="0"/>
              <a:t>Correlate Account Record Type with Community User Profile Id</a:t>
            </a:r>
          </a:p>
          <a:p>
            <a:pPr lvl="1"/>
            <a:r>
              <a:rPr lang="en-US" dirty="0" smtClean="0"/>
              <a:t>Create defaults for new Community users (Profile, Roles, Groups, Permission Sets….)</a:t>
            </a:r>
          </a:p>
          <a:p>
            <a:endParaRPr lang="en-US" dirty="0" smtClean="0"/>
          </a:p>
          <a:p>
            <a:r>
              <a:rPr lang="en-US" dirty="0" smtClean="0"/>
              <a:t>Values that might need adjustment over time</a:t>
            </a:r>
          </a:p>
          <a:p>
            <a:pPr lvl="1"/>
            <a:r>
              <a:rPr lang="en-US" smtClean="0"/>
              <a:t>Trial Period</a:t>
            </a:r>
            <a:endParaRPr lang="en-US" dirty="0" smtClean="0"/>
          </a:p>
          <a:p>
            <a:pPr lvl="1"/>
            <a:endParaRPr lang="en-US" dirty="0" smtClean="0"/>
          </a:p>
        </p:txBody>
      </p:sp>
      <p:sp>
        <p:nvSpPr>
          <p:cNvPr id="4" name="Text Placeholder 3"/>
          <p:cNvSpPr>
            <a:spLocks noGrp="1"/>
          </p:cNvSpPr>
          <p:nvPr>
            <p:ph type="body" idx="12"/>
          </p:nvPr>
        </p:nvSpPr>
        <p:spPr/>
        <p:txBody>
          <a:bodyPr/>
          <a:lstStyle/>
          <a:p>
            <a:endParaRPr lang="en-US"/>
          </a:p>
        </p:txBody>
      </p:sp>
      <p:sp>
        <p:nvSpPr>
          <p:cNvPr id="5" name="Footer Placeholder 4"/>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3959631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Custom Settings use Cases?</a:t>
            </a:r>
            <a:endParaRPr lang="en-US" dirty="0"/>
          </a:p>
        </p:txBody>
      </p:sp>
      <p:sp>
        <p:nvSpPr>
          <p:cNvPr id="3" name="Content Placeholder 2"/>
          <p:cNvSpPr>
            <a:spLocks noGrp="1"/>
          </p:cNvSpPr>
          <p:nvPr>
            <p:ph sz="quarter" idx="11"/>
          </p:nvPr>
        </p:nvSpPr>
        <p:spPr/>
        <p:txBody>
          <a:bodyPr/>
          <a:lstStyle/>
          <a:p>
            <a:r>
              <a:rPr lang="en-US" dirty="0" smtClean="0"/>
              <a:t>Ever been tempted to hard code a record Id?</a:t>
            </a:r>
          </a:p>
          <a:p>
            <a:pPr lvl="1"/>
            <a:r>
              <a:rPr lang="en-US" dirty="0" smtClean="0"/>
              <a:t>Don’t do it! Use a Custom Setting instead!</a:t>
            </a:r>
          </a:p>
          <a:p>
            <a:endParaRPr lang="en-US" dirty="0" smtClean="0"/>
          </a:p>
          <a:p>
            <a:r>
              <a:rPr lang="en-US" dirty="0" smtClean="0"/>
              <a:t>Community applications</a:t>
            </a:r>
          </a:p>
          <a:p>
            <a:pPr lvl="1"/>
            <a:r>
              <a:rPr lang="en-US" dirty="0" smtClean="0"/>
              <a:t>Correlate Account Record Type with Community User Profile Id</a:t>
            </a:r>
          </a:p>
          <a:p>
            <a:pPr lvl="1"/>
            <a:r>
              <a:rPr lang="en-US" dirty="0" smtClean="0"/>
              <a:t>Create defaults for new Community users (Profile, Roles, Groups, Permission Sets….)</a:t>
            </a:r>
          </a:p>
          <a:p>
            <a:endParaRPr lang="en-US" dirty="0" smtClean="0"/>
          </a:p>
          <a:p>
            <a:r>
              <a:rPr lang="en-US" dirty="0" smtClean="0"/>
              <a:t>Values that might need adjustment over time</a:t>
            </a:r>
          </a:p>
          <a:p>
            <a:pPr lvl="1"/>
            <a:r>
              <a:rPr lang="en-US" dirty="0" smtClean="0"/>
              <a:t>Trial Period</a:t>
            </a:r>
          </a:p>
          <a:p>
            <a:pPr lvl="1"/>
            <a:endParaRPr lang="en-US" dirty="0" smtClean="0"/>
          </a:p>
        </p:txBody>
      </p:sp>
      <p:sp>
        <p:nvSpPr>
          <p:cNvPr id="4" name="Text Placeholder 3"/>
          <p:cNvSpPr>
            <a:spLocks noGrp="1"/>
          </p:cNvSpPr>
          <p:nvPr>
            <p:ph type="body" idx="12"/>
          </p:nvPr>
        </p:nvSpPr>
        <p:spPr/>
        <p:txBody>
          <a:bodyPr/>
          <a:lstStyle/>
          <a:p>
            <a:endParaRPr lang="en-US"/>
          </a:p>
        </p:txBody>
      </p:sp>
      <p:sp>
        <p:nvSpPr>
          <p:cNvPr id="5" name="Footer Placeholder 4"/>
          <p:cNvSpPr>
            <a:spLocks noGrp="1"/>
          </p:cNvSpPr>
          <p:nvPr>
            <p:ph type="ftr" sz="quarter" idx="13"/>
          </p:nvPr>
        </p:nvSpPr>
        <p:spPr/>
        <p:txBody>
          <a:bodyPr/>
          <a:lstStyle/>
          <a:p>
            <a:endParaRPr lang="en-US" dirty="0"/>
          </a:p>
        </p:txBody>
      </p:sp>
      <p:pic>
        <p:nvPicPr>
          <p:cNvPr id="7" name="Picture 6"/>
          <p:cNvPicPr>
            <a:picLocks noChangeAspect="1"/>
          </p:cNvPicPr>
          <p:nvPr/>
        </p:nvPicPr>
        <p:blipFill rotWithShape="1">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r="2953"/>
          <a:stretch/>
        </p:blipFill>
        <p:spPr>
          <a:xfrm>
            <a:off x="5871392" y="4624640"/>
            <a:ext cx="1752727" cy="1720026"/>
          </a:xfrm>
          <a:prstGeom prst="rect">
            <a:avLst/>
          </a:prstGeom>
        </p:spPr>
      </p:pic>
    </p:spTree>
    <p:extLst>
      <p:ext uri="{BB962C8B-B14F-4D97-AF65-F5344CB8AC3E}">
        <p14:creationId xmlns:p14="http://schemas.microsoft.com/office/powerpoint/2010/main" val="372581814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Settings</a:t>
            </a:r>
            <a:endParaRPr lang="en-US" dirty="0"/>
          </a:p>
        </p:txBody>
      </p:sp>
      <p:sp>
        <p:nvSpPr>
          <p:cNvPr id="3" name="Content Placeholder 2"/>
          <p:cNvSpPr>
            <a:spLocks noGrp="1"/>
          </p:cNvSpPr>
          <p:nvPr>
            <p:ph sz="quarter" idx="11"/>
          </p:nvPr>
        </p:nvSpPr>
        <p:spPr/>
        <p:txBody>
          <a:bodyPr/>
          <a:lstStyle/>
          <a:p>
            <a:r>
              <a:rPr lang="en-US" dirty="0" smtClean="0"/>
              <a:t>Initial requirement, 31 day trial… </a:t>
            </a:r>
          </a:p>
          <a:p>
            <a:pPr lvl="2"/>
            <a:r>
              <a:rPr lang="en-US" dirty="0">
                <a:latin typeface="Courier New" panose="02070309020205020404" pitchFamily="49" charset="0"/>
                <a:cs typeface="Courier New" panose="02070309020205020404" pitchFamily="49" charset="0"/>
              </a:rPr>
              <a:t>if (</a:t>
            </a:r>
            <a:r>
              <a:rPr lang="en-US" dirty="0" err="1">
                <a:latin typeface="Courier New" panose="02070309020205020404" pitchFamily="49" charset="0"/>
                <a:cs typeface="Courier New" panose="02070309020205020404" pitchFamily="49" charset="0"/>
              </a:rPr>
              <a:t>Service.isTrial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Service.End_Date__c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Date.today</a:t>
            </a:r>
            <a:r>
              <a:rPr lang="en-US" dirty="0">
                <a:latin typeface="Courier New" panose="02070309020205020404" pitchFamily="49" charset="0"/>
                <a:cs typeface="Courier New" panose="02070309020205020404" pitchFamily="49" charset="0"/>
              </a:rPr>
              <a:t>() + </a:t>
            </a:r>
            <a:r>
              <a:rPr lang="en-US" b="1" i="1" dirty="0">
                <a:latin typeface="Courier New" panose="02070309020205020404" pitchFamily="49" charset="0"/>
                <a:cs typeface="Courier New" panose="02070309020205020404" pitchFamily="49" charset="0"/>
              </a:rPr>
              <a:t>31</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apex:facet</a:t>
            </a:r>
            <a:r>
              <a:rPr lang="en-US" dirty="0">
                <a:latin typeface="Courier New" panose="02070309020205020404" pitchFamily="49" charset="0"/>
                <a:cs typeface="Courier New" panose="02070309020205020404" pitchFamily="49" charset="0"/>
              </a:rPr>
              <a:t> name="header"&gt;Is </a:t>
            </a:r>
            <a:r>
              <a:rPr lang="en-US" b="1" i="1" dirty="0">
                <a:latin typeface="Courier New" panose="02070309020205020404" pitchFamily="49" charset="0"/>
                <a:cs typeface="Courier New" panose="02070309020205020404" pitchFamily="49" charset="0"/>
              </a:rPr>
              <a:t>31</a:t>
            </a:r>
            <a:r>
              <a:rPr lang="en-US" dirty="0" smtClean="0">
                <a:solidFill>
                  <a:srgbClr val="FF00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Day Trial&lt;/</a:t>
            </a:r>
            <a:r>
              <a:rPr lang="en-US" dirty="0" err="1">
                <a:latin typeface="Courier New" panose="02070309020205020404" pitchFamily="49" charset="0"/>
                <a:cs typeface="Courier New" panose="02070309020205020404" pitchFamily="49" charset="0"/>
              </a:rPr>
              <a:t>apex:facet</a:t>
            </a:r>
            <a:r>
              <a:rPr lang="en-US" dirty="0" smtClean="0">
                <a:latin typeface="Courier New" panose="02070309020205020404" pitchFamily="49" charset="0"/>
                <a:cs typeface="Courier New" panose="02070309020205020404" pitchFamily="49" charset="0"/>
              </a:rPr>
              <a:t>&gt;</a:t>
            </a:r>
          </a:p>
          <a:p>
            <a:pPr lvl="1"/>
            <a:r>
              <a:rPr lang="en-US" dirty="0" smtClean="0"/>
              <a:t>Build Change Set, Upload, Validate, Deploy….</a:t>
            </a:r>
          </a:p>
          <a:p>
            <a:r>
              <a:rPr lang="en-US" dirty="0" smtClean="0"/>
              <a:t>First revision, 37 day trial…</a:t>
            </a:r>
          </a:p>
          <a:p>
            <a:pPr lvl="2"/>
            <a:r>
              <a:rPr lang="en-US" dirty="0">
                <a:latin typeface="Courier New" panose="02070309020205020404" pitchFamily="49" charset="0"/>
                <a:cs typeface="Courier New" panose="02070309020205020404" pitchFamily="49" charset="0"/>
              </a:rPr>
              <a:t>if (</a:t>
            </a:r>
            <a:r>
              <a:rPr lang="en-US" dirty="0" err="1">
                <a:latin typeface="Courier New" panose="02070309020205020404" pitchFamily="49" charset="0"/>
                <a:cs typeface="Courier New" panose="02070309020205020404" pitchFamily="49" charset="0"/>
              </a:rPr>
              <a:t>Service.isTrial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Service.End_Date__c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Date.today</a:t>
            </a:r>
            <a:r>
              <a:rPr lang="en-US" dirty="0">
                <a:latin typeface="Courier New" panose="02070309020205020404" pitchFamily="49" charset="0"/>
                <a:cs typeface="Courier New" panose="02070309020205020404" pitchFamily="49" charset="0"/>
              </a:rPr>
              <a:t>() + </a:t>
            </a:r>
            <a:r>
              <a:rPr lang="en-US" b="1" i="1" dirty="0">
                <a:latin typeface="Courier New" panose="02070309020205020404" pitchFamily="49" charset="0"/>
                <a:cs typeface="Courier New" panose="02070309020205020404" pitchFamily="49" charset="0"/>
              </a:rPr>
              <a:t>37;</a:t>
            </a:r>
            <a:r>
              <a:rPr lang="en-US" dirty="0">
                <a:latin typeface="Courier New" panose="02070309020205020404" pitchFamily="49" charset="0"/>
                <a:cs typeface="Courier New" panose="02070309020205020404" pitchFamily="49" charset="0"/>
              </a:rPr>
              <a:t> }</a:t>
            </a:r>
          </a:p>
          <a:p>
            <a:pPr lvl="2"/>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apex:facet</a:t>
            </a:r>
            <a:r>
              <a:rPr lang="en-US" dirty="0">
                <a:latin typeface="Courier New" panose="02070309020205020404" pitchFamily="49" charset="0"/>
                <a:cs typeface="Courier New" panose="02070309020205020404" pitchFamily="49" charset="0"/>
              </a:rPr>
              <a:t> name="header"&gt;Is </a:t>
            </a:r>
            <a:r>
              <a:rPr lang="en-US" b="1" i="1" dirty="0">
                <a:latin typeface="Courier New" panose="02070309020205020404" pitchFamily="49" charset="0"/>
                <a:cs typeface="Courier New" panose="02070309020205020404" pitchFamily="49" charset="0"/>
              </a:rPr>
              <a:t>37</a:t>
            </a:r>
            <a:r>
              <a:rPr lang="en-US" dirty="0">
                <a:solidFill>
                  <a:srgbClr val="FF00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Day Trial&lt;/</a:t>
            </a:r>
            <a:r>
              <a:rPr lang="en-US" dirty="0" err="1">
                <a:latin typeface="Courier New" panose="02070309020205020404" pitchFamily="49" charset="0"/>
                <a:cs typeface="Courier New" panose="02070309020205020404" pitchFamily="49" charset="0"/>
              </a:rPr>
              <a:t>apex:facet</a:t>
            </a:r>
            <a:r>
              <a:rPr lang="en-US" dirty="0">
                <a:latin typeface="Courier New" panose="02070309020205020404" pitchFamily="49" charset="0"/>
                <a:cs typeface="Courier New" panose="02070309020205020404" pitchFamily="49" charset="0"/>
              </a:rPr>
              <a:t>&gt;</a:t>
            </a:r>
          </a:p>
          <a:p>
            <a:pPr lvl="1"/>
            <a:r>
              <a:rPr lang="en-US" dirty="0"/>
              <a:t>Build Change Set, Upload, Validate, Deploy</a:t>
            </a:r>
            <a:r>
              <a:rPr lang="en-US" dirty="0" smtClean="0"/>
              <a:t>….</a:t>
            </a:r>
          </a:p>
          <a:p>
            <a:r>
              <a:rPr lang="en-US" dirty="0" smtClean="0"/>
              <a:t>Second revision</a:t>
            </a:r>
            <a:r>
              <a:rPr lang="en-US" dirty="0"/>
              <a:t>, </a:t>
            </a:r>
            <a:r>
              <a:rPr lang="en-US" dirty="0" smtClean="0"/>
              <a:t>60 </a:t>
            </a:r>
            <a:r>
              <a:rPr lang="en-US" dirty="0"/>
              <a:t>day trial…</a:t>
            </a:r>
          </a:p>
          <a:p>
            <a:pPr lvl="2"/>
            <a:r>
              <a:rPr lang="en-US" dirty="0">
                <a:latin typeface="Courier New" panose="02070309020205020404" pitchFamily="49" charset="0"/>
                <a:cs typeface="Courier New" panose="02070309020205020404" pitchFamily="49" charset="0"/>
              </a:rPr>
              <a:t>if (</a:t>
            </a:r>
            <a:r>
              <a:rPr lang="en-US" dirty="0" err="1">
                <a:latin typeface="Courier New" panose="02070309020205020404" pitchFamily="49" charset="0"/>
                <a:cs typeface="Courier New" panose="02070309020205020404" pitchFamily="49" charset="0"/>
              </a:rPr>
              <a:t>Service.isTrial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Service.End_Date__c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Date.today</a:t>
            </a:r>
            <a:r>
              <a:rPr lang="en-US" dirty="0">
                <a:latin typeface="Courier New" panose="02070309020205020404" pitchFamily="49" charset="0"/>
                <a:cs typeface="Courier New" panose="02070309020205020404" pitchFamily="49" charset="0"/>
              </a:rPr>
              <a:t>() + </a:t>
            </a:r>
            <a:r>
              <a:rPr lang="en-US" b="1" i="1" dirty="0">
                <a:latin typeface="Courier New" panose="02070309020205020404" pitchFamily="49" charset="0"/>
                <a:cs typeface="Courier New" panose="02070309020205020404" pitchFamily="49" charset="0"/>
              </a:rPr>
              <a:t>60</a:t>
            </a:r>
            <a:r>
              <a:rPr lang="en-US" dirty="0">
                <a:latin typeface="Courier New" panose="02070309020205020404" pitchFamily="49" charset="0"/>
                <a:cs typeface="Courier New" panose="02070309020205020404" pitchFamily="49" charset="0"/>
              </a:rPr>
              <a:t>; }</a:t>
            </a:r>
          </a:p>
          <a:p>
            <a:pPr lvl="2"/>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apex:facet</a:t>
            </a:r>
            <a:r>
              <a:rPr lang="en-US" dirty="0">
                <a:latin typeface="Courier New" panose="02070309020205020404" pitchFamily="49" charset="0"/>
                <a:cs typeface="Courier New" panose="02070309020205020404" pitchFamily="49" charset="0"/>
              </a:rPr>
              <a:t> name="header"&gt;Is </a:t>
            </a:r>
            <a:r>
              <a:rPr lang="en-US" b="1" i="1" dirty="0">
                <a:latin typeface="Courier New" panose="02070309020205020404" pitchFamily="49" charset="0"/>
                <a:cs typeface="Courier New" panose="02070309020205020404" pitchFamily="49" charset="0"/>
              </a:rPr>
              <a:t>60</a:t>
            </a:r>
            <a:r>
              <a:rPr lang="en-US" dirty="0">
                <a:latin typeface="Courier New" panose="02070309020205020404" pitchFamily="49" charset="0"/>
                <a:cs typeface="Courier New" panose="02070309020205020404" pitchFamily="49" charset="0"/>
              </a:rPr>
              <a:t> Day Trial&lt;/</a:t>
            </a:r>
            <a:r>
              <a:rPr lang="en-US" dirty="0" err="1">
                <a:latin typeface="Courier New" panose="02070309020205020404" pitchFamily="49" charset="0"/>
                <a:cs typeface="Courier New" panose="02070309020205020404" pitchFamily="49" charset="0"/>
              </a:rPr>
              <a:t>apex:facet</a:t>
            </a:r>
            <a:r>
              <a:rPr lang="en-US" dirty="0">
                <a:latin typeface="Courier New" panose="02070309020205020404" pitchFamily="49" charset="0"/>
                <a:cs typeface="Courier New" panose="02070309020205020404" pitchFamily="49" charset="0"/>
              </a:rPr>
              <a:t>&gt;</a:t>
            </a:r>
          </a:p>
          <a:p>
            <a:pPr lvl="1"/>
            <a:r>
              <a:rPr lang="en-US" dirty="0"/>
              <a:t>Build Change Set, Upload, Validate, Deploy</a:t>
            </a:r>
            <a:r>
              <a:rPr lang="en-US" dirty="0" smtClean="0"/>
              <a:t>….</a:t>
            </a:r>
            <a:endParaRPr lang="en-US" dirty="0"/>
          </a:p>
          <a:p>
            <a:pPr lvl="1"/>
            <a:endParaRPr lang="en-US" dirty="0"/>
          </a:p>
          <a:p>
            <a:pPr lvl="2"/>
            <a:endParaRPr lang="en-US" dirty="0"/>
          </a:p>
          <a:p>
            <a:pPr lvl="1"/>
            <a:endParaRPr lang="en-US" dirty="0" smtClean="0"/>
          </a:p>
        </p:txBody>
      </p:sp>
      <p:sp>
        <p:nvSpPr>
          <p:cNvPr id="4" name="Text Placeholder 3"/>
          <p:cNvSpPr>
            <a:spLocks noGrp="1"/>
          </p:cNvSpPr>
          <p:nvPr>
            <p:ph type="body" idx="12"/>
          </p:nvPr>
        </p:nvSpPr>
        <p:spPr/>
        <p:txBody>
          <a:bodyPr/>
          <a:lstStyle/>
          <a:p>
            <a:r>
              <a:rPr lang="en-US" dirty="0" smtClean="0"/>
              <a:t>Other Use Cases – Trial Period</a:t>
            </a:r>
            <a:endParaRPr lang="en-US" dirty="0"/>
          </a:p>
        </p:txBody>
      </p:sp>
      <p:sp>
        <p:nvSpPr>
          <p:cNvPr id="5" name="Footer Placeholder 4"/>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66921980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Settings</a:t>
            </a:r>
            <a:endParaRPr lang="en-US" dirty="0"/>
          </a:p>
        </p:txBody>
      </p:sp>
      <p:sp>
        <p:nvSpPr>
          <p:cNvPr id="3" name="Content Placeholder 2"/>
          <p:cNvSpPr>
            <a:spLocks noGrp="1"/>
          </p:cNvSpPr>
          <p:nvPr>
            <p:ph sz="quarter" idx="11"/>
          </p:nvPr>
        </p:nvSpPr>
        <p:spPr/>
        <p:txBody>
          <a:bodyPr/>
          <a:lstStyle/>
          <a:p>
            <a:r>
              <a:rPr lang="en-US" dirty="0" smtClean="0"/>
              <a:t>If I was smart…</a:t>
            </a:r>
          </a:p>
          <a:p>
            <a:pPr lvl="1"/>
            <a:r>
              <a:rPr lang="en-US" dirty="0" smtClean="0"/>
              <a:t>I’d have made a Custom Setting</a:t>
            </a:r>
          </a:p>
          <a:p>
            <a:pPr lvl="2"/>
            <a:r>
              <a:rPr lang="en-US" dirty="0">
                <a:latin typeface="Courier New" panose="02070309020205020404" pitchFamily="49" charset="0"/>
                <a:cs typeface="Courier New" panose="02070309020205020404" pitchFamily="49" charset="0"/>
              </a:rPr>
              <a:t>if (</a:t>
            </a:r>
            <a:r>
              <a:rPr lang="en-US" dirty="0" err="1">
                <a:latin typeface="Courier New" panose="02070309020205020404" pitchFamily="49" charset="0"/>
                <a:cs typeface="Courier New" panose="02070309020205020404" pitchFamily="49" charset="0"/>
              </a:rPr>
              <a:t>Service.isTrial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Service.End_Date__c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Date.today</a:t>
            </a:r>
            <a:r>
              <a:rPr lang="en-US" dirty="0">
                <a:latin typeface="Courier New" panose="02070309020205020404" pitchFamily="49" charset="0"/>
                <a:cs typeface="Courier New" panose="02070309020205020404" pitchFamily="49" charset="0"/>
              </a:rPr>
              <a:t>() + </a:t>
            </a:r>
            <a:r>
              <a:rPr lang="en-US" b="1" i="1" dirty="0" err="1" smtClean="0">
                <a:latin typeface="Courier New" panose="02070309020205020404" pitchFamily="49" charset="0"/>
                <a:cs typeface="Courier New" panose="02070309020205020404" pitchFamily="49" charset="0"/>
              </a:rPr>
              <a:t>cs.days__c</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apex:facet</a:t>
            </a:r>
            <a:r>
              <a:rPr lang="en-US" dirty="0">
                <a:latin typeface="Courier New" panose="02070309020205020404" pitchFamily="49" charset="0"/>
                <a:cs typeface="Courier New" panose="02070309020205020404" pitchFamily="49" charset="0"/>
              </a:rPr>
              <a:t> name="header"&gt;Is </a:t>
            </a:r>
            <a:r>
              <a:rPr lang="en-US" dirty="0" smtClean="0">
                <a:latin typeface="Courier New" panose="02070309020205020404" pitchFamily="49" charset="0"/>
                <a:cs typeface="Courier New" panose="02070309020205020404" pitchFamily="49" charset="0"/>
              </a:rPr>
              <a:t>{!</a:t>
            </a:r>
            <a:r>
              <a:rPr lang="en-US" b="1" i="1" dirty="0" err="1" smtClean="0">
                <a:latin typeface="Courier New" panose="02070309020205020404" pitchFamily="49" charset="0"/>
                <a:cs typeface="Courier New" panose="02070309020205020404" pitchFamily="49" charset="0"/>
              </a:rPr>
              <a:t>cs.days__c</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Day Trial&lt;/</a:t>
            </a:r>
            <a:r>
              <a:rPr lang="en-US" dirty="0" err="1">
                <a:latin typeface="Courier New" panose="02070309020205020404" pitchFamily="49" charset="0"/>
                <a:cs typeface="Courier New" panose="02070309020205020404" pitchFamily="49" charset="0"/>
              </a:rPr>
              <a:t>apex:facet</a:t>
            </a:r>
            <a:r>
              <a:rPr lang="en-US" dirty="0">
                <a:latin typeface="Courier New" panose="02070309020205020404" pitchFamily="49" charset="0"/>
                <a:cs typeface="Courier New" panose="02070309020205020404" pitchFamily="49" charset="0"/>
              </a:rPr>
              <a:t>&gt;</a:t>
            </a:r>
          </a:p>
          <a:p>
            <a:pPr lvl="1"/>
            <a:r>
              <a:rPr lang="en-US" dirty="0" smtClean="0"/>
              <a:t>Changes to trial period are implemented by changing the custom setting value</a:t>
            </a:r>
          </a:p>
          <a:p>
            <a:pPr lvl="1"/>
            <a:endParaRPr lang="en-US" dirty="0"/>
          </a:p>
          <a:p>
            <a:r>
              <a:rPr lang="en-US" dirty="0" smtClean="0"/>
              <a:t>If I was REALLY smart…</a:t>
            </a:r>
          </a:p>
          <a:p>
            <a:pPr lvl="1"/>
            <a:r>
              <a:rPr lang="en-US" dirty="0" smtClean="0"/>
              <a:t>Still use that Custom Setting</a:t>
            </a:r>
          </a:p>
          <a:p>
            <a:pPr lvl="1"/>
            <a:r>
              <a:rPr lang="en-US" dirty="0" smtClean="0"/>
              <a:t>Make a </a:t>
            </a:r>
            <a:r>
              <a:rPr lang="en-US" smtClean="0"/>
              <a:t>Lightning Component or </a:t>
            </a:r>
            <a:r>
              <a:rPr lang="en-US" dirty="0" smtClean="0"/>
              <a:t>Visual Force page/controller</a:t>
            </a:r>
          </a:p>
          <a:p>
            <a:pPr lvl="1"/>
            <a:r>
              <a:rPr lang="en-US" dirty="0" smtClean="0"/>
              <a:t>Users can set the trail period to whatever/whenever</a:t>
            </a:r>
            <a:endParaRPr lang="en-US" dirty="0"/>
          </a:p>
        </p:txBody>
      </p:sp>
      <p:sp>
        <p:nvSpPr>
          <p:cNvPr id="4" name="Text Placeholder 3"/>
          <p:cNvSpPr>
            <a:spLocks noGrp="1"/>
          </p:cNvSpPr>
          <p:nvPr>
            <p:ph type="body" idx="12"/>
          </p:nvPr>
        </p:nvSpPr>
        <p:spPr/>
        <p:txBody>
          <a:bodyPr/>
          <a:lstStyle/>
          <a:p>
            <a:r>
              <a:rPr lang="en-US" dirty="0" smtClean="0"/>
              <a:t>Other Use Cases – Trial Period</a:t>
            </a:r>
            <a:endParaRPr lang="en-US" dirty="0"/>
          </a:p>
        </p:txBody>
      </p:sp>
      <p:sp>
        <p:nvSpPr>
          <p:cNvPr id="5" name="Footer Placeholder 4"/>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640944484"/>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 Metadata Types</a:t>
            </a:r>
            <a:endParaRPr lang="en-US" dirty="0"/>
          </a:p>
        </p:txBody>
      </p:sp>
      <p:sp>
        <p:nvSpPr>
          <p:cNvPr id="4" name="Text Placeholder 3"/>
          <p:cNvSpPr>
            <a:spLocks noGrp="1"/>
          </p:cNvSpPr>
          <p:nvPr>
            <p:ph type="body" idx="11"/>
          </p:nvPr>
        </p:nvSpPr>
        <p:spPr/>
        <p:txBody>
          <a:bodyPr/>
          <a:lstStyle/>
          <a:p>
            <a:endParaRPr lang="en-US"/>
          </a:p>
        </p:txBody>
      </p:sp>
    </p:spTree>
    <p:extLst>
      <p:ext uri="{BB962C8B-B14F-4D97-AF65-F5344CB8AC3E}">
        <p14:creationId xmlns:p14="http://schemas.microsoft.com/office/powerpoint/2010/main" val="56900745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Custom Metadata Types</a:t>
            </a:r>
            <a:endParaRPr lang="en-US" dirty="0"/>
          </a:p>
        </p:txBody>
      </p:sp>
      <p:sp>
        <p:nvSpPr>
          <p:cNvPr id="3" name="Content Placeholder 2"/>
          <p:cNvSpPr>
            <a:spLocks noGrp="1"/>
          </p:cNvSpPr>
          <p:nvPr>
            <p:ph sz="quarter" idx="11"/>
          </p:nvPr>
        </p:nvSpPr>
        <p:spPr/>
        <p:txBody>
          <a:bodyPr/>
          <a:lstStyle/>
          <a:p>
            <a:r>
              <a:rPr lang="en-US" dirty="0" smtClean="0"/>
              <a:t>Similar purpose and architecture to List Custom Settings</a:t>
            </a:r>
          </a:p>
          <a:p>
            <a:r>
              <a:rPr lang="en-US" dirty="0" smtClean="0"/>
              <a:t>Access through SOQL</a:t>
            </a:r>
          </a:p>
          <a:p>
            <a:pPr lvl="1"/>
            <a:r>
              <a:rPr lang="en-US" dirty="0" smtClean="0"/>
              <a:t>Does not count against governor limits!</a:t>
            </a:r>
          </a:p>
          <a:p>
            <a:r>
              <a:rPr lang="en-US" dirty="0" smtClean="0"/>
              <a:t>Datasets deployable through Change Sets</a:t>
            </a:r>
          </a:p>
          <a:p>
            <a:r>
              <a:rPr lang="en-US" dirty="0" smtClean="0"/>
              <a:t>Visible to </a:t>
            </a:r>
            <a:r>
              <a:rPr lang="en-US" dirty="0"/>
              <a:t>Unit Tests </a:t>
            </a:r>
            <a:r>
              <a:rPr lang="en-US" dirty="0" smtClean="0"/>
              <a:t>(Is Metadata, yes!?)</a:t>
            </a:r>
          </a:p>
          <a:p>
            <a:r>
              <a:rPr lang="en-US" dirty="0" smtClean="0"/>
              <a:t>Almost everything we saw today</a:t>
            </a:r>
            <a:r>
              <a:rPr lang="en-US" dirty="0"/>
              <a:t> can </a:t>
            </a:r>
            <a:r>
              <a:rPr lang="en-US" dirty="0" smtClean="0"/>
              <a:t>be done with CMTs</a:t>
            </a:r>
          </a:p>
          <a:p>
            <a:r>
              <a:rPr lang="en-US" dirty="0" smtClean="0"/>
              <a:t>Mostly Awesome, </a:t>
            </a:r>
            <a:r>
              <a:rPr lang="en-US" dirty="0"/>
              <a:t>but….</a:t>
            </a:r>
          </a:p>
        </p:txBody>
      </p:sp>
      <p:sp>
        <p:nvSpPr>
          <p:cNvPr id="4" name="Text Placeholder 3"/>
          <p:cNvSpPr>
            <a:spLocks noGrp="1"/>
          </p:cNvSpPr>
          <p:nvPr>
            <p:ph type="body" idx="12"/>
          </p:nvPr>
        </p:nvSpPr>
        <p:spPr/>
        <p:txBody>
          <a:bodyPr/>
          <a:lstStyle/>
          <a:p>
            <a:endParaRPr lang="en-US"/>
          </a:p>
        </p:txBody>
      </p:sp>
      <p:sp>
        <p:nvSpPr>
          <p:cNvPr id="5" name="Footer Placeholder 4"/>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30028173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6"/>
          </p:nvPr>
        </p:nvSpPr>
        <p:spPr>
          <a:xfrm>
            <a:off x="571500" y="2687515"/>
            <a:ext cx="11046984" cy="2554545"/>
          </a:xfrm>
        </p:spPr>
        <p:txBody>
          <a:bodyPr/>
          <a:lstStyle/>
          <a:p>
            <a:r>
              <a:rPr lang="en-US" b="1" dirty="0" smtClean="0">
                <a:solidFill>
                  <a:schemeClr val="bg1"/>
                </a:solidFill>
              </a:rPr>
              <a:t>Demo</a:t>
            </a:r>
            <a:r>
              <a:rPr lang="en-US" dirty="0" smtClean="0">
                <a:solidFill>
                  <a:schemeClr val="bg1"/>
                </a:solidFill>
              </a:rPr>
              <a:t> </a:t>
            </a:r>
            <a:r>
              <a:rPr lang="en-US" b="1" dirty="0" smtClean="0">
                <a:solidFill>
                  <a:schemeClr val="bg1"/>
                </a:solidFill>
              </a:rPr>
              <a:t>and</a:t>
            </a:r>
            <a:r>
              <a:rPr lang="en-US" dirty="0" smtClean="0">
                <a:solidFill>
                  <a:schemeClr val="bg1"/>
                </a:solidFill>
              </a:rPr>
              <a:t> </a:t>
            </a:r>
            <a:r>
              <a:rPr lang="en-US" b="1" dirty="0" smtClean="0">
                <a:solidFill>
                  <a:schemeClr val="bg1"/>
                </a:solidFill>
              </a:rPr>
              <a:t>Review</a:t>
            </a:r>
            <a:r>
              <a:rPr lang="en-US" dirty="0" smtClean="0">
                <a:solidFill>
                  <a:schemeClr val="bg1"/>
                </a:solidFill>
              </a:rPr>
              <a:t> two dynamic apps</a:t>
            </a:r>
          </a:p>
          <a:p>
            <a:pPr marL="457200" lvl="1" indent="0">
              <a:buNone/>
            </a:pPr>
            <a:r>
              <a:rPr lang="en-US" b="1" dirty="0" smtClean="0">
                <a:solidFill>
                  <a:schemeClr val="bg1"/>
                </a:solidFill>
              </a:rPr>
              <a:t>Both</a:t>
            </a:r>
            <a:r>
              <a:rPr lang="en-US" dirty="0" smtClean="0">
                <a:solidFill>
                  <a:schemeClr val="bg1"/>
                </a:solidFill>
              </a:rPr>
              <a:t> use Custom Settings</a:t>
            </a:r>
          </a:p>
          <a:p>
            <a:pPr marL="457200" lvl="1" indent="0">
              <a:buNone/>
            </a:pPr>
            <a:r>
              <a:rPr lang="en-US" b="1" dirty="0" smtClean="0">
                <a:solidFill>
                  <a:schemeClr val="bg1"/>
                </a:solidFill>
              </a:rPr>
              <a:t>Hierarchy</a:t>
            </a:r>
            <a:r>
              <a:rPr lang="en-US" dirty="0" smtClean="0">
                <a:solidFill>
                  <a:schemeClr val="bg1"/>
                </a:solidFill>
              </a:rPr>
              <a:t> Type in one</a:t>
            </a:r>
          </a:p>
          <a:p>
            <a:pPr marL="457200" lvl="1" indent="0">
              <a:buNone/>
            </a:pPr>
            <a:r>
              <a:rPr lang="en-US" b="1" dirty="0" smtClean="0">
                <a:solidFill>
                  <a:schemeClr val="bg1"/>
                </a:solidFill>
              </a:rPr>
              <a:t>List</a:t>
            </a:r>
            <a:r>
              <a:rPr lang="en-US" dirty="0" smtClean="0">
                <a:solidFill>
                  <a:schemeClr val="bg1"/>
                </a:solidFill>
              </a:rPr>
              <a:t> Type in the other</a:t>
            </a:r>
          </a:p>
          <a:p>
            <a:r>
              <a:rPr lang="en-US" b="1" dirty="0" smtClean="0">
                <a:solidFill>
                  <a:schemeClr val="bg1"/>
                </a:solidFill>
              </a:rPr>
              <a:t>Suggest</a:t>
            </a:r>
            <a:r>
              <a:rPr lang="en-US" dirty="0" smtClean="0">
                <a:solidFill>
                  <a:schemeClr val="bg1"/>
                </a:solidFill>
              </a:rPr>
              <a:t> additional Custom Settings use cases</a:t>
            </a:r>
          </a:p>
          <a:p>
            <a:r>
              <a:rPr lang="en-US" b="1" dirty="0" smtClean="0">
                <a:solidFill>
                  <a:schemeClr val="bg1"/>
                </a:solidFill>
              </a:rPr>
              <a:t>Compare</a:t>
            </a:r>
            <a:r>
              <a:rPr lang="en-US" dirty="0" smtClean="0">
                <a:solidFill>
                  <a:schemeClr val="bg1"/>
                </a:solidFill>
              </a:rPr>
              <a:t> Custom Metadata Types to Custom Settings</a:t>
            </a:r>
            <a:endParaRPr lang="en-US" dirty="0">
              <a:solidFill>
                <a:schemeClr val="bg1"/>
              </a:solidFill>
            </a:endParaRPr>
          </a:p>
        </p:txBody>
      </p:sp>
      <p:sp>
        <p:nvSpPr>
          <p:cNvPr id="2" name="Title 1"/>
          <p:cNvSpPr>
            <a:spLocks noGrp="1"/>
          </p:cNvSpPr>
          <p:nvPr>
            <p:ph type="title"/>
          </p:nvPr>
        </p:nvSpPr>
        <p:spPr/>
        <p:txBody>
          <a:bodyPr/>
          <a:lstStyle/>
          <a:p>
            <a:r>
              <a:rPr lang="en-US" dirty="0" smtClean="0"/>
              <a:t>What we will see today</a:t>
            </a:r>
            <a:endParaRPr lang="en-US" dirty="0"/>
          </a:p>
        </p:txBody>
      </p:sp>
    </p:spTree>
    <p:extLst>
      <p:ext uri="{BB962C8B-B14F-4D97-AF65-F5344CB8AC3E}">
        <p14:creationId xmlns:p14="http://schemas.microsoft.com/office/powerpoint/2010/main" val="64241012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about Custom Metadata Types</a:t>
            </a:r>
            <a:endParaRPr lang="en-US" dirty="0"/>
          </a:p>
        </p:txBody>
      </p:sp>
      <p:sp>
        <p:nvSpPr>
          <p:cNvPr id="3" name="Content Placeholder 2"/>
          <p:cNvSpPr>
            <a:spLocks noGrp="1"/>
          </p:cNvSpPr>
          <p:nvPr>
            <p:ph sz="quarter" idx="11"/>
          </p:nvPr>
        </p:nvSpPr>
        <p:spPr/>
        <p:txBody>
          <a:bodyPr/>
          <a:lstStyle/>
          <a:p>
            <a:r>
              <a:rPr lang="en-US" dirty="0"/>
              <a:t>Mostly Awesome, but</a:t>
            </a:r>
            <a:r>
              <a:rPr lang="en-US" dirty="0" smtClean="0"/>
              <a:t>….</a:t>
            </a:r>
          </a:p>
          <a:p>
            <a:r>
              <a:rPr lang="en-US" dirty="0" smtClean="0"/>
              <a:t>NOT available for Formulas, Process Builder, and Workflow Rules</a:t>
            </a:r>
          </a:p>
          <a:p>
            <a:r>
              <a:rPr lang="en-US" dirty="0" smtClean="0"/>
              <a:t>SO!</a:t>
            </a:r>
          </a:p>
          <a:p>
            <a:r>
              <a:rPr lang="en-US" dirty="0"/>
              <a:t>Vote up this idea</a:t>
            </a:r>
          </a:p>
          <a:p>
            <a:pPr lvl="1"/>
            <a:r>
              <a:rPr lang="en-US" dirty="0"/>
              <a:t>Use Custom Metadata Types in Process Builder, Formulas/Validation Rules</a:t>
            </a:r>
          </a:p>
          <a:p>
            <a:pPr lvl="2"/>
            <a:r>
              <a:rPr lang="en-US" dirty="0">
                <a:solidFill>
                  <a:schemeClr val="accent1">
                    <a:lumMod val="20000"/>
                    <a:lumOff val="80000"/>
                  </a:schemeClr>
                </a:solidFill>
                <a:hlinkClick r:id="rId3"/>
              </a:rPr>
              <a:t>https://</a:t>
            </a:r>
            <a:r>
              <a:rPr lang="en-US" dirty="0" smtClean="0">
                <a:solidFill>
                  <a:schemeClr val="accent1">
                    <a:lumMod val="20000"/>
                    <a:lumOff val="80000"/>
                  </a:schemeClr>
                </a:solidFill>
                <a:hlinkClick r:id="rId3"/>
              </a:rPr>
              <a:t>success.salesforce.com/ideaView?id=0873A000000E32UQAS</a:t>
            </a:r>
            <a:endParaRPr lang="en-US" dirty="0" smtClean="0">
              <a:solidFill>
                <a:schemeClr val="accent1">
                  <a:lumMod val="20000"/>
                  <a:lumOff val="80000"/>
                </a:schemeClr>
              </a:solidFill>
            </a:endParaRPr>
          </a:p>
          <a:p>
            <a:pPr lvl="2"/>
            <a:r>
              <a:rPr lang="en-US" dirty="0" smtClean="0"/>
              <a:t>Link in chatter feed!</a:t>
            </a:r>
            <a:endParaRPr lang="en-US" dirty="0"/>
          </a:p>
          <a:p>
            <a:endParaRPr lang="en-US" dirty="0"/>
          </a:p>
        </p:txBody>
      </p:sp>
      <p:sp>
        <p:nvSpPr>
          <p:cNvPr id="4" name="Text Placeholder 3"/>
          <p:cNvSpPr>
            <a:spLocks noGrp="1"/>
          </p:cNvSpPr>
          <p:nvPr>
            <p:ph type="body" idx="12"/>
          </p:nvPr>
        </p:nvSpPr>
        <p:spPr/>
        <p:txBody>
          <a:bodyPr/>
          <a:lstStyle/>
          <a:p>
            <a:endParaRPr lang="en-US"/>
          </a:p>
        </p:txBody>
      </p:sp>
      <p:sp>
        <p:nvSpPr>
          <p:cNvPr id="5" name="Footer Placeholder 4"/>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669969754"/>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Takeaways</a:t>
            </a:r>
            <a:endParaRPr lang="en-US" dirty="0"/>
          </a:p>
        </p:txBody>
      </p:sp>
      <p:sp>
        <p:nvSpPr>
          <p:cNvPr id="3" name="Content Placeholder 2"/>
          <p:cNvSpPr>
            <a:spLocks noGrp="1"/>
          </p:cNvSpPr>
          <p:nvPr>
            <p:ph sz="quarter" idx="11"/>
          </p:nvPr>
        </p:nvSpPr>
        <p:spPr/>
        <p:txBody>
          <a:bodyPr/>
          <a:lstStyle/>
          <a:p>
            <a:r>
              <a:rPr lang="en-US" dirty="0" smtClean="0"/>
              <a:t>Custom Settings Data Sets are migrated to Sandboxes</a:t>
            </a:r>
          </a:p>
          <a:p>
            <a:pPr lvl="1"/>
            <a:r>
              <a:rPr lang="en-US" dirty="0" smtClean="0"/>
              <a:t>But not visible to Apex Tests</a:t>
            </a:r>
          </a:p>
          <a:p>
            <a:pPr lvl="1"/>
            <a:r>
              <a:rPr lang="en-US" dirty="0" smtClean="0"/>
              <a:t>Makes Sandbox vs. Production distinction possible!</a:t>
            </a:r>
          </a:p>
          <a:p>
            <a:endParaRPr lang="en-US" dirty="0" smtClean="0"/>
          </a:p>
          <a:p>
            <a:r>
              <a:rPr lang="en-US" dirty="0" smtClean="0"/>
              <a:t>“If you can’t make it perfect, make it adjustable.”</a:t>
            </a:r>
          </a:p>
          <a:p>
            <a:pPr lvl="1"/>
            <a:r>
              <a:rPr lang="en-US" dirty="0" smtClean="0"/>
              <a:t>Custom Settings make great little adjustment controls in Salesforce</a:t>
            </a:r>
          </a:p>
          <a:p>
            <a:pPr lvl="1"/>
            <a:endParaRPr lang="en-US" dirty="0"/>
          </a:p>
          <a:p>
            <a:r>
              <a:rPr lang="en-US" dirty="0" smtClean="0"/>
              <a:t>Custom Metadata Types are the next generation of List Type Custom Settings</a:t>
            </a:r>
          </a:p>
          <a:p>
            <a:pPr lvl="1"/>
            <a:r>
              <a:rPr lang="en-US" dirty="0" smtClean="0"/>
              <a:t>Don’t forget to vote that Idea up!</a:t>
            </a:r>
          </a:p>
          <a:p>
            <a:endParaRPr lang="en-US" dirty="0" smtClean="0"/>
          </a:p>
          <a:p>
            <a:pPr marL="0" lvl="1" indent="0">
              <a:buNone/>
            </a:pPr>
            <a:r>
              <a:rPr lang="en-US" dirty="0"/>
              <a:t>	</a:t>
            </a:r>
          </a:p>
        </p:txBody>
      </p:sp>
      <p:sp>
        <p:nvSpPr>
          <p:cNvPr id="4" name="Text Placeholder 3"/>
          <p:cNvSpPr>
            <a:spLocks noGrp="1"/>
          </p:cNvSpPr>
          <p:nvPr>
            <p:ph type="body" idx="12"/>
          </p:nvPr>
        </p:nvSpPr>
        <p:spPr/>
        <p:txBody>
          <a:bodyPr/>
          <a:lstStyle/>
          <a:p>
            <a:endParaRPr lang="en-US"/>
          </a:p>
        </p:txBody>
      </p:sp>
      <p:sp>
        <p:nvSpPr>
          <p:cNvPr id="5" name="Footer Placeholder 4"/>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4369211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Dreamforce ‘16 Sessions</a:t>
            </a:r>
            <a:endParaRPr lang="en-US" dirty="0"/>
          </a:p>
        </p:txBody>
      </p:sp>
      <p:sp>
        <p:nvSpPr>
          <p:cNvPr id="3" name="Content Placeholder 2"/>
          <p:cNvSpPr>
            <a:spLocks noGrp="1"/>
          </p:cNvSpPr>
          <p:nvPr>
            <p:ph sz="quarter" idx="11"/>
          </p:nvPr>
        </p:nvSpPr>
        <p:spPr/>
        <p:txBody>
          <a:bodyPr/>
          <a:lstStyle/>
          <a:p>
            <a:endParaRPr lang="en-US" dirty="0" smtClean="0"/>
          </a:p>
          <a:p>
            <a:r>
              <a:rPr lang="en-US" dirty="0" smtClean="0"/>
              <a:t>Custom </a:t>
            </a:r>
            <a:r>
              <a:rPr lang="en-US" dirty="0"/>
              <a:t>Metadata - Your Key to Dynamic </a:t>
            </a:r>
            <a:r>
              <a:rPr lang="en-US" dirty="0" smtClean="0"/>
              <a:t>Code</a:t>
            </a:r>
          </a:p>
          <a:p>
            <a:pPr lvl="1"/>
            <a:r>
              <a:rPr lang="en-US" dirty="0">
                <a:hlinkClick r:id="rId3"/>
              </a:rPr>
              <a:t>https://success.salesforce.com/Sessions?eventId=a1Q3000000qQOd9#/</a:t>
            </a:r>
            <a:r>
              <a:rPr lang="en-US" dirty="0" smtClean="0">
                <a:hlinkClick r:id="rId3"/>
              </a:rPr>
              <a:t>session/a2q3A000000LBSQQA4</a:t>
            </a:r>
            <a:endParaRPr lang="en-US" dirty="0" smtClean="0"/>
          </a:p>
          <a:p>
            <a:pPr lvl="1"/>
            <a:r>
              <a:rPr lang="en-US" dirty="0" smtClean="0"/>
              <a:t>Tuesday, Oct 4, 9:15 AM – 9:45 AM </a:t>
            </a:r>
            <a:r>
              <a:rPr lang="en-US" dirty="0" err="1" smtClean="0"/>
              <a:t>Moscone</a:t>
            </a:r>
            <a:r>
              <a:rPr lang="en-US" dirty="0" smtClean="0"/>
              <a:t> West Developer Theater</a:t>
            </a:r>
          </a:p>
          <a:p>
            <a:endParaRPr lang="en-US" dirty="0" smtClean="0"/>
          </a:p>
          <a:p>
            <a:r>
              <a:rPr lang="en-US" dirty="0"/>
              <a:t>Build Sophisticated App Configurations with Custom </a:t>
            </a:r>
            <a:r>
              <a:rPr lang="en-US" dirty="0" smtClean="0"/>
              <a:t>Metadata</a:t>
            </a:r>
          </a:p>
          <a:p>
            <a:pPr lvl="1"/>
            <a:r>
              <a:rPr lang="en-US" dirty="0">
                <a:hlinkClick r:id="rId4"/>
              </a:rPr>
              <a:t>https://success.salesforce.com/Sessions?eventId=a1Q3000000qQOd9#/</a:t>
            </a:r>
            <a:r>
              <a:rPr lang="en-US" dirty="0" smtClean="0">
                <a:hlinkClick r:id="rId4"/>
              </a:rPr>
              <a:t>session/a2q3A000000LBeaQAG</a:t>
            </a:r>
            <a:endParaRPr lang="en-US" dirty="0" smtClean="0"/>
          </a:p>
          <a:p>
            <a:pPr lvl="1"/>
            <a:r>
              <a:rPr lang="en-US" dirty="0" smtClean="0"/>
              <a:t>Friday, Oct 4 8:00 AM – 8:40 AM </a:t>
            </a:r>
            <a:r>
              <a:rPr lang="en-US" dirty="0" err="1" smtClean="0"/>
              <a:t>Moscone</a:t>
            </a:r>
            <a:r>
              <a:rPr lang="en-US" dirty="0" smtClean="0"/>
              <a:t> West 2004</a:t>
            </a:r>
          </a:p>
          <a:p>
            <a:pPr marL="0" lvl="1" indent="0">
              <a:buNone/>
            </a:pPr>
            <a:endParaRPr lang="en-US" dirty="0"/>
          </a:p>
          <a:p>
            <a:endParaRPr lang="en-US" dirty="0"/>
          </a:p>
        </p:txBody>
      </p:sp>
      <p:sp>
        <p:nvSpPr>
          <p:cNvPr id="4" name="Text Placeholder 3"/>
          <p:cNvSpPr>
            <a:spLocks noGrp="1"/>
          </p:cNvSpPr>
          <p:nvPr>
            <p:ph type="body" idx="12"/>
          </p:nvPr>
        </p:nvSpPr>
        <p:spPr/>
        <p:txBody>
          <a:bodyPr/>
          <a:lstStyle/>
          <a:p>
            <a:endParaRPr lang="en-US"/>
          </a:p>
        </p:txBody>
      </p:sp>
      <p:sp>
        <p:nvSpPr>
          <p:cNvPr id="5" name="Footer Placeholder 4"/>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306180162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1"/>
          </p:nvPr>
        </p:nvSpPr>
        <p:spPr>
          <a:xfrm>
            <a:off x="559925" y="1764792"/>
            <a:ext cx="11045825" cy="4223258"/>
          </a:xfrm>
        </p:spPr>
        <p:txBody>
          <a:bodyPr/>
          <a:lstStyle/>
          <a:p>
            <a:r>
              <a:rPr lang="en-US" dirty="0"/>
              <a:t>Custom Settings documentation</a:t>
            </a:r>
          </a:p>
          <a:p>
            <a:pPr lvl="2"/>
            <a:r>
              <a:rPr lang="en-US" dirty="0">
                <a:solidFill>
                  <a:schemeClr val="accent1">
                    <a:lumMod val="20000"/>
                    <a:lumOff val="80000"/>
                  </a:schemeClr>
                </a:solidFill>
                <a:hlinkClick r:id="rId2"/>
              </a:rPr>
              <a:t>https://</a:t>
            </a:r>
            <a:r>
              <a:rPr lang="en-US" dirty="0" smtClean="0">
                <a:solidFill>
                  <a:schemeClr val="accent1">
                    <a:lumMod val="20000"/>
                    <a:lumOff val="80000"/>
                  </a:schemeClr>
                </a:solidFill>
                <a:hlinkClick r:id="rId2"/>
              </a:rPr>
              <a:t>developer.salesforce.com/docs/atlas.en-us.apexcode.meta/apexcode/apex_customsettings.htm</a:t>
            </a:r>
            <a:endParaRPr lang="en-US" dirty="0" smtClean="0">
              <a:solidFill>
                <a:schemeClr val="accent1">
                  <a:lumMod val="20000"/>
                  <a:lumOff val="80000"/>
                </a:schemeClr>
              </a:solidFill>
            </a:endParaRPr>
          </a:p>
          <a:p>
            <a:pPr marL="0" lvl="1" indent="0">
              <a:spcBef>
                <a:spcPts val="1200"/>
              </a:spcBef>
              <a:spcAft>
                <a:spcPts val="200"/>
              </a:spcAft>
              <a:buClr>
                <a:srgbClr val="7F7F7F"/>
              </a:buClr>
              <a:buNone/>
            </a:pPr>
            <a:r>
              <a:rPr lang="en-US" sz="2000" dirty="0">
                <a:cs typeface="ＭＳ Ｐゴシック" charset="0"/>
              </a:rPr>
              <a:t>Apex Basics &amp; Database Trailhead Module</a:t>
            </a:r>
          </a:p>
          <a:p>
            <a:pPr lvl="2"/>
            <a:r>
              <a:rPr lang="en-US" dirty="0" smtClean="0">
                <a:solidFill>
                  <a:schemeClr val="accent1">
                    <a:lumMod val="20000"/>
                    <a:lumOff val="80000"/>
                  </a:schemeClr>
                </a:solidFill>
                <a:hlinkClick r:id="rId3"/>
              </a:rPr>
              <a:t>https://</a:t>
            </a:r>
            <a:r>
              <a:rPr lang="en-US" dirty="0">
                <a:solidFill>
                  <a:schemeClr val="accent1">
                    <a:lumMod val="20000"/>
                    <a:lumOff val="80000"/>
                  </a:schemeClr>
                </a:solidFill>
                <a:hlinkClick r:id="rId3"/>
              </a:rPr>
              <a:t>trailhead.salesforce.com/en/module/apex_database</a:t>
            </a:r>
            <a:endParaRPr lang="en-US" dirty="0">
              <a:solidFill>
                <a:schemeClr val="accent1">
                  <a:lumMod val="20000"/>
                  <a:lumOff val="80000"/>
                </a:schemeClr>
              </a:solidFill>
            </a:endParaRPr>
          </a:p>
          <a:p>
            <a:r>
              <a:rPr lang="en-US" dirty="0" smtClean="0"/>
              <a:t>Take </a:t>
            </a:r>
            <a:r>
              <a:rPr lang="en-US" dirty="0"/>
              <a:t>a look at Custom Metadata </a:t>
            </a:r>
            <a:r>
              <a:rPr lang="en-US" dirty="0" smtClean="0"/>
              <a:t>Types</a:t>
            </a:r>
          </a:p>
          <a:p>
            <a:pPr lvl="2"/>
            <a:r>
              <a:rPr lang="en-US" dirty="0" smtClean="0">
                <a:solidFill>
                  <a:schemeClr val="accent1">
                    <a:lumMod val="20000"/>
                    <a:lumOff val="80000"/>
                  </a:schemeClr>
                </a:solidFill>
                <a:hlinkClick r:id="rId4"/>
              </a:rPr>
              <a:t>https</a:t>
            </a:r>
            <a:r>
              <a:rPr lang="en-US" dirty="0">
                <a:solidFill>
                  <a:schemeClr val="accent1">
                    <a:lumMod val="20000"/>
                    <a:lumOff val="80000"/>
                  </a:schemeClr>
                </a:solidFill>
                <a:hlinkClick r:id="rId4"/>
              </a:rPr>
              <a:t>://</a:t>
            </a:r>
            <a:r>
              <a:rPr lang="en-US" dirty="0" smtClean="0">
                <a:solidFill>
                  <a:schemeClr val="accent1">
                    <a:lumMod val="20000"/>
                    <a:lumOff val="80000"/>
                  </a:schemeClr>
                </a:solidFill>
                <a:hlinkClick r:id="rId4"/>
              </a:rPr>
              <a:t>trailhead.salesforce.com/en/module/custom_metadata_types</a:t>
            </a:r>
            <a:endParaRPr lang="en-US" dirty="0" smtClean="0">
              <a:solidFill>
                <a:schemeClr val="accent1">
                  <a:lumMod val="20000"/>
                  <a:lumOff val="80000"/>
                </a:schemeClr>
              </a:solidFill>
            </a:endParaRPr>
          </a:p>
          <a:p>
            <a:r>
              <a:rPr lang="en-US" dirty="0" smtClean="0"/>
              <a:t>Explore Change Management</a:t>
            </a:r>
          </a:p>
          <a:p>
            <a:pPr lvl="2"/>
            <a:r>
              <a:rPr lang="en-US" dirty="0">
                <a:hlinkClick r:id="rId5"/>
              </a:rPr>
              <a:t>https://</a:t>
            </a:r>
            <a:r>
              <a:rPr lang="en-US" dirty="0" smtClean="0">
                <a:hlinkClick r:id="rId5"/>
              </a:rPr>
              <a:t>trailhead.salesforce.com/module/app_deployment</a:t>
            </a:r>
            <a:endParaRPr lang="en-US" dirty="0" smtClean="0"/>
          </a:p>
          <a:p>
            <a:r>
              <a:rPr lang="en-US" dirty="0" smtClean="0"/>
              <a:t>TL:DR Where’s the code?</a:t>
            </a:r>
          </a:p>
          <a:p>
            <a:pPr lvl="2"/>
            <a:r>
              <a:rPr lang="en-US" dirty="0">
                <a:hlinkClick r:id="rId6"/>
              </a:rPr>
              <a:t>https://</a:t>
            </a:r>
            <a:r>
              <a:rPr lang="en-US" dirty="0" smtClean="0">
                <a:hlinkClick r:id="rId6"/>
              </a:rPr>
              <a:t>github.com/latentfuss/CustomSettingsApps</a:t>
            </a:r>
            <a:endParaRPr lang="en-US" dirty="0" smtClean="0">
              <a:solidFill>
                <a:schemeClr val="accent1">
                  <a:lumMod val="20000"/>
                  <a:lumOff val="80000"/>
                </a:schemeClr>
              </a:solidFill>
            </a:endParaRPr>
          </a:p>
          <a:p>
            <a:pPr marL="0" lvl="1" indent="0">
              <a:buNone/>
            </a:pPr>
            <a:endParaRPr lang="en-US" dirty="0" smtClean="0">
              <a:solidFill>
                <a:schemeClr val="accent1">
                  <a:lumMod val="20000"/>
                  <a:lumOff val="80000"/>
                </a:schemeClr>
              </a:solidFill>
            </a:endParaRPr>
          </a:p>
          <a:p>
            <a:pPr lvl="1"/>
            <a:endParaRPr lang="en-US" dirty="0" smtClean="0"/>
          </a:p>
        </p:txBody>
      </p:sp>
      <p:sp>
        <p:nvSpPr>
          <p:cNvPr id="4" name="Text Placeholder 3"/>
          <p:cNvSpPr>
            <a:spLocks noGrp="1"/>
          </p:cNvSpPr>
          <p:nvPr>
            <p:ph type="body" idx="12"/>
          </p:nvPr>
        </p:nvSpPr>
        <p:spPr/>
        <p:txBody>
          <a:bodyPr/>
          <a:lstStyle/>
          <a:p>
            <a:endParaRPr lang="en-US" dirty="0"/>
          </a:p>
        </p:txBody>
      </p:sp>
      <p:sp>
        <p:nvSpPr>
          <p:cNvPr id="5" name="Footer Placeholder 4"/>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43309432"/>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quarter" idx="11"/>
          </p:nvPr>
        </p:nvSpPr>
        <p:spPr/>
        <p:txBody>
          <a:bodyPr/>
          <a:lstStyle/>
          <a:p>
            <a:r>
              <a:rPr lang="en-US" dirty="0" smtClean="0"/>
              <a:t>Sorry…. Out of time</a:t>
            </a:r>
          </a:p>
          <a:p>
            <a:endParaRPr lang="en-US" dirty="0" smtClean="0"/>
          </a:p>
          <a:p>
            <a:r>
              <a:rPr lang="en-US" dirty="0" smtClean="0"/>
              <a:t>Hit me up in:</a:t>
            </a:r>
          </a:p>
          <a:p>
            <a:pPr lvl="1"/>
            <a:r>
              <a:rPr lang="en-US" dirty="0">
                <a:hlinkClick r:id="rId2"/>
              </a:rPr>
              <a:t>Twitter</a:t>
            </a:r>
            <a:endParaRPr lang="en-US" dirty="0"/>
          </a:p>
          <a:p>
            <a:pPr lvl="1"/>
            <a:r>
              <a:rPr lang="en-US" dirty="0" smtClean="0">
                <a:hlinkClick r:id="rId3"/>
              </a:rPr>
              <a:t>GitHub</a:t>
            </a:r>
            <a:endParaRPr lang="en-US" dirty="0" smtClean="0"/>
          </a:p>
          <a:p>
            <a:pPr lvl="1"/>
            <a:r>
              <a:rPr lang="en-US" dirty="0" smtClean="0">
                <a:hlinkClick r:id="rId4"/>
              </a:rPr>
              <a:t>Success Community</a:t>
            </a:r>
            <a:endParaRPr lang="en-US" dirty="0" smtClean="0"/>
          </a:p>
          <a:p>
            <a:pPr lvl="1"/>
            <a:r>
              <a:rPr lang="en-US" dirty="0">
                <a:hlinkClick r:id="rId5"/>
              </a:rPr>
              <a:t>E-mail</a:t>
            </a:r>
            <a:endParaRPr lang="en-US" dirty="0"/>
          </a:p>
          <a:p>
            <a:r>
              <a:rPr lang="en-US" dirty="0" smtClean="0"/>
              <a:t>Meet me over there….</a:t>
            </a:r>
            <a:endParaRPr lang="en-US" dirty="0"/>
          </a:p>
        </p:txBody>
      </p:sp>
      <p:sp>
        <p:nvSpPr>
          <p:cNvPr id="6" name="Text Placeholder 5"/>
          <p:cNvSpPr>
            <a:spLocks noGrp="1"/>
          </p:cNvSpPr>
          <p:nvPr>
            <p:ph type="body" idx="12"/>
          </p:nvPr>
        </p:nvSpPr>
        <p:spPr/>
        <p:txBody>
          <a:bodyPr/>
          <a:lstStyle/>
          <a:p>
            <a:endParaRPr lang="en-US"/>
          </a:p>
        </p:txBody>
      </p:sp>
      <p:sp>
        <p:nvSpPr>
          <p:cNvPr id="5" name="Footer Placeholder 4"/>
          <p:cNvSpPr>
            <a:spLocks noGrp="1"/>
          </p:cNvSpPr>
          <p:nvPr>
            <p:ph type="ftr" sz="quarter" idx="13"/>
          </p:nvPr>
        </p:nvSpPr>
        <p:spPr/>
        <p:txBody>
          <a:bodyPr/>
          <a:lstStyle/>
          <a:p>
            <a:endParaRPr lang="en-US">
              <a:solidFill>
                <a:srgbClr val="7C868D">
                  <a:lumMod val="60000"/>
                  <a:lumOff val="40000"/>
                </a:srgbClr>
              </a:solidFill>
            </a:endParaRPr>
          </a:p>
        </p:txBody>
      </p:sp>
    </p:spTree>
    <p:extLst>
      <p:ext uri="{BB962C8B-B14F-4D97-AF65-F5344CB8AC3E}">
        <p14:creationId xmlns:p14="http://schemas.microsoft.com/office/powerpoint/2010/main" val="399483338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736646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endParaRPr lang="en-US"/>
          </a:p>
        </p:txBody>
      </p:sp>
      <p:sp>
        <p:nvSpPr>
          <p:cNvPr id="2" name="Title 1"/>
          <p:cNvSpPr>
            <a:spLocks noGrp="1"/>
          </p:cNvSpPr>
          <p:nvPr>
            <p:ph type="title"/>
          </p:nvPr>
        </p:nvSpPr>
        <p:spPr/>
        <p:txBody>
          <a:bodyPr/>
          <a:lstStyle/>
          <a:p>
            <a:r>
              <a:rPr lang="en-US" dirty="0" smtClean="0"/>
              <a:t>Where do you do most of your development?</a:t>
            </a:r>
            <a:endParaRPr lang="en-US" dirty="0"/>
          </a:p>
        </p:txBody>
      </p:sp>
      <p:pic>
        <p:nvPicPr>
          <p:cNvPr id="12" name="Content Placeholder 11"/>
          <p:cNvPicPr>
            <a:picLocks noGrp="1" noChangeAspect="1"/>
          </p:cNvPicPr>
          <p:nvPr>
            <p:ph sz="quarter" idx="4294967295"/>
          </p:nvPr>
        </p:nvPicPr>
        <p:blipFill>
          <a:blip r:embed="rId3">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181106" y="2517956"/>
            <a:ext cx="3743325" cy="2743200"/>
          </a:xfrm>
          <a:effectLst>
            <a:reflection endPos="0" dist="50800" dir="5400000" sy="-100000" algn="bl" rotWithShape="0"/>
          </a:effectLst>
        </p:spPr>
      </p:pic>
      <p:sp>
        <p:nvSpPr>
          <p:cNvPr id="7" name="TextBox 6"/>
          <p:cNvSpPr txBox="1"/>
          <p:nvPr/>
        </p:nvSpPr>
        <p:spPr>
          <a:xfrm>
            <a:off x="5577881" y="2771758"/>
            <a:ext cx="587022" cy="400110"/>
          </a:xfrm>
          <a:prstGeom prst="rect">
            <a:avLst/>
          </a:prstGeom>
          <a:noFill/>
        </p:spPr>
        <p:txBody>
          <a:bodyPr wrap="square" rtlCol="0">
            <a:spAutoFit/>
          </a:bodyPr>
          <a:lstStyle/>
          <a:p>
            <a:pPr>
              <a:spcBef>
                <a:spcPts val="300"/>
              </a:spcBef>
              <a:spcAft>
                <a:spcPts val="600"/>
              </a:spcAft>
            </a:pPr>
            <a:r>
              <a:rPr lang="en-US" sz="2000" dirty="0" smtClean="0">
                <a:solidFill>
                  <a:schemeClr val="bg1"/>
                </a:solidFill>
                <a:latin typeface="Salesforce Sans"/>
                <a:cs typeface="Salesforce Sans"/>
              </a:rPr>
              <a:t>OR</a:t>
            </a:r>
          </a:p>
        </p:txBody>
      </p:sp>
      <p:sp>
        <p:nvSpPr>
          <p:cNvPr id="8" name="TextBox 7"/>
          <p:cNvSpPr txBox="1"/>
          <p:nvPr/>
        </p:nvSpPr>
        <p:spPr>
          <a:xfrm>
            <a:off x="2201413" y="2648648"/>
            <a:ext cx="1702710" cy="523220"/>
          </a:xfrm>
          <a:prstGeom prst="rect">
            <a:avLst/>
          </a:prstGeom>
          <a:noFill/>
        </p:spPr>
        <p:txBody>
          <a:bodyPr wrap="none" rtlCol="0">
            <a:spAutoFit/>
          </a:bodyPr>
          <a:lstStyle/>
          <a:p>
            <a:pPr>
              <a:spcBef>
                <a:spcPts val="300"/>
              </a:spcBef>
              <a:spcAft>
                <a:spcPts val="600"/>
              </a:spcAft>
            </a:pPr>
            <a:r>
              <a:rPr lang="en-US" sz="2800" b="1" dirty="0" smtClean="0">
                <a:solidFill>
                  <a:schemeClr val="bg1"/>
                </a:solidFill>
                <a:latin typeface="Salesforce Sans"/>
                <a:cs typeface="Salesforce Sans"/>
              </a:rPr>
              <a:t>Sandbox</a:t>
            </a:r>
            <a:endParaRPr lang="en-US" sz="2000" b="1" dirty="0" smtClean="0">
              <a:solidFill>
                <a:schemeClr val="bg1"/>
              </a:solidFill>
              <a:latin typeface="Salesforce Sans"/>
              <a:cs typeface="Salesforce Sans"/>
            </a:endParaRPr>
          </a:p>
        </p:txBody>
      </p:sp>
      <p:sp>
        <p:nvSpPr>
          <p:cNvPr id="9" name="TextBox 8"/>
          <p:cNvSpPr txBox="1"/>
          <p:nvPr/>
        </p:nvSpPr>
        <p:spPr>
          <a:xfrm>
            <a:off x="7359362" y="2648648"/>
            <a:ext cx="2661306" cy="523220"/>
          </a:xfrm>
          <a:prstGeom prst="rect">
            <a:avLst/>
          </a:prstGeom>
          <a:noFill/>
        </p:spPr>
        <p:txBody>
          <a:bodyPr wrap="none" rtlCol="0">
            <a:spAutoFit/>
          </a:bodyPr>
          <a:lstStyle/>
          <a:p>
            <a:pPr>
              <a:spcBef>
                <a:spcPts val="300"/>
              </a:spcBef>
              <a:spcAft>
                <a:spcPts val="600"/>
              </a:spcAft>
            </a:pPr>
            <a:r>
              <a:rPr lang="en-US" sz="2800" b="1" dirty="0" smtClean="0">
                <a:solidFill>
                  <a:schemeClr val="bg1"/>
                </a:solidFill>
                <a:latin typeface="Salesforce Sans"/>
                <a:cs typeface="Salesforce Sans"/>
              </a:rPr>
              <a:t>Developer Org</a:t>
            </a:r>
          </a:p>
        </p:txBody>
      </p:sp>
      <p:pic>
        <p:nvPicPr>
          <p:cNvPr id="3" name="Picture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818353" y="2517956"/>
            <a:ext cx="3743325" cy="2743200"/>
          </a:xfrm>
          <a:prstGeom prst="rect">
            <a:avLst/>
          </a:prstGeom>
        </p:spPr>
      </p:pic>
    </p:spTree>
    <p:extLst>
      <p:ext uri="{BB962C8B-B14F-4D97-AF65-F5344CB8AC3E}">
        <p14:creationId xmlns:p14="http://schemas.microsoft.com/office/powerpoint/2010/main" val="176440738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6"/>
          </p:nvPr>
        </p:nvSpPr>
        <p:spPr>
          <a:xfrm>
            <a:off x="571500" y="1081137"/>
            <a:ext cx="11046984" cy="2174954"/>
          </a:xfrm>
        </p:spPr>
        <p:txBody>
          <a:bodyPr/>
          <a:lstStyle/>
          <a:p>
            <a:r>
              <a:rPr lang="en-US" dirty="0"/>
              <a:t>Production vs. </a:t>
            </a:r>
            <a:r>
              <a:rPr lang="en-US" dirty="0" smtClean="0"/>
              <a:t>Sandbox</a:t>
            </a:r>
          </a:p>
          <a:p>
            <a:pPr lvl="1"/>
            <a:r>
              <a:rPr lang="en-US" dirty="0"/>
              <a:t>Should be the same …. o</a:t>
            </a:r>
            <a:r>
              <a:rPr lang="en-US" dirty="0" smtClean="0"/>
              <a:t>r not?</a:t>
            </a:r>
          </a:p>
          <a:p>
            <a:pPr marL="0" lvl="1" indent="0">
              <a:buNone/>
            </a:pPr>
            <a:endParaRPr lang="en-US" dirty="0"/>
          </a:p>
          <a:p>
            <a:endParaRPr lang="en-US" dirty="0"/>
          </a:p>
          <a:p>
            <a:endParaRPr lang="en-US" dirty="0"/>
          </a:p>
        </p:txBody>
      </p:sp>
      <p:sp>
        <p:nvSpPr>
          <p:cNvPr id="2" name="Title 1"/>
          <p:cNvSpPr>
            <a:spLocks noGrp="1"/>
          </p:cNvSpPr>
          <p:nvPr>
            <p:ph type="title"/>
          </p:nvPr>
        </p:nvSpPr>
        <p:spPr/>
        <p:txBody>
          <a:bodyPr/>
          <a:lstStyle/>
          <a:p>
            <a:r>
              <a:rPr lang="en-US" dirty="0" smtClean="0"/>
              <a:t>Code Behavior</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311607" y="3088386"/>
            <a:ext cx="1377664" cy="127249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05580" y="3088386"/>
            <a:ext cx="1377664" cy="127249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99553" y="3088386"/>
            <a:ext cx="1377664" cy="1272497"/>
          </a:xfrm>
          <a:prstGeom prst="rect">
            <a:avLst/>
          </a:prstGeom>
        </p:spPr>
      </p:pic>
      <p:sp>
        <p:nvSpPr>
          <p:cNvPr id="9" name="TextBox 8"/>
          <p:cNvSpPr txBox="1"/>
          <p:nvPr/>
        </p:nvSpPr>
        <p:spPr>
          <a:xfrm>
            <a:off x="1481300" y="2888331"/>
            <a:ext cx="1414170" cy="338554"/>
          </a:xfrm>
          <a:prstGeom prst="rect">
            <a:avLst/>
          </a:prstGeom>
          <a:noFill/>
        </p:spPr>
        <p:txBody>
          <a:bodyPr wrap="none" rtlCol="0">
            <a:spAutoFit/>
          </a:bodyPr>
          <a:lstStyle/>
          <a:p>
            <a:pPr>
              <a:spcBef>
                <a:spcPts val="300"/>
              </a:spcBef>
              <a:spcAft>
                <a:spcPts val="600"/>
              </a:spcAft>
            </a:pPr>
            <a:r>
              <a:rPr lang="en-US" sz="1600" dirty="0">
                <a:solidFill>
                  <a:schemeClr val="bg1"/>
                </a:solidFill>
                <a:latin typeface="Salesforce Sans"/>
                <a:ea typeface="ＭＳ Ｐゴシック" charset="0"/>
              </a:rPr>
              <a:t>Dev Sandbox</a:t>
            </a:r>
          </a:p>
        </p:txBody>
      </p:sp>
      <p:sp>
        <p:nvSpPr>
          <p:cNvPr id="10" name="TextBox 9"/>
          <p:cNvSpPr txBox="1"/>
          <p:nvPr/>
        </p:nvSpPr>
        <p:spPr>
          <a:xfrm>
            <a:off x="5158899" y="2888331"/>
            <a:ext cx="1871025" cy="338554"/>
          </a:xfrm>
          <a:prstGeom prst="rect">
            <a:avLst/>
          </a:prstGeom>
          <a:noFill/>
        </p:spPr>
        <p:txBody>
          <a:bodyPr wrap="none" rtlCol="0">
            <a:spAutoFit/>
          </a:bodyPr>
          <a:lstStyle/>
          <a:p>
            <a:pPr>
              <a:spcBef>
                <a:spcPts val="300"/>
              </a:spcBef>
              <a:spcAft>
                <a:spcPts val="600"/>
              </a:spcAft>
            </a:pPr>
            <a:r>
              <a:rPr lang="en-US" sz="1600" dirty="0">
                <a:solidFill>
                  <a:schemeClr val="bg1"/>
                </a:solidFill>
                <a:latin typeface="Salesforce Sans"/>
                <a:ea typeface="ＭＳ Ｐゴシック" charset="0"/>
              </a:rPr>
              <a:t>Full (QA) Sandbox</a:t>
            </a:r>
          </a:p>
        </p:txBody>
      </p:sp>
      <p:sp>
        <p:nvSpPr>
          <p:cNvPr id="11" name="TextBox 10"/>
          <p:cNvSpPr txBox="1"/>
          <p:nvPr/>
        </p:nvSpPr>
        <p:spPr>
          <a:xfrm>
            <a:off x="9418388" y="2888331"/>
            <a:ext cx="1164101" cy="338554"/>
          </a:xfrm>
          <a:prstGeom prst="rect">
            <a:avLst/>
          </a:prstGeom>
          <a:noFill/>
        </p:spPr>
        <p:txBody>
          <a:bodyPr wrap="none" rtlCol="0">
            <a:spAutoFit/>
          </a:bodyPr>
          <a:lstStyle/>
          <a:p>
            <a:pPr>
              <a:spcBef>
                <a:spcPts val="300"/>
              </a:spcBef>
              <a:spcAft>
                <a:spcPts val="600"/>
              </a:spcAft>
            </a:pPr>
            <a:r>
              <a:rPr lang="en-US" sz="1600" dirty="0">
                <a:solidFill>
                  <a:schemeClr val="bg1"/>
                </a:solidFill>
                <a:latin typeface="Salesforce Sans"/>
                <a:ea typeface="ＭＳ Ｐゴシック" charset="0"/>
              </a:rPr>
              <a:t>Production</a:t>
            </a:r>
          </a:p>
        </p:txBody>
      </p:sp>
      <p:sp>
        <p:nvSpPr>
          <p:cNvPr id="26" name="TextBox 25"/>
          <p:cNvSpPr txBox="1"/>
          <p:nvPr/>
        </p:nvSpPr>
        <p:spPr>
          <a:xfrm>
            <a:off x="1656091" y="4191606"/>
            <a:ext cx="1064587" cy="338554"/>
          </a:xfrm>
          <a:prstGeom prst="rect">
            <a:avLst/>
          </a:prstGeom>
          <a:noFill/>
        </p:spPr>
        <p:txBody>
          <a:bodyPr wrap="none" rtlCol="0">
            <a:spAutoFit/>
          </a:bodyPr>
          <a:lstStyle/>
          <a:p>
            <a:pPr>
              <a:spcBef>
                <a:spcPts val="300"/>
              </a:spcBef>
              <a:spcAft>
                <a:spcPts val="600"/>
              </a:spcAft>
            </a:pPr>
            <a:r>
              <a:rPr lang="en-US" sz="1600" dirty="0" smtClean="0">
                <a:solidFill>
                  <a:schemeClr val="bg1"/>
                </a:solidFill>
                <a:latin typeface="Salesforce Sans"/>
                <a:ea typeface="ＭＳ Ｐゴシック" charset="0"/>
              </a:rPr>
              <a:t>A + B = C</a:t>
            </a:r>
            <a:endParaRPr lang="en-US" sz="1600" dirty="0">
              <a:solidFill>
                <a:schemeClr val="bg1"/>
              </a:solidFill>
              <a:latin typeface="Salesforce Sans"/>
              <a:ea typeface="ＭＳ Ｐゴシック" charset="0"/>
            </a:endParaRPr>
          </a:p>
        </p:txBody>
      </p:sp>
      <p:sp>
        <p:nvSpPr>
          <p:cNvPr id="27" name="TextBox 26"/>
          <p:cNvSpPr txBox="1"/>
          <p:nvPr/>
        </p:nvSpPr>
        <p:spPr>
          <a:xfrm>
            <a:off x="5562117" y="4191606"/>
            <a:ext cx="1064587" cy="338554"/>
          </a:xfrm>
          <a:prstGeom prst="rect">
            <a:avLst/>
          </a:prstGeom>
          <a:noFill/>
        </p:spPr>
        <p:txBody>
          <a:bodyPr wrap="none" rtlCol="0">
            <a:spAutoFit/>
          </a:bodyPr>
          <a:lstStyle/>
          <a:p>
            <a:pPr>
              <a:spcBef>
                <a:spcPts val="300"/>
              </a:spcBef>
              <a:spcAft>
                <a:spcPts val="600"/>
              </a:spcAft>
            </a:pPr>
            <a:r>
              <a:rPr lang="en-US" sz="1600" dirty="0" smtClean="0">
                <a:solidFill>
                  <a:schemeClr val="bg1"/>
                </a:solidFill>
                <a:latin typeface="Salesforce Sans"/>
                <a:ea typeface="ＭＳ Ｐゴシック" charset="0"/>
              </a:rPr>
              <a:t>A + B = C</a:t>
            </a:r>
            <a:endParaRPr lang="en-US" sz="1600" dirty="0">
              <a:solidFill>
                <a:schemeClr val="bg1"/>
              </a:solidFill>
              <a:latin typeface="Salesforce Sans"/>
              <a:ea typeface="ＭＳ Ｐゴシック" charset="0"/>
            </a:endParaRPr>
          </a:p>
        </p:txBody>
      </p:sp>
      <p:sp>
        <p:nvSpPr>
          <p:cNvPr id="28" name="TextBox 27"/>
          <p:cNvSpPr txBox="1"/>
          <p:nvPr/>
        </p:nvSpPr>
        <p:spPr>
          <a:xfrm>
            <a:off x="9468144" y="4191676"/>
            <a:ext cx="1064587" cy="338554"/>
          </a:xfrm>
          <a:prstGeom prst="rect">
            <a:avLst/>
          </a:prstGeom>
          <a:noFill/>
        </p:spPr>
        <p:txBody>
          <a:bodyPr wrap="none" rtlCol="0">
            <a:spAutoFit/>
          </a:bodyPr>
          <a:lstStyle/>
          <a:p>
            <a:pPr>
              <a:spcBef>
                <a:spcPts val="300"/>
              </a:spcBef>
              <a:spcAft>
                <a:spcPts val="600"/>
              </a:spcAft>
            </a:pPr>
            <a:r>
              <a:rPr lang="en-US" sz="1600" dirty="0" smtClean="0">
                <a:solidFill>
                  <a:schemeClr val="bg1"/>
                </a:solidFill>
                <a:latin typeface="Salesforce Sans"/>
                <a:ea typeface="ＭＳ Ｐゴシック" charset="0"/>
              </a:rPr>
              <a:t>A + B = C</a:t>
            </a:r>
            <a:endParaRPr lang="en-US" sz="1600" dirty="0">
              <a:solidFill>
                <a:schemeClr val="bg1"/>
              </a:solidFill>
              <a:latin typeface="Salesforce Sans"/>
              <a:ea typeface="ＭＳ Ｐゴシック" charset="0"/>
            </a:endParaRPr>
          </a:p>
        </p:txBody>
      </p:sp>
      <p:grpSp>
        <p:nvGrpSpPr>
          <p:cNvPr id="32" name="Group 31"/>
          <p:cNvGrpSpPr/>
          <p:nvPr/>
        </p:nvGrpSpPr>
        <p:grpSpPr>
          <a:xfrm>
            <a:off x="3529067" y="3608284"/>
            <a:ext cx="1222826" cy="732718"/>
            <a:chOff x="6380166" y="5072613"/>
            <a:chExt cx="1222826" cy="731458"/>
          </a:xfrm>
        </p:grpSpPr>
        <p:sp>
          <p:nvSpPr>
            <p:cNvPr id="33" name="Shape 4742"/>
            <p:cNvSpPr/>
            <p:nvPr/>
          </p:nvSpPr>
          <p:spPr>
            <a:xfrm>
              <a:off x="6842817" y="5072613"/>
              <a:ext cx="120763" cy="698194"/>
            </a:xfrm>
            <a:prstGeom prst="rect">
              <a:avLst/>
            </a:prstGeom>
            <a:solidFill>
              <a:srgbClr val="6F5234"/>
            </a:solidFill>
            <a:ln w="12700" cap="flat">
              <a:noFill/>
              <a:miter lim="400000"/>
            </a:ln>
            <a:effectLst/>
          </p:spPr>
          <p:txBody>
            <a:bodyPr wrap="square" lIns="0" tIns="0" rIns="0" bIns="0" numCol="1" anchor="ctr">
              <a:noAutofit/>
            </a:bodyPr>
            <a:lstStyle/>
            <a:p>
              <a:pPr algn="l">
                <a:defRPr sz="2800"/>
              </a:pPr>
              <a:endParaRPr sz="1400" dirty="0"/>
            </a:p>
          </p:txBody>
        </p:sp>
        <p:sp>
          <p:nvSpPr>
            <p:cNvPr id="34" name="Shape 4743"/>
            <p:cNvSpPr/>
            <p:nvPr/>
          </p:nvSpPr>
          <p:spPr>
            <a:xfrm>
              <a:off x="6380166" y="5126916"/>
              <a:ext cx="1222826" cy="371324"/>
            </a:xfrm>
            <a:custGeom>
              <a:avLst/>
              <a:gdLst/>
              <a:ahLst/>
              <a:cxnLst>
                <a:cxn ang="0">
                  <a:pos x="wd2" y="hd2"/>
                </a:cxn>
                <a:cxn ang="5400000">
                  <a:pos x="wd2" y="hd2"/>
                </a:cxn>
                <a:cxn ang="10800000">
                  <a:pos x="wd2" y="hd2"/>
                </a:cxn>
                <a:cxn ang="16200000">
                  <a:pos x="wd2" y="hd2"/>
                </a:cxn>
              </a:cxnLst>
              <a:rect l="0" t="0" r="r" b="b"/>
              <a:pathLst>
                <a:path w="21600" h="21600" extrusionOk="0">
                  <a:moveTo>
                    <a:pt x="17954" y="0"/>
                  </a:moveTo>
                  <a:lnTo>
                    <a:pt x="17954" y="65"/>
                  </a:lnTo>
                  <a:lnTo>
                    <a:pt x="0" y="65"/>
                  </a:lnTo>
                  <a:lnTo>
                    <a:pt x="0" y="21541"/>
                  </a:lnTo>
                  <a:lnTo>
                    <a:pt x="17954" y="21541"/>
                  </a:lnTo>
                  <a:lnTo>
                    <a:pt x="17954" y="21600"/>
                  </a:lnTo>
                  <a:lnTo>
                    <a:pt x="17975" y="21541"/>
                  </a:lnTo>
                  <a:lnTo>
                    <a:pt x="17986" y="21541"/>
                  </a:lnTo>
                  <a:lnTo>
                    <a:pt x="17986" y="21508"/>
                  </a:lnTo>
                  <a:lnTo>
                    <a:pt x="21600" y="10800"/>
                  </a:lnTo>
                  <a:lnTo>
                    <a:pt x="17986" y="92"/>
                  </a:lnTo>
                  <a:lnTo>
                    <a:pt x="17986" y="65"/>
                  </a:lnTo>
                  <a:lnTo>
                    <a:pt x="17975" y="65"/>
                  </a:lnTo>
                  <a:lnTo>
                    <a:pt x="17954" y="0"/>
                  </a:lnTo>
                  <a:close/>
                </a:path>
              </a:pathLst>
            </a:custGeom>
            <a:solidFill>
              <a:srgbClr val="5D401C"/>
            </a:solidFill>
            <a:ln w="12700" cap="flat">
              <a:noFill/>
              <a:miter lim="400000"/>
            </a:ln>
            <a:effectLst/>
          </p:spPr>
          <p:txBody>
            <a:bodyPr wrap="square" lIns="0" tIns="0" rIns="0" bIns="0" numCol="1" anchor="ctr">
              <a:noAutofit/>
            </a:bodyPr>
            <a:lstStyle/>
            <a:p>
              <a:pPr algn="l">
                <a:defRPr sz="2800"/>
              </a:pPr>
              <a:endParaRPr sz="1400"/>
            </a:p>
          </p:txBody>
        </p:sp>
        <p:sp>
          <p:nvSpPr>
            <p:cNvPr id="35" name="Shape 4744"/>
            <p:cNvSpPr/>
            <p:nvPr/>
          </p:nvSpPr>
          <p:spPr>
            <a:xfrm>
              <a:off x="6894843" y="5175751"/>
              <a:ext cx="16710" cy="16710"/>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36" name="Shape 4745"/>
            <p:cNvSpPr/>
            <p:nvPr/>
          </p:nvSpPr>
          <p:spPr>
            <a:xfrm>
              <a:off x="6894843" y="5787361"/>
              <a:ext cx="16710" cy="16710"/>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37" name="Shape 4747"/>
            <p:cNvSpPr/>
            <p:nvPr/>
          </p:nvSpPr>
          <p:spPr>
            <a:xfrm>
              <a:off x="6506380" y="5216730"/>
              <a:ext cx="914400" cy="2738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09" tIns="35709" rIns="35709" bIns="35709" numCol="1" anchor="ctr">
              <a:noAutofit/>
            </a:bodyPr>
            <a:lstStyle/>
            <a:p>
              <a:pPr>
                <a:spcBef>
                  <a:spcPts val="0"/>
                </a:spcBef>
                <a:defRPr sz="10000" spc="-200">
                  <a:latin typeface="+mn-lt"/>
                  <a:ea typeface="+mn-ea"/>
                  <a:cs typeface="+mn-cs"/>
                  <a:sym typeface="Salesforce Sans Light"/>
                </a:defRPr>
              </a:pPr>
              <a:r>
                <a:rPr lang="en-US" sz="2999" spc="-59" baseline="30000" dirty="0" smtClean="0">
                  <a:solidFill>
                    <a:schemeClr val="bg1"/>
                  </a:solidFill>
                </a:rPr>
                <a:t>Deploy</a:t>
              </a:r>
              <a:endParaRPr sz="1500" spc="-29" dirty="0">
                <a:solidFill>
                  <a:schemeClr val="bg1"/>
                </a:solidFill>
              </a:endParaRPr>
            </a:p>
          </p:txBody>
        </p:sp>
      </p:grpSp>
      <p:pic>
        <p:nvPicPr>
          <p:cNvPr id="38" name="Picture 3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671856" y="4119051"/>
            <a:ext cx="743776" cy="323116"/>
          </a:xfrm>
          <a:prstGeom prst="rect">
            <a:avLst/>
          </a:prstGeom>
        </p:spPr>
      </p:pic>
      <p:grpSp>
        <p:nvGrpSpPr>
          <p:cNvPr id="39" name="Group 38"/>
          <p:cNvGrpSpPr/>
          <p:nvPr/>
        </p:nvGrpSpPr>
        <p:grpSpPr>
          <a:xfrm>
            <a:off x="7514281" y="3608284"/>
            <a:ext cx="1222826" cy="732718"/>
            <a:chOff x="6380166" y="5072613"/>
            <a:chExt cx="1222826" cy="731458"/>
          </a:xfrm>
        </p:grpSpPr>
        <p:sp>
          <p:nvSpPr>
            <p:cNvPr id="40" name="Shape 4742"/>
            <p:cNvSpPr/>
            <p:nvPr/>
          </p:nvSpPr>
          <p:spPr>
            <a:xfrm>
              <a:off x="6842817" y="5072613"/>
              <a:ext cx="120763" cy="698194"/>
            </a:xfrm>
            <a:prstGeom prst="rect">
              <a:avLst/>
            </a:prstGeom>
            <a:solidFill>
              <a:srgbClr val="6F5234"/>
            </a:solidFill>
            <a:ln w="12700" cap="flat">
              <a:noFill/>
              <a:miter lim="400000"/>
            </a:ln>
            <a:effectLst/>
          </p:spPr>
          <p:txBody>
            <a:bodyPr wrap="square" lIns="0" tIns="0" rIns="0" bIns="0" numCol="1" anchor="ctr">
              <a:noAutofit/>
            </a:bodyPr>
            <a:lstStyle/>
            <a:p>
              <a:pPr algn="l">
                <a:defRPr sz="2800"/>
              </a:pPr>
              <a:endParaRPr sz="1400" dirty="0"/>
            </a:p>
          </p:txBody>
        </p:sp>
        <p:sp>
          <p:nvSpPr>
            <p:cNvPr id="41" name="Shape 4743"/>
            <p:cNvSpPr/>
            <p:nvPr/>
          </p:nvSpPr>
          <p:spPr>
            <a:xfrm>
              <a:off x="6380166" y="5126916"/>
              <a:ext cx="1222826" cy="371324"/>
            </a:xfrm>
            <a:custGeom>
              <a:avLst/>
              <a:gdLst/>
              <a:ahLst/>
              <a:cxnLst>
                <a:cxn ang="0">
                  <a:pos x="wd2" y="hd2"/>
                </a:cxn>
                <a:cxn ang="5400000">
                  <a:pos x="wd2" y="hd2"/>
                </a:cxn>
                <a:cxn ang="10800000">
                  <a:pos x="wd2" y="hd2"/>
                </a:cxn>
                <a:cxn ang="16200000">
                  <a:pos x="wd2" y="hd2"/>
                </a:cxn>
              </a:cxnLst>
              <a:rect l="0" t="0" r="r" b="b"/>
              <a:pathLst>
                <a:path w="21600" h="21600" extrusionOk="0">
                  <a:moveTo>
                    <a:pt x="17954" y="0"/>
                  </a:moveTo>
                  <a:lnTo>
                    <a:pt x="17954" y="65"/>
                  </a:lnTo>
                  <a:lnTo>
                    <a:pt x="0" y="65"/>
                  </a:lnTo>
                  <a:lnTo>
                    <a:pt x="0" y="21541"/>
                  </a:lnTo>
                  <a:lnTo>
                    <a:pt x="17954" y="21541"/>
                  </a:lnTo>
                  <a:lnTo>
                    <a:pt x="17954" y="21600"/>
                  </a:lnTo>
                  <a:lnTo>
                    <a:pt x="17975" y="21541"/>
                  </a:lnTo>
                  <a:lnTo>
                    <a:pt x="17986" y="21541"/>
                  </a:lnTo>
                  <a:lnTo>
                    <a:pt x="17986" y="21508"/>
                  </a:lnTo>
                  <a:lnTo>
                    <a:pt x="21600" y="10800"/>
                  </a:lnTo>
                  <a:lnTo>
                    <a:pt x="17986" y="92"/>
                  </a:lnTo>
                  <a:lnTo>
                    <a:pt x="17986" y="65"/>
                  </a:lnTo>
                  <a:lnTo>
                    <a:pt x="17975" y="65"/>
                  </a:lnTo>
                  <a:lnTo>
                    <a:pt x="17954" y="0"/>
                  </a:lnTo>
                  <a:close/>
                </a:path>
              </a:pathLst>
            </a:custGeom>
            <a:solidFill>
              <a:srgbClr val="5D401C"/>
            </a:solidFill>
            <a:ln w="12700" cap="flat">
              <a:noFill/>
              <a:miter lim="400000"/>
            </a:ln>
            <a:effectLst/>
          </p:spPr>
          <p:txBody>
            <a:bodyPr wrap="square" lIns="0" tIns="0" rIns="0" bIns="0" numCol="1" anchor="ctr">
              <a:noAutofit/>
            </a:bodyPr>
            <a:lstStyle/>
            <a:p>
              <a:pPr algn="l">
                <a:defRPr sz="2800"/>
              </a:pPr>
              <a:endParaRPr sz="1400"/>
            </a:p>
          </p:txBody>
        </p:sp>
        <p:sp>
          <p:nvSpPr>
            <p:cNvPr id="42" name="Shape 4744"/>
            <p:cNvSpPr/>
            <p:nvPr/>
          </p:nvSpPr>
          <p:spPr>
            <a:xfrm>
              <a:off x="6894843" y="5175751"/>
              <a:ext cx="16710" cy="16710"/>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43" name="Shape 4745"/>
            <p:cNvSpPr/>
            <p:nvPr/>
          </p:nvSpPr>
          <p:spPr>
            <a:xfrm>
              <a:off x="6894843" y="5787361"/>
              <a:ext cx="16710" cy="16710"/>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44" name="Shape 4747"/>
            <p:cNvSpPr/>
            <p:nvPr/>
          </p:nvSpPr>
          <p:spPr>
            <a:xfrm>
              <a:off x="6506380" y="5216730"/>
              <a:ext cx="914400" cy="2738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09" tIns="35709" rIns="35709" bIns="35709" numCol="1" anchor="ctr">
              <a:noAutofit/>
            </a:bodyPr>
            <a:lstStyle/>
            <a:p>
              <a:pPr>
                <a:spcBef>
                  <a:spcPts val="0"/>
                </a:spcBef>
                <a:defRPr sz="10000" spc="-200">
                  <a:latin typeface="+mn-lt"/>
                  <a:ea typeface="+mn-ea"/>
                  <a:cs typeface="+mn-cs"/>
                  <a:sym typeface="Salesforce Sans Light"/>
                </a:defRPr>
              </a:pPr>
              <a:r>
                <a:rPr lang="en-US" sz="2999" spc="-59" baseline="30000" dirty="0" smtClean="0">
                  <a:solidFill>
                    <a:schemeClr val="bg1"/>
                  </a:solidFill>
                </a:rPr>
                <a:t>Deploy</a:t>
              </a:r>
              <a:endParaRPr sz="1500" spc="-29" dirty="0">
                <a:solidFill>
                  <a:schemeClr val="bg1"/>
                </a:solidFill>
              </a:endParaRPr>
            </a:p>
          </p:txBody>
        </p:sp>
      </p:grpSp>
      <p:pic>
        <p:nvPicPr>
          <p:cNvPr id="45" name="Picture 4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657070" y="4119051"/>
            <a:ext cx="743776" cy="323116"/>
          </a:xfrm>
          <a:prstGeom prst="rect">
            <a:avLst/>
          </a:prstGeom>
        </p:spPr>
      </p:pic>
    </p:spTree>
    <p:extLst>
      <p:ext uri="{BB962C8B-B14F-4D97-AF65-F5344CB8AC3E}">
        <p14:creationId xmlns:p14="http://schemas.microsoft.com/office/powerpoint/2010/main" val="387811801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smtClean="0"/>
              <a:t>Production vs. Sandbox</a:t>
            </a:r>
            <a:endParaRPr lang="en-US" dirty="0"/>
          </a:p>
        </p:txBody>
      </p:sp>
      <p:sp>
        <p:nvSpPr>
          <p:cNvPr id="3" name="Title 2"/>
          <p:cNvSpPr>
            <a:spLocks noGrp="1"/>
          </p:cNvSpPr>
          <p:nvPr>
            <p:ph type="title"/>
          </p:nvPr>
        </p:nvSpPr>
        <p:spPr/>
        <p:txBody>
          <a:bodyPr/>
          <a:lstStyle/>
          <a:p>
            <a:r>
              <a:rPr lang="en-US" dirty="0" smtClean="0"/>
              <a:t>Code Behavior</a:t>
            </a:r>
            <a:endParaRPr lang="en-US" dirty="0"/>
          </a:p>
        </p:txBody>
      </p:sp>
      <p:sp>
        <p:nvSpPr>
          <p:cNvPr id="4" name="TextBox 3"/>
          <p:cNvSpPr txBox="1"/>
          <p:nvPr/>
        </p:nvSpPr>
        <p:spPr>
          <a:xfrm>
            <a:off x="963828" y="2656703"/>
            <a:ext cx="4187365" cy="823302"/>
          </a:xfrm>
          <a:prstGeom prst="rect">
            <a:avLst/>
          </a:prstGeom>
          <a:noFill/>
        </p:spPr>
        <p:txBody>
          <a:bodyPr wrap="none" rtlCol="0">
            <a:spAutoFit/>
          </a:bodyPr>
          <a:lstStyle/>
          <a:p>
            <a:pPr>
              <a:spcBef>
                <a:spcPts val="300"/>
              </a:spcBef>
              <a:spcAft>
                <a:spcPts val="600"/>
              </a:spcAft>
            </a:pPr>
            <a:r>
              <a:rPr lang="en-US" sz="2000" b="1" dirty="0" smtClean="0">
                <a:solidFill>
                  <a:schemeClr val="accent2">
                    <a:lumMod val="50000"/>
                  </a:schemeClr>
                </a:solidFill>
                <a:latin typeface="Salesforce Sans"/>
                <a:cs typeface="Salesforce Sans"/>
              </a:rPr>
              <a:t>Should</a:t>
            </a:r>
            <a:r>
              <a:rPr lang="en-US" sz="2000" dirty="0" smtClean="0">
                <a:solidFill>
                  <a:schemeClr val="accent2">
                    <a:lumMod val="50000"/>
                  </a:schemeClr>
                </a:solidFill>
                <a:latin typeface="Salesforce Sans"/>
                <a:cs typeface="Salesforce Sans"/>
              </a:rPr>
              <a:t> be the same… typically</a:t>
            </a:r>
          </a:p>
          <a:p>
            <a:pPr>
              <a:spcBef>
                <a:spcPts val="300"/>
              </a:spcBef>
              <a:spcAft>
                <a:spcPts val="600"/>
              </a:spcAft>
            </a:pPr>
            <a:r>
              <a:rPr lang="en-US" sz="2000" b="1" dirty="0" smtClean="0">
                <a:solidFill>
                  <a:schemeClr val="accent2">
                    <a:lumMod val="50000"/>
                  </a:schemeClr>
                </a:solidFill>
                <a:latin typeface="Salesforce Sans"/>
                <a:cs typeface="Salesforce Sans"/>
              </a:rPr>
              <a:t>Unless</a:t>
            </a:r>
            <a:r>
              <a:rPr lang="en-US" sz="2000" dirty="0" smtClean="0">
                <a:solidFill>
                  <a:schemeClr val="accent2">
                    <a:lumMod val="50000"/>
                  </a:schemeClr>
                </a:solidFill>
                <a:latin typeface="Salesforce Sans"/>
                <a:cs typeface="Salesforce Sans"/>
              </a:rPr>
              <a:t> you have a data integration</a:t>
            </a:r>
          </a:p>
        </p:txBody>
      </p:sp>
      <p:sp>
        <p:nvSpPr>
          <p:cNvPr id="337" name="TextBox 336"/>
          <p:cNvSpPr txBox="1"/>
          <p:nvPr/>
        </p:nvSpPr>
        <p:spPr>
          <a:xfrm>
            <a:off x="2483026" y="3587173"/>
            <a:ext cx="4447051" cy="2862322"/>
          </a:xfrm>
          <a:prstGeom prst="rect">
            <a:avLst/>
          </a:prstGeom>
          <a:noFill/>
        </p:spPr>
        <p:txBody>
          <a:bodyPr wrap="none" rtlCol="0">
            <a:spAutoFit/>
          </a:bodyPr>
          <a:lstStyle/>
          <a:p>
            <a:pPr>
              <a:lnSpc>
                <a:spcPct val="150000"/>
              </a:lnSpc>
              <a:spcBef>
                <a:spcPts val="300"/>
              </a:spcBef>
              <a:spcAft>
                <a:spcPts val="600"/>
              </a:spcAft>
            </a:pPr>
            <a:r>
              <a:rPr lang="en-US" sz="2000" dirty="0" smtClean="0">
                <a:solidFill>
                  <a:schemeClr val="accent2">
                    <a:lumMod val="50000"/>
                  </a:schemeClr>
                </a:solidFill>
                <a:latin typeface="Salesforce Sans"/>
                <a:cs typeface="Salesforce Sans"/>
              </a:rPr>
              <a:t>External Billing System</a:t>
            </a:r>
          </a:p>
          <a:p>
            <a:pPr>
              <a:lnSpc>
                <a:spcPct val="150000"/>
              </a:lnSpc>
              <a:spcBef>
                <a:spcPts val="300"/>
              </a:spcBef>
              <a:spcAft>
                <a:spcPts val="600"/>
              </a:spcAft>
            </a:pPr>
            <a:r>
              <a:rPr lang="en-US" sz="2000" dirty="0" smtClean="0">
                <a:solidFill>
                  <a:schemeClr val="accent2">
                    <a:lumMod val="50000"/>
                  </a:schemeClr>
                </a:solidFill>
                <a:latin typeface="Salesforce Sans"/>
                <a:cs typeface="Salesforce Sans"/>
              </a:rPr>
              <a:t>External Service Provisioning System</a:t>
            </a:r>
          </a:p>
          <a:p>
            <a:pPr>
              <a:lnSpc>
                <a:spcPct val="150000"/>
              </a:lnSpc>
              <a:spcBef>
                <a:spcPts val="300"/>
              </a:spcBef>
              <a:spcAft>
                <a:spcPts val="600"/>
              </a:spcAft>
            </a:pPr>
            <a:r>
              <a:rPr lang="en-US" sz="2000" dirty="0" smtClean="0">
                <a:solidFill>
                  <a:schemeClr val="accent2">
                    <a:lumMod val="50000"/>
                  </a:schemeClr>
                </a:solidFill>
                <a:latin typeface="Salesforce Sans"/>
                <a:cs typeface="Salesforce Sans"/>
              </a:rPr>
              <a:t>External ERP System</a:t>
            </a:r>
          </a:p>
          <a:p>
            <a:pPr>
              <a:lnSpc>
                <a:spcPct val="150000"/>
              </a:lnSpc>
              <a:spcBef>
                <a:spcPts val="300"/>
              </a:spcBef>
              <a:spcAft>
                <a:spcPts val="600"/>
              </a:spcAft>
            </a:pPr>
            <a:r>
              <a:rPr lang="en-US" sz="2000" dirty="0" smtClean="0">
                <a:solidFill>
                  <a:schemeClr val="accent2">
                    <a:lumMod val="50000"/>
                  </a:schemeClr>
                </a:solidFill>
                <a:latin typeface="Salesforce Sans"/>
                <a:cs typeface="Salesforce Sans"/>
              </a:rPr>
              <a:t>Another Salesforce Production Org</a:t>
            </a:r>
          </a:p>
          <a:p>
            <a:pPr>
              <a:lnSpc>
                <a:spcPct val="150000"/>
              </a:lnSpc>
              <a:spcBef>
                <a:spcPts val="300"/>
              </a:spcBef>
              <a:spcAft>
                <a:spcPts val="600"/>
              </a:spcAft>
            </a:pPr>
            <a:r>
              <a:rPr lang="en-US" sz="2000" dirty="0" err="1">
                <a:solidFill>
                  <a:schemeClr val="accent2">
                    <a:lumMod val="50000"/>
                  </a:schemeClr>
                </a:solidFill>
                <a:latin typeface="Salesforce Sans"/>
                <a:cs typeface="Salesforce Sans"/>
              </a:rPr>
              <a:t>e</a:t>
            </a:r>
            <a:r>
              <a:rPr lang="en-US" sz="2000" dirty="0" err="1" smtClean="0">
                <a:solidFill>
                  <a:schemeClr val="accent2">
                    <a:lumMod val="50000"/>
                  </a:schemeClr>
                </a:solidFill>
                <a:latin typeface="Salesforce Sans"/>
                <a:cs typeface="Salesforce Sans"/>
              </a:rPr>
              <a:t>tc</a:t>
            </a:r>
            <a:r>
              <a:rPr lang="en-US" sz="2000" dirty="0" smtClean="0">
                <a:solidFill>
                  <a:schemeClr val="accent2">
                    <a:lumMod val="50000"/>
                  </a:schemeClr>
                </a:solidFill>
                <a:latin typeface="Salesforce Sans"/>
                <a:cs typeface="Salesforce Sans"/>
              </a:rPr>
              <a:t>…</a:t>
            </a:r>
          </a:p>
        </p:txBody>
      </p:sp>
      <p:pic>
        <p:nvPicPr>
          <p:cNvPr id="46" name="Picture 4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47534" y="4220396"/>
            <a:ext cx="269292" cy="465843"/>
          </a:xfrm>
          <a:prstGeom prst="rect">
            <a:avLst/>
          </a:prstGeom>
        </p:spPr>
      </p:pic>
      <p:pic>
        <p:nvPicPr>
          <p:cNvPr id="48" name="Picture 4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47534" y="4786050"/>
            <a:ext cx="269292" cy="465843"/>
          </a:xfrm>
          <a:prstGeom prst="rect">
            <a:avLst/>
          </a:prstGeom>
        </p:spPr>
      </p:pic>
      <p:pic>
        <p:nvPicPr>
          <p:cNvPr id="49" name="Picture 4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47534" y="3654742"/>
            <a:ext cx="269292" cy="465843"/>
          </a:xfrm>
          <a:prstGeom prst="rect">
            <a:avLst/>
          </a:prstGeom>
        </p:spPr>
      </p:pic>
      <p:pic>
        <p:nvPicPr>
          <p:cNvPr id="50" name="Picture 4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47534" y="5351704"/>
            <a:ext cx="269292" cy="465843"/>
          </a:xfrm>
          <a:prstGeom prst="rect">
            <a:avLst/>
          </a:prstGeom>
        </p:spPr>
      </p:pic>
      <p:pic>
        <p:nvPicPr>
          <p:cNvPr id="51" name="Picture 5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47534" y="5917359"/>
            <a:ext cx="269292" cy="465843"/>
          </a:xfrm>
          <a:prstGeom prst="rect">
            <a:avLst/>
          </a:prstGeom>
        </p:spPr>
      </p:pic>
    </p:spTree>
    <p:extLst>
      <p:ext uri="{BB962C8B-B14F-4D97-AF65-F5344CB8AC3E}">
        <p14:creationId xmlns:p14="http://schemas.microsoft.com/office/powerpoint/2010/main" val="285512025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dirty="0" smtClean="0"/>
              <a:t>…</a:t>
            </a:r>
            <a:r>
              <a:rPr lang="en-US" dirty="0" err="1" smtClean="0"/>
              <a:t>mis</a:t>
            </a:r>
            <a:r>
              <a:rPr lang="en-US" dirty="0" smtClean="0"/>
              <a:t>-behavior in this case!</a:t>
            </a:r>
            <a:endParaRPr lang="en-US" dirty="0"/>
          </a:p>
        </p:txBody>
      </p:sp>
      <p:sp>
        <p:nvSpPr>
          <p:cNvPr id="2" name="Title 1"/>
          <p:cNvSpPr>
            <a:spLocks noGrp="1"/>
          </p:cNvSpPr>
          <p:nvPr>
            <p:ph type="title"/>
          </p:nvPr>
        </p:nvSpPr>
        <p:spPr/>
        <p:txBody>
          <a:bodyPr/>
          <a:lstStyle/>
          <a:p>
            <a:r>
              <a:rPr lang="en-US" dirty="0" smtClean="0"/>
              <a:t>Code Behavior</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311607" y="3088386"/>
            <a:ext cx="1377664" cy="127249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05580" y="3088386"/>
            <a:ext cx="1377664" cy="127249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99553" y="3088386"/>
            <a:ext cx="1377664" cy="1272497"/>
          </a:xfrm>
          <a:prstGeom prst="rect">
            <a:avLst/>
          </a:prstGeom>
          <a:noFill/>
        </p:spPr>
      </p:pic>
      <p:sp>
        <p:nvSpPr>
          <p:cNvPr id="9" name="TextBox 8"/>
          <p:cNvSpPr txBox="1"/>
          <p:nvPr/>
        </p:nvSpPr>
        <p:spPr>
          <a:xfrm>
            <a:off x="1403555" y="2888331"/>
            <a:ext cx="1569660" cy="369332"/>
          </a:xfrm>
          <a:prstGeom prst="rect">
            <a:avLst/>
          </a:prstGeom>
          <a:noFill/>
        </p:spPr>
        <p:txBody>
          <a:bodyPr wrap="none" rtlCol="0">
            <a:spAutoFit/>
          </a:bodyPr>
          <a:lstStyle/>
          <a:p>
            <a:pPr>
              <a:spcBef>
                <a:spcPts val="300"/>
              </a:spcBef>
              <a:spcAft>
                <a:spcPts val="600"/>
              </a:spcAft>
            </a:pPr>
            <a:r>
              <a:rPr lang="en-US" dirty="0">
                <a:solidFill>
                  <a:schemeClr val="bg1"/>
                </a:solidFill>
                <a:latin typeface="Salesforce Sans"/>
                <a:ea typeface="ＭＳ Ｐゴシック" charset="0"/>
              </a:rPr>
              <a:t>Dev Sandbox</a:t>
            </a:r>
          </a:p>
        </p:txBody>
      </p:sp>
      <p:sp>
        <p:nvSpPr>
          <p:cNvPr id="10" name="TextBox 9"/>
          <p:cNvSpPr txBox="1"/>
          <p:nvPr/>
        </p:nvSpPr>
        <p:spPr>
          <a:xfrm>
            <a:off x="5053101" y="2888331"/>
            <a:ext cx="2082621" cy="369332"/>
          </a:xfrm>
          <a:prstGeom prst="rect">
            <a:avLst/>
          </a:prstGeom>
          <a:noFill/>
        </p:spPr>
        <p:txBody>
          <a:bodyPr wrap="none" rtlCol="0">
            <a:spAutoFit/>
          </a:bodyPr>
          <a:lstStyle/>
          <a:p>
            <a:pPr>
              <a:spcBef>
                <a:spcPts val="300"/>
              </a:spcBef>
              <a:spcAft>
                <a:spcPts val="600"/>
              </a:spcAft>
            </a:pPr>
            <a:r>
              <a:rPr lang="en-US" dirty="0">
                <a:solidFill>
                  <a:schemeClr val="bg1"/>
                </a:solidFill>
                <a:latin typeface="Salesforce Sans"/>
                <a:ea typeface="ＭＳ Ｐゴシック" charset="0"/>
              </a:rPr>
              <a:t>Full (QA) Sandbox</a:t>
            </a:r>
          </a:p>
        </p:txBody>
      </p:sp>
      <p:sp>
        <p:nvSpPr>
          <p:cNvPr id="11" name="TextBox 10"/>
          <p:cNvSpPr txBox="1"/>
          <p:nvPr/>
        </p:nvSpPr>
        <p:spPr>
          <a:xfrm>
            <a:off x="9356673" y="2888331"/>
            <a:ext cx="1287532" cy="369332"/>
          </a:xfrm>
          <a:prstGeom prst="rect">
            <a:avLst/>
          </a:prstGeom>
          <a:noFill/>
        </p:spPr>
        <p:txBody>
          <a:bodyPr wrap="none" rtlCol="0">
            <a:spAutoFit/>
          </a:bodyPr>
          <a:lstStyle/>
          <a:p>
            <a:pPr>
              <a:spcBef>
                <a:spcPts val="300"/>
              </a:spcBef>
              <a:spcAft>
                <a:spcPts val="600"/>
              </a:spcAft>
            </a:pPr>
            <a:r>
              <a:rPr lang="en-US" dirty="0">
                <a:solidFill>
                  <a:schemeClr val="bg1"/>
                </a:solidFill>
                <a:latin typeface="Salesforce Sans"/>
                <a:ea typeface="ＭＳ Ｐゴシック" charset="0"/>
              </a:rPr>
              <a:t>Production</a:t>
            </a:r>
          </a:p>
        </p:txBody>
      </p:sp>
      <p:pic>
        <p:nvPicPr>
          <p:cNvPr id="26" name="Picture 2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6200000">
            <a:off x="9654850" y="4204259"/>
            <a:ext cx="691177" cy="638415"/>
          </a:xfrm>
          <a:prstGeom prst="rect">
            <a:avLst/>
          </a:prstGeom>
        </p:spPr>
      </p:pic>
      <p:grpSp>
        <p:nvGrpSpPr>
          <p:cNvPr id="18" name="Group 17"/>
          <p:cNvGrpSpPr/>
          <p:nvPr/>
        </p:nvGrpSpPr>
        <p:grpSpPr>
          <a:xfrm>
            <a:off x="9543238" y="4882166"/>
            <a:ext cx="914400" cy="633796"/>
            <a:chOff x="5566410" y="5152643"/>
            <a:chExt cx="914400" cy="633796"/>
          </a:xfrm>
        </p:grpSpPr>
        <p:sp>
          <p:nvSpPr>
            <p:cNvPr id="27" name="Flowchart: Magnetic Disk 26"/>
            <p:cNvSpPr/>
            <p:nvPr/>
          </p:nvSpPr>
          <p:spPr>
            <a:xfrm>
              <a:off x="5566410" y="5158045"/>
              <a:ext cx="914400" cy="354330"/>
            </a:xfrm>
            <a:prstGeom prst="flowChartMagneticDisk">
              <a:avLst/>
            </a:prstGeom>
            <a:noFill/>
            <a:ln w="19050">
              <a:solidFill>
                <a:schemeClr val="bg1"/>
              </a:solid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Salesforce Sans"/>
              </a:endParaRPr>
            </a:p>
          </p:txBody>
        </p:sp>
        <p:sp>
          <p:nvSpPr>
            <p:cNvPr id="17" name="Can 16"/>
            <p:cNvSpPr/>
            <p:nvPr/>
          </p:nvSpPr>
          <p:spPr>
            <a:xfrm>
              <a:off x="5566410" y="5152643"/>
              <a:ext cx="914400" cy="633796"/>
            </a:xfrm>
            <a:prstGeom prst="can">
              <a:avLst>
                <a:gd name="adj" fmla="val 19369"/>
              </a:avLst>
            </a:prstGeom>
            <a:noFill/>
            <a:ln w="19050">
              <a:solidFill>
                <a:schemeClr val="bg1"/>
              </a:solid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Salesforce Sans"/>
              </a:endParaRPr>
            </a:p>
          </p:txBody>
        </p:sp>
      </p:grpSp>
      <p:pic>
        <p:nvPicPr>
          <p:cNvPr id="29" name="Picture 2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6200000">
            <a:off x="5748822" y="4207496"/>
            <a:ext cx="691177" cy="638415"/>
          </a:xfrm>
          <a:prstGeom prst="rect">
            <a:avLst/>
          </a:prstGeom>
        </p:spPr>
      </p:pic>
      <p:pic>
        <p:nvPicPr>
          <p:cNvPr id="30" name="Picture 2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6200000">
            <a:off x="1842796" y="4204259"/>
            <a:ext cx="691177" cy="638415"/>
          </a:xfrm>
          <a:prstGeom prst="rect">
            <a:avLst/>
          </a:prstGeom>
        </p:spPr>
      </p:pic>
      <p:sp>
        <p:nvSpPr>
          <p:cNvPr id="31" name="TextBox 30"/>
          <p:cNvSpPr txBox="1"/>
          <p:nvPr/>
        </p:nvSpPr>
        <p:spPr>
          <a:xfrm>
            <a:off x="9068131" y="5470387"/>
            <a:ext cx="1864613" cy="761747"/>
          </a:xfrm>
          <a:prstGeom prst="rect">
            <a:avLst/>
          </a:prstGeom>
          <a:noFill/>
        </p:spPr>
        <p:txBody>
          <a:bodyPr wrap="none" rtlCol="0">
            <a:spAutoFit/>
          </a:bodyPr>
          <a:lstStyle/>
          <a:p>
            <a:pPr algn="ctr">
              <a:spcBef>
                <a:spcPts val="300"/>
              </a:spcBef>
              <a:spcAft>
                <a:spcPts val="600"/>
              </a:spcAft>
            </a:pPr>
            <a:r>
              <a:rPr lang="en-US" dirty="0" smtClean="0">
                <a:solidFill>
                  <a:schemeClr val="bg1"/>
                </a:solidFill>
                <a:latin typeface="Salesforce Sans"/>
                <a:ea typeface="ＭＳ Ｐゴシック" charset="0"/>
              </a:rPr>
              <a:t>External System</a:t>
            </a:r>
          </a:p>
          <a:p>
            <a:pPr algn="ctr">
              <a:spcBef>
                <a:spcPts val="300"/>
              </a:spcBef>
              <a:spcAft>
                <a:spcPts val="600"/>
              </a:spcAft>
            </a:pPr>
            <a:r>
              <a:rPr lang="en-US" dirty="0" smtClean="0">
                <a:solidFill>
                  <a:schemeClr val="bg1"/>
                </a:solidFill>
                <a:latin typeface="Salesforce Sans"/>
                <a:ea typeface="ＭＳ Ｐゴシック" charset="0"/>
              </a:rPr>
              <a:t>(Production)</a:t>
            </a:r>
            <a:endParaRPr lang="en-US" dirty="0">
              <a:solidFill>
                <a:schemeClr val="bg1"/>
              </a:solidFill>
              <a:latin typeface="Salesforce Sans"/>
              <a:ea typeface="ＭＳ Ｐゴシック" charset="0"/>
            </a:endParaRPr>
          </a:p>
        </p:txBody>
      </p:sp>
      <p:cxnSp>
        <p:nvCxnSpPr>
          <p:cNvPr id="32" name="Elbow Connector 31"/>
          <p:cNvCxnSpPr>
            <a:endCxn id="17" idx="2"/>
          </p:cNvCxnSpPr>
          <p:nvPr/>
        </p:nvCxnSpPr>
        <p:spPr>
          <a:xfrm>
            <a:off x="6089444" y="4859397"/>
            <a:ext cx="3453794" cy="339667"/>
          </a:xfrm>
          <a:prstGeom prst="bentConnector3">
            <a:avLst>
              <a:gd name="adj1" fmla="val -55"/>
            </a:avLst>
          </a:prstGeom>
          <a:ln w="57150"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a:off x="2188173" y="4859951"/>
            <a:ext cx="3908724" cy="339113"/>
          </a:xfrm>
          <a:prstGeom prst="bentConnector3">
            <a:avLst>
              <a:gd name="adj1" fmla="val -77"/>
            </a:avLst>
          </a:prstGeom>
          <a:ln w="57150"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117776" y="5312988"/>
            <a:ext cx="4453463" cy="584775"/>
          </a:xfrm>
          <a:prstGeom prst="rect">
            <a:avLst/>
          </a:prstGeom>
          <a:noFill/>
        </p:spPr>
        <p:txBody>
          <a:bodyPr wrap="none" rtlCol="0">
            <a:spAutoFit/>
          </a:bodyPr>
          <a:lstStyle/>
          <a:p>
            <a:pPr>
              <a:spcBef>
                <a:spcPts val="300"/>
              </a:spcBef>
              <a:spcAft>
                <a:spcPts val="600"/>
              </a:spcAft>
            </a:pPr>
            <a:r>
              <a:rPr lang="en-US" sz="3200" b="1" i="1" dirty="0" smtClean="0">
                <a:solidFill>
                  <a:srgbClr val="FF0000"/>
                </a:solidFill>
                <a:latin typeface="Salesforce Sans"/>
                <a:cs typeface="Salesforce Sans"/>
              </a:rPr>
              <a:t>You do not want this!!</a:t>
            </a:r>
          </a:p>
        </p:txBody>
      </p:sp>
      <p:grpSp>
        <p:nvGrpSpPr>
          <p:cNvPr id="33" name="Group 32"/>
          <p:cNvGrpSpPr/>
          <p:nvPr/>
        </p:nvGrpSpPr>
        <p:grpSpPr>
          <a:xfrm>
            <a:off x="3529067" y="3608284"/>
            <a:ext cx="1222826" cy="732718"/>
            <a:chOff x="6380166" y="5072613"/>
            <a:chExt cx="1222826" cy="731458"/>
          </a:xfrm>
        </p:grpSpPr>
        <p:sp>
          <p:nvSpPr>
            <p:cNvPr id="34" name="Shape 4742"/>
            <p:cNvSpPr/>
            <p:nvPr/>
          </p:nvSpPr>
          <p:spPr>
            <a:xfrm>
              <a:off x="6842817" y="5072613"/>
              <a:ext cx="120763" cy="698194"/>
            </a:xfrm>
            <a:prstGeom prst="rect">
              <a:avLst/>
            </a:prstGeom>
            <a:solidFill>
              <a:srgbClr val="6F5234"/>
            </a:solidFill>
            <a:ln w="12700" cap="flat">
              <a:noFill/>
              <a:miter lim="400000"/>
            </a:ln>
            <a:effectLst/>
          </p:spPr>
          <p:txBody>
            <a:bodyPr wrap="square" lIns="0" tIns="0" rIns="0" bIns="0" numCol="1" anchor="ctr">
              <a:noAutofit/>
            </a:bodyPr>
            <a:lstStyle/>
            <a:p>
              <a:pPr algn="l">
                <a:defRPr sz="2800"/>
              </a:pPr>
              <a:endParaRPr sz="1400" dirty="0"/>
            </a:p>
          </p:txBody>
        </p:sp>
        <p:sp>
          <p:nvSpPr>
            <p:cNvPr id="41" name="Shape 4743"/>
            <p:cNvSpPr/>
            <p:nvPr/>
          </p:nvSpPr>
          <p:spPr>
            <a:xfrm>
              <a:off x="6380166" y="5126916"/>
              <a:ext cx="1222826" cy="371324"/>
            </a:xfrm>
            <a:custGeom>
              <a:avLst/>
              <a:gdLst/>
              <a:ahLst/>
              <a:cxnLst>
                <a:cxn ang="0">
                  <a:pos x="wd2" y="hd2"/>
                </a:cxn>
                <a:cxn ang="5400000">
                  <a:pos x="wd2" y="hd2"/>
                </a:cxn>
                <a:cxn ang="10800000">
                  <a:pos x="wd2" y="hd2"/>
                </a:cxn>
                <a:cxn ang="16200000">
                  <a:pos x="wd2" y="hd2"/>
                </a:cxn>
              </a:cxnLst>
              <a:rect l="0" t="0" r="r" b="b"/>
              <a:pathLst>
                <a:path w="21600" h="21600" extrusionOk="0">
                  <a:moveTo>
                    <a:pt x="17954" y="0"/>
                  </a:moveTo>
                  <a:lnTo>
                    <a:pt x="17954" y="65"/>
                  </a:lnTo>
                  <a:lnTo>
                    <a:pt x="0" y="65"/>
                  </a:lnTo>
                  <a:lnTo>
                    <a:pt x="0" y="21541"/>
                  </a:lnTo>
                  <a:lnTo>
                    <a:pt x="17954" y="21541"/>
                  </a:lnTo>
                  <a:lnTo>
                    <a:pt x="17954" y="21600"/>
                  </a:lnTo>
                  <a:lnTo>
                    <a:pt x="17975" y="21541"/>
                  </a:lnTo>
                  <a:lnTo>
                    <a:pt x="17986" y="21541"/>
                  </a:lnTo>
                  <a:lnTo>
                    <a:pt x="17986" y="21508"/>
                  </a:lnTo>
                  <a:lnTo>
                    <a:pt x="21600" y="10800"/>
                  </a:lnTo>
                  <a:lnTo>
                    <a:pt x="17986" y="92"/>
                  </a:lnTo>
                  <a:lnTo>
                    <a:pt x="17986" y="65"/>
                  </a:lnTo>
                  <a:lnTo>
                    <a:pt x="17975" y="65"/>
                  </a:lnTo>
                  <a:lnTo>
                    <a:pt x="17954" y="0"/>
                  </a:lnTo>
                  <a:close/>
                </a:path>
              </a:pathLst>
            </a:custGeom>
            <a:solidFill>
              <a:srgbClr val="5D401C"/>
            </a:solidFill>
            <a:ln w="12700" cap="flat">
              <a:noFill/>
              <a:miter lim="400000"/>
            </a:ln>
            <a:effectLst/>
          </p:spPr>
          <p:txBody>
            <a:bodyPr wrap="square" lIns="0" tIns="0" rIns="0" bIns="0" numCol="1" anchor="ctr">
              <a:noAutofit/>
            </a:bodyPr>
            <a:lstStyle/>
            <a:p>
              <a:pPr algn="l">
                <a:defRPr sz="2800"/>
              </a:pPr>
              <a:endParaRPr sz="1400"/>
            </a:p>
          </p:txBody>
        </p:sp>
        <p:sp>
          <p:nvSpPr>
            <p:cNvPr id="36" name="Shape 4744"/>
            <p:cNvSpPr/>
            <p:nvPr/>
          </p:nvSpPr>
          <p:spPr>
            <a:xfrm>
              <a:off x="6894843" y="5175751"/>
              <a:ext cx="16710" cy="16710"/>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37" name="Shape 4745"/>
            <p:cNvSpPr/>
            <p:nvPr/>
          </p:nvSpPr>
          <p:spPr>
            <a:xfrm>
              <a:off x="6894843" y="5787361"/>
              <a:ext cx="16710" cy="16710"/>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39" name="Shape 4747"/>
            <p:cNvSpPr/>
            <p:nvPr/>
          </p:nvSpPr>
          <p:spPr>
            <a:xfrm>
              <a:off x="6506380" y="5216730"/>
              <a:ext cx="914400" cy="2738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09" tIns="35709" rIns="35709" bIns="35709" numCol="1" anchor="ctr">
              <a:noAutofit/>
            </a:bodyPr>
            <a:lstStyle/>
            <a:p>
              <a:pPr>
                <a:spcBef>
                  <a:spcPts val="0"/>
                </a:spcBef>
                <a:defRPr sz="10000" spc="-200">
                  <a:latin typeface="+mn-lt"/>
                  <a:ea typeface="+mn-ea"/>
                  <a:cs typeface="+mn-cs"/>
                  <a:sym typeface="Salesforce Sans Light"/>
                </a:defRPr>
              </a:pPr>
              <a:r>
                <a:rPr lang="en-US" sz="2999" spc="-59" baseline="30000" dirty="0" smtClean="0">
                  <a:solidFill>
                    <a:schemeClr val="bg1"/>
                  </a:solidFill>
                </a:rPr>
                <a:t>Deploy</a:t>
              </a:r>
              <a:endParaRPr sz="1500" spc="-29" dirty="0">
                <a:solidFill>
                  <a:schemeClr val="bg1"/>
                </a:solidFill>
              </a:endParaRPr>
            </a:p>
          </p:txBody>
        </p:sp>
      </p:grpSp>
      <p:grpSp>
        <p:nvGrpSpPr>
          <p:cNvPr id="53" name="Group 52"/>
          <p:cNvGrpSpPr/>
          <p:nvPr/>
        </p:nvGrpSpPr>
        <p:grpSpPr>
          <a:xfrm>
            <a:off x="7436011" y="3591545"/>
            <a:ext cx="1222826" cy="732718"/>
            <a:chOff x="6380166" y="5072613"/>
            <a:chExt cx="1222826" cy="731458"/>
          </a:xfrm>
        </p:grpSpPr>
        <p:sp>
          <p:nvSpPr>
            <p:cNvPr id="54" name="Shape 4742"/>
            <p:cNvSpPr/>
            <p:nvPr/>
          </p:nvSpPr>
          <p:spPr>
            <a:xfrm>
              <a:off x="6842817" y="5072613"/>
              <a:ext cx="120763" cy="698194"/>
            </a:xfrm>
            <a:prstGeom prst="rect">
              <a:avLst/>
            </a:prstGeom>
            <a:solidFill>
              <a:srgbClr val="6F5234"/>
            </a:solidFill>
            <a:ln w="12700" cap="flat">
              <a:noFill/>
              <a:miter lim="400000"/>
            </a:ln>
            <a:effectLst/>
          </p:spPr>
          <p:txBody>
            <a:bodyPr wrap="square" lIns="0" tIns="0" rIns="0" bIns="0" numCol="1" anchor="ctr">
              <a:noAutofit/>
            </a:bodyPr>
            <a:lstStyle/>
            <a:p>
              <a:pPr algn="l">
                <a:defRPr sz="2800"/>
              </a:pPr>
              <a:endParaRPr sz="1400" dirty="0"/>
            </a:p>
          </p:txBody>
        </p:sp>
        <p:sp>
          <p:nvSpPr>
            <p:cNvPr id="55" name="Shape 4743"/>
            <p:cNvSpPr/>
            <p:nvPr/>
          </p:nvSpPr>
          <p:spPr>
            <a:xfrm>
              <a:off x="6380166" y="5126916"/>
              <a:ext cx="1222826" cy="371324"/>
            </a:xfrm>
            <a:custGeom>
              <a:avLst/>
              <a:gdLst/>
              <a:ahLst/>
              <a:cxnLst>
                <a:cxn ang="0">
                  <a:pos x="wd2" y="hd2"/>
                </a:cxn>
                <a:cxn ang="5400000">
                  <a:pos x="wd2" y="hd2"/>
                </a:cxn>
                <a:cxn ang="10800000">
                  <a:pos x="wd2" y="hd2"/>
                </a:cxn>
                <a:cxn ang="16200000">
                  <a:pos x="wd2" y="hd2"/>
                </a:cxn>
              </a:cxnLst>
              <a:rect l="0" t="0" r="r" b="b"/>
              <a:pathLst>
                <a:path w="21600" h="21600" extrusionOk="0">
                  <a:moveTo>
                    <a:pt x="17954" y="0"/>
                  </a:moveTo>
                  <a:lnTo>
                    <a:pt x="17954" y="65"/>
                  </a:lnTo>
                  <a:lnTo>
                    <a:pt x="0" y="65"/>
                  </a:lnTo>
                  <a:lnTo>
                    <a:pt x="0" y="21541"/>
                  </a:lnTo>
                  <a:lnTo>
                    <a:pt x="17954" y="21541"/>
                  </a:lnTo>
                  <a:lnTo>
                    <a:pt x="17954" y="21600"/>
                  </a:lnTo>
                  <a:lnTo>
                    <a:pt x="17975" y="21541"/>
                  </a:lnTo>
                  <a:lnTo>
                    <a:pt x="17986" y="21541"/>
                  </a:lnTo>
                  <a:lnTo>
                    <a:pt x="17986" y="21508"/>
                  </a:lnTo>
                  <a:lnTo>
                    <a:pt x="21600" y="10800"/>
                  </a:lnTo>
                  <a:lnTo>
                    <a:pt x="17986" y="92"/>
                  </a:lnTo>
                  <a:lnTo>
                    <a:pt x="17986" y="65"/>
                  </a:lnTo>
                  <a:lnTo>
                    <a:pt x="17975" y="65"/>
                  </a:lnTo>
                  <a:lnTo>
                    <a:pt x="17954" y="0"/>
                  </a:lnTo>
                  <a:close/>
                </a:path>
              </a:pathLst>
            </a:custGeom>
            <a:solidFill>
              <a:srgbClr val="5D401C"/>
            </a:solidFill>
            <a:ln w="12700" cap="flat">
              <a:noFill/>
              <a:miter lim="400000"/>
            </a:ln>
            <a:effectLst/>
          </p:spPr>
          <p:txBody>
            <a:bodyPr wrap="square" lIns="0" tIns="0" rIns="0" bIns="0" numCol="1" anchor="ctr">
              <a:noAutofit/>
            </a:bodyPr>
            <a:lstStyle/>
            <a:p>
              <a:pPr algn="l">
                <a:defRPr sz="2800"/>
              </a:pPr>
              <a:endParaRPr sz="1400"/>
            </a:p>
          </p:txBody>
        </p:sp>
        <p:sp>
          <p:nvSpPr>
            <p:cNvPr id="56" name="Shape 4744"/>
            <p:cNvSpPr/>
            <p:nvPr/>
          </p:nvSpPr>
          <p:spPr>
            <a:xfrm>
              <a:off x="6894843" y="5175751"/>
              <a:ext cx="16710" cy="16710"/>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57" name="Shape 4745"/>
            <p:cNvSpPr/>
            <p:nvPr/>
          </p:nvSpPr>
          <p:spPr>
            <a:xfrm>
              <a:off x="6894843" y="5787361"/>
              <a:ext cx="16710" cy="16710"/>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58" name="Shape 4747"/>
            <p:cNvSpPr/>
            <p:nvPr/>
          </p:nvSpPr>
          <p:spPr>
            <a:xfrm>
              <a:off x="6506380" y="5216730"/>
              <a:ext cx="914400" cy="2738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09" tIns="35709" rIns="35709" bIns="35709" numCol="1" anchor="ctr">
              <a:noAutofit/>
            </a:bodyPr>
            <a:lstStyle/>
            <a:p>
              <a:pPr>
                <a:spcBef>
                  <a:spcPts val="0"/>
                </a:spcBef>
                <a:defRPr sz="10000" spc="-200">
                  <a:latin typeface="+mn-lt"/>
                  <a:ea typeface="+mn-ea"/>
                  <a:cs typeface="+mn-cs"/>
                  <a:sym typeface="Salesforce Sans Light"/>
                </a:defRPr>
              </a:pPr>
              <a:r>
                <a:rPr lang="en-US" sz="2999" spc="-59" baseline="30000" dirty="0" smtClean="0">
                  <a:solidFill>
                    <a:schemeClr val="bg1"/>
                  </a:solidFill>
                </a:rPr>
                <a:t>Deploy</a:t>
              </a:r>
              <a:endParaRPr sz="1500" spc="-29" dirty="0">
                <a:solidFill>
                  <a:schemeClr val="bg1"/>
                </a:solidFill>
              </a:endParaRPr>
            </a:p>
          </p:txBody>
        </p:sp>
      </p:grpSp>
      <p:pic>
        <p:nvPicPr>
          <p:cNvPr id="16" name="Picture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671856" y="4119051"/>
            <a:ext cx="743776" cy="323116"/>
          </a:xfrm>
          <a:prstGeom prst="rect">
            <a:avLst/>
          </a:prstGeom>
        </p:spPr>
      </p:pic>
      <p:sp>
        <p:nvSpPr>
          <p:cNvPr id="59" name="Shape 4619"/>
          <p:cNvSpPr/>
          <p:nvPr/>
        </p:nvSpPr>
        <p:spPr>
          <a:xfrm>
            <a:off x="7579522" y="4102286"/>
            <a:ext cx="742331" cy="326363"/>
          </a:xfrm>
          <a:custGeom>
            <a:avLst/>
            <a:gdLst/>
            <a:ahLst/>
            <a:cxnLst>
              <a:cxn ang="0">
                <a:pos x="wd2" y="hd2"/>
              </a:cxn>
              <a:cxn ang="5400000">
                <a:pos x="wd2" y="hd2"/>
              </a:cxn>
              <a:cxn ang="10800000">
                <a:pos x="wd2" y="hd2"/>
              </a:cxn>
              <a:cxn ang="16200000">
                <a:pos x="wd2" y="hd2"/>
              </a:cxn>
            </a:cxnLst>
            <a:rect l="0" t="0" r="r" b="b"/>
            <a:pathLst>
              <a:path w="21348" h="21600" extrusionOk="0">
                <a:moveTo>
                  <a:pt x="9637" y="12777"/>
                </a:moveTo>
                <a:cubicBezTo>
                  <a:pt x="9637" y="12777"/>
                  <a:pt x="4898" y="3854"/>
                  <a:pt x="8" y="3854"/>
                </a:cubicBezTo>
                <a:cubicBezTo>
                  <a:pt x="-252" y="3854"/>
                  <a:pt x="5994" y="15211"/>
                  <a:pt x="5994" y="15211"/>
                </a:cubicBezTo>
                <a:lnTo>
                  <a:pt x="5083" y="20687"/>
                </a:lnTo>
                <a:lnTo>
                  <a:pt x="10678" y="20079"/>
                </a:lnTo>
                <a:lnTo>
                  <a:pt x="15915" y="21600"/>
                </a:lnTo>
                <a:lnTo>
                  <a:pt x="21348" y="7098"/>
                </a:lnTo>
                <a:cubicBezTo>
                  <a:pt x="21348" y="7098"/>
                  <a:pt x="16283" y="8519"/>
                  <a:pt x="15112" y="12169"/>
                </a:cubicBezTo>
                <a:cubicBezTo>
                  <a:pt x="13941" y="15819"/>
                  <a:pt x="16849" y="0"/>
                  <a:pt x="16849" y="0"/>
                </a:cubicBezTo>
                <a:cubicBezTo>
                  <a:pt x="16849" y="0"/>
                  <a:pt x="9637" y="12777"/>
                  <a:pt x="9637" y="12777"/>
                </a:cubicBezTo>
                <a:close/>
              </a:path>
            </a:pathLst>
          </a:custGeom>
          <a:solidFill>
            <a:srgbClr val="76C05C"/>
          </a:solidFill>
          <a:ln w="12700">
            <a:miter lim="400000"/>
          </a:ln>
        </p:spPr>
        <p:txBody>
          <a:bodyPr lIns="19045" tIns="19045" rIns="19045" bIns="19045" anchor="ctr"/>
          <a:lstStyle/>
          <a:p>
            <a:pPr>
              <a:lnSpc>
                <a:spcPct val="100000"/>
              </a:lnSpc>
              <a:spcBef>
                <a:spcPts val="0"/>
              </a:spcBef>
              <a:defRPr sz="3000">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15724381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dirty="0" smtClean="0"/>
              <a:t>This is how data integrations need to work!</a:t>
            </a:r>
            <a:endParaRPr lang="en-US" dirty="0"/>
          </a:p>
        </p:txBody>
      </p:sp>
      <p:sp>
        <p:nvSpPr>
          <p:cNvPr id="2" name="Title 1"/>
          <p:cNvSpPr>
            <a:spLocks noGrp="1"/>
          </p:cNvSpPr>
          <p:nvPr>
            <p:ph type="title"/>
          </p:nvPr>
        </p:nvSpPr>
        <p:spPr/>
        <p:txBody>
          <a:bodyPr/>
          <a:lstStyle/>
          <a:p>
            <a:r>
              <a:rPr lang="en-US" dirty="0" smtClean="0"/>
              <a:t>Code Behavior</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311607" y="3088386"/>
            <a:ext cx="1377664" cy="127249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05580" y="3088386"/>
            <a:ext cx="1377664" cy="127249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99553" y="3088386"/>
            <a:ext cx="1377664" cy="1272497"/>
          </a:xfrm>
          <a:prstGeom prst="rect">
            <a:avLst/>
          </a:prstGeom>
        </p:spPr>
      </p:pic>
      <p:sp>
        <p:nvSpPr>
          <p:cNvPr id="9" name="TextBox 8"/>
          <p:cNvSpPr txBox="1"/>
          <p:nvPr/>
        </p:nvSpPr>
        <p:spPr>
          <a:xfrm>
            <a:off x="1403555" y="2888331"/>
            <a:ext cx="1569660" cy="369332"/>
          </a:xfrm>
          <a:prstGeom prst="rect">
            <a:avLst/>
          </a:prstGeom>
          <a:noFill/>
        </p:spPr>
        <p:txBody>
          <a:bodyPr wrap="none" rtlCol="0">
            <a:spAutoFit/>
          </a:bodyPr>
          <a:lstStyle/>
          <a:p>
            <a:pPr>
              <a:spcBef>
                <a:spcPts val="300"/>
              </a:spcBef>
              <a:spcAft>
                <a:spcPts val="600"/>
              </a:spcAft>
            </a:pPr>
            <a:r>
              <a:rPr lang="en-US" dirty="0">
                <a:solidFill>
                  <a:schemeClr val="bg1"/>
                </a:solidFill>
                <a:latin typeface="Salesforce Sans"/>
                <a:ea typeface="ＭＳ Ｐゴシック" charset="0"/>
              </a:rPr>
              <a:t>Dev Sandbox</a:t>
            </a:r>
          </a:p>
        </p:txBody>
      </p:sp>
      <p:sp>
        <p:nvSpPr>
          <p:cNvPr id="10" name="TextBox 9"/>
          <p:cNvSpPr txBox="1"/>
          <p:nvPr/>
        </p:nvSpPr>
        <p:spPr>
          <a:xfrm>
            <a:off x="5053101" y="2888331"/>
            <a:ext cx="2082621" cy="369332"/>
          </a:xfrm>
          <a:prstGeom prst="rect">
            <a:avLst/>
          </a:prstGeom>
          <a:noFill/>
        </p:spPr>
        <p:txBody>
          <a:bodyPr wrap="none" rtlCol="0">
            <a:spAutoFit/>
          </a:bodyPr>
          <a:lstStyle/>
          <a:p>
            <a:pPr>
              <a:spcBef>
                <a:spcPts val="300"/>
              </a:spcBef>
              <a:spcAft>
                <a:spcPts val="600"/>
              </a:spcAft>
            </a:pPr>
            <a:r>
              <a:rPr lang="en-US" dirty="0">
                <a:solidFill>
                  <a:schemeClr val="bg1"/>
                </a:solidFill>
                <a:latin typeface="Salesforce Sans"/>
                <a:ea typeface="ＭＳ Ｐゴシック" charset="0"/>
              </a:rPr>
              <a:t>Full (QA) Sandbox</a:t>
            </a:r>
          </a:p>
        </p:txBody>
      </p:sp>
      <p:sp>
        <p:nvSpPr>
          <p:cNvPr id="11" name="TextBox 10"/>
          <p:cNvSpPr txBox="1"/>
          <p:nvPr/>
        </p:nvSpPr>
        <p:spPr>
          <a:xfrm>
            <a:off x="9356673" y="2888331"/>
            <a:ext cx="1287532" cy="369332"/>
          </a:xfrm>
          <a:prstGeom prst="rect">
            <a:avLst/>
          </a:prstGeom>
          <a:noFill/>
        </p:spPr>
        <p:txBody>
          <a:bodyPr wrap="none" rtlCol="0">
            <a:spAutoFit/>
          </a:bodyPr>
          <a:lstStyle/>
          <a:p>
            <a:pPr>
              <a:spcBef>
                <a:spcPts val="300"/>
              </a:spcBef>
              <a:spcAft>
                <a:spcPts val="600"/>
              </a:spcAft>
            </a:pPr>
            <a:r>
              <a:rPr lang="en-US" dirty="0">
                <a:solidFill>
                  <a:schemeClr val="bg1"/>
                </a:solidFill>
                <a:latin typeface="Salesforce Sans"/>
                <a:ea typeface="ＭＳ Ｐゴシック" charset="0"/>
              </a:rPr>
              <a:t>Production</a:t>
            </a:r>
          </a:p>
        </p:txBody>
      </p:sp>
      <p:pic>
        <p:nvPicPr>
          <p:cNvPr id="26" name="Picture 2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6200000">
            <a:off x="9654850" y="4204259"/>
            <a:ext cx="691177" cy="638415"/>
          </a:xfrm>
          <a:prstGeom prst="rect">
            <a:avLst/>
          </a:prstGeom>
        </p:spPr>
      </p:pic>
      <p:grpSp>
        <p:nvGrpSpPr>
          <p:cNvPr id="18" name="Group 17"/>
          <p:cNvGrpSpPr/>
          <p:nvPr/>
        </p:nvGrpSpPr>
        <p:grpSpPr>
          <a:xfrm>
            <a:off x="9543238" y="4882166"/>
            <a:ext cx="914400" cy="633796"/>
            <a:chOff x="5566410" y="5152643"/>
            <a:chExt cx="914400" cy="633796"/>
          </a:xfrm>
        </p:grpSpPr>
        <p:sp>
          <p:nvSpPr>
            <p:cNvPr id="27" name="Flowchart: Magnetic Disk 26"/>
            <p:cNvSpPr/>
            <p:nvPr/>
          </p:nvSpPr>
          <p:spPr>
            <a:xfrm>
              <a:off x="5566410" y="5158045"/>
              <a:ext cx="914400" cy="354330"/>
            </a:xfrm>
            <a:prstGeom prst="flowChartMagneticDisk">
              <a:avLst/>
            </a:prstGeom>
            <a:noFill/>
            <a:ln w="19050">
              <a:solidFill>
                <a:schemeClr val="bg1"/>
              </a:solid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Salesforce Sans"/>
              </a:endParaRPr>
            </a:p>
          </p:txBody>
        </p:sp>
        <p:sp>
          <p:nvSpPr>
            <p:cNvPr id="17" name="Can 16"/>
            <p:cNvSpPr/>
            <p:nvPr/>
          </p:nvSpPr>
          <p:spPr>
            <a:xfrm>
              <a:off x="5566410" y="5152643"/>
              <a:ext cx="914400" cy="633796"/>
            </a:xfrm>
            <a:prstGeom prst="can">
              <a:avLst>
                <a:gd name="adj" fmla="val 19369"/>
              </a:avLst>
            </a:prstGeom>
            <a:noFill/>
            <a:ln w="19050">
              <a:solidFill>
                <a:schemeClr val="bg1"/>
              </a:solid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Salesforce Sans"/>
              </a:endParaRPr>
            </a:p>
          </p:txBody>
        </p:sp>
      </p:grpSp>
      <p:pic>
        <p:nvPicPr>
          <p:cNvPr id="29" name="Picture 2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6200000">
            <a:off x="5748822" y="4207496"/>
            <a:ext cx="691177" cy="638415"/>
          </a:xfrm>
          <a:prstGeom prst="rect">
            <a:avLst/>
          </a:prstGeom>
        </p:spPr>
      </p:pic>
      <p:pic>
        <p:nvPicPr>
          <p:cNvPr id="30" name="Picture 2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6200000">
            <a:off x="1842796" y="4204259"/>
            <a:ext cx="691177" cy="638415"/>
          </a:xfrm>
          <a:prstGeom prst="rect">
            <a:avLst/>
          </a:prstGeom>
        </p:spPr>
      </p:pic>
      <p:sp>
        <p:nvSpPr>
          <p:cNvPr id="31" name="TextBox 30"/>
          <p:cNvSpPr txBox="1"/>
          <p:nvPr/>
        </p:nvSpPr>
        <p:spPr>
          <a:xfrm>
            <a:off x="9068131" y="5470387"/>
            <a:ext cx="1864613" cy="761747"/>
          </a:xfrm>
          <a:prstGeom prst="rect">
            <a:avLst/>
          </a:prstGeom>
          <a:noFill/>
        </p:spPr>
        <p:txBody>
          <a:bodyPr wrap="none" rtlCol="0">
            <a:spAutoFit/>
          </a:bodyPr>
          <a:lstStyle/>
          <a:p>
            <a:pPr algn="ctr">
              <a:spcBef>
                <a:spcPts val="300"/>
              </a:spcBef>
              <a:spcAft>
                <a:spcPts val="600"/>
              </a:spcAft>
            </a:pPr>
            <a:r>
              <a:rPr lang="en-US" dirty="0" smtClean="0">
                <a:solidFill>
                  <a:schemeClr val="bg1"/>
                </a:solidFill>
                <a:latin typeface="Salesforce Sans"/>
                <a:ea typeface="ＭＳ Ｐゴシック" charset="0"/>
              </a:rPr>
              <a:t>External System</a:t>
            </a:r>
          </a:p>
          <a:p>
            <a:pPr algn="ctr">
              <a:spcBef>
                <a:spcPts val="300"/>
              </a:spcBef>
              <a:spcAft>
                <a:spcPts val="600"/>
              </a:spcAft>
            </a:pPr>
            <a:r>
              <a:rPr lang="en-US" dirty="0" smtClean="0">
                <a:solidFill>
                  <a:schemeClr val="bg1"/>
                </a:solidFill>
                <a:latin typeface="Salesforce Sans"/>
                <a:ea typeface="ＭＳ Ｐゴシック" charset="0"/>
              </a:rPr>
              <a:t>(Production)</a:t>
            </a:r>
            <a:endParaRPr lang="en-US" dirty="0">
              <a:solidFill>
                <a:schemeClr val="bg1"/>
              </a:solidFill>
              <a:latin typeface="Salesforce Sans"/>
              <a:ea typeface="ＭＳ Ｐゴシック" charset="0"/>
            </a:endParaRPr>
          </a:p>
        </p:txBody>
      </p:sp>
      <p:grpSp>
        <p:nvGrpSpPr>
          <p:cNvPr id="33" name="Group 32"/>
          <p:cNvGrpSpPr/>
          <p:nvPr/>
        </p:nvGrpSpPr>
        <p:grpSpPr>
          <a:xfrm>
            <a:off x="5637210" y="4882166"/>
            <a:ext cx="914400" cy="633796"/>
            <a:chOff x="5566410" y="5152643"/>
            <a:chExt cx="914400" cy="633796"/>
          </a:xfrm>
        </p:grpSpPr>
        <p:sp>
          <p:nvSpPr>
            <p:cNvPr id="34" name="Flowchart: Magnetic Disk 33"/>
            <p:cNvSpPr/>
            <p:nvPr/>
          </p:nvSpPr>
          <p:spPr>
            <a:xfrm>
              <a:off x="5566410" y="5158045"/>
              <a:ext cx="914400" cy="354330"/>
            </a:xfrm>
            <a:prstGeom prst="flowChartMagneticDisk">
              <a:avLst/>
            </a:prstGeom>
            <a:noFill/>
            <a:ln w="19050">
              <a:solidFill>
                <a:schemeClr val="bg1"/>
              </a:solid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Salesforce Sans"/>
              </a:endParaRPr>
            </a:p>
          </p:txBody>
        </p:sp>
        <p:sp>
          <p:nvSpPr>
            <p:cNvPr id="35" name="Can 34"/>
            <p:cNvSpPr/>
            <p:nvPr/>
          </p:nvSpPr>
          <p:spPr>
            <a:xfrm>
              <a:off x="5566410" y="5152643"/>
              <a:ext cx="914400" cy="633796"/>
            </a:xfrm>
            <a:prstGeom prst="can">
              <a:avLst>
                <a:gd name="adj" fmla="val 19369"/>
              </a:avLst>
            </a:prstGeom>
            <a:noFill/>
            <a:ln w="19050">
              <a:solidFill>
                <a:schemeClr val="bg1"/>
              </a:solid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Salesforce Sans"/>
              </a:endParaRPr>
            </a:p>
          </p:txBody>
        </p:sp>
      </p:grpSp>
      <p:grpSp>
        <p:nvGrpSpPr>
          <p:cNvPr id="36" name="Group 35"/>
          <p:cNvGrpSpPr/>
          <p:nvPr/>
        </p:nvGrpSpPr>
        <p:grpSpPr>
          <a:xfrm>
            <a:off x="1731182" y="4869055"/>
            <a:ext cx="914400" cy="633796"/>
            <a:chOff x="5566410" y="5152643"/>
            <a:chExt cx="914400" cy="633796"/>
          </a:xfrm>
        </p:grpSpPr>
        <p:sp>
          <p:nvSpPr>
            <p:cNvPr id="37" name="Flowchart: Magnetic Disk 36"/>
            <p:cNvSpPr/>
            <p:nvPr/>
          </p:nvSpPr>
          <p:spPr>
            <a:xfrm>
              <a:off x="5566410" y="5158045"/>
              <a:ext cx="914400" cy="354330"/>
            </a:xfrm>
            <a:prstGeom prst="flowChartMagneticDisk">
              <a:avLst/>
            </a:prstGeom>
            <a:noFill/>
            <a:ln w="19050">
              <a:solidFill>
                <a:schemeClr val="bg1"/>
              </a:solid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Salesforce Sans"/>
              </a:endParaRPr>
            </a:p>
          </p:txBody>
        </p:sp>
        <p:sp>
          <p:nvSpPr>
            <p:cNvPr id="38" name="Can 37"/>
            <p:cNvSpPr/>
            <p:nvPr/>
          </p:nvSpPr>
          <p:spPr>
            <a:xfrm>
              <a:off x="5566410" y="5152643"/>
              <a:ext cx="914400" cy="633796"/>
            </a:xfrm>
            <a:prstGeom prst="can">
              <a:avLst>
                <a:gd name="adj" fmla="val 19369"/>
              </a:avLst>
            </a:prstGeom>
            <a:noFill/>
            <a:ln w="19050">
              <a:solidFill>
                <a:schemeClr val="bg1"/>
              </a:solid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Salesforce Sans"/>
              </a:endParaRPr>
            </a:p>
          </p:txBody>
        </p:sp>
      </p:grpSp>
      <p:sp>
        <p:nvSpPr>
          <p:cNvPr id="39" name="TextBox 38"/>
          <p:cNvSpPr txBox="1"/>
          <p:nvPr/>
        </p:nvSpPr>
        <p:spPr>
          <a:xfrm>
            <a:off x="5162103" y="5502851"/>
            <a:ext cx="1864613" cy="761747"/>
          </a:xfrm>
          <a:prstGeom prst="rect">
            <a:avLst/>
          </a:prstGeom>
          <a:noFill/>
        </p:spPr>
        <p:txBody>
          <a:bodyPr wrap="none" rtlCol="0">
            <a:spAutoFit/>
          </a:bodyPr>
          <a:lstStyle/>
          <a:p>
            <a:pPr algn="ctr">
              <a:spcBef>
                <a:spcPts val="300"/>
              </a:spcBef>
              <a:spcAft>
                <a:spcPts val="600"/>
              </a:spcAft>
            </a:pPr>
            <a:r>
              <a:rPr lang="en-US" dirty="0" smtClean="0">
                <a:solidFill>
                  <a:schemeClr val="bg1"/>
                </a:solidFill>
                <a:latin typeface="Salesforce Sans"/>
                <a:ea typeface="ＭＳ Ｐゴシック" charset="0"/>
              </a:rPr>
              <a:t>External System</a:t>
            </a:r>
          </a:p>
          <a:p>
            <a:pPr algn="ctr">
              <a:spcBef>
                <a:spcPts val="300"/>
              </a:spcBef>
              <a:spcAft>
                <a:spcPts val="600"/>
              </a:spcAft>
            </a:pPr>
            <a:r>
              <a:rPr lang="en-US" dirty="0" smtClean="0">
                <a:solidFill>
                  <a:schemeClr val="bg1"/>
                </a:solidFill>
                <a:latin typeface="Salesforce Sans"/>
                <a:ea typeface="ＭＳ Ｐゴシック" charset="0"/>
              </a:rPr>
              <a:t>(Dev or Mock)</a:t>
            </a:r>
            <a:endParaRPr lang="en-US" dirty="0">
              <a:solidFill>
                <a:schemeClr val="bg1"/>
              </a:solidFill>
              <a:latin typeface="Salesforce Sans"/>
              <a:ea typeface="ＭＳ Ｐゴシック" charset="0"/>
            </a:endParaRPr>
          </a:p>
        </p:txBody>
      </p:sp>
      <p:sp>
        <p:nvSpPr>
          <p:cNvPr id="41" name="TextBox 40"/>
          <p:cNvSpPr txBox="1"/>
          <p:nvPr/>
        </p:nvSpPr>
        <p:spPr>
          <a:xfrm>
            <a:off x="1256075" y="5470386"/>
            <a:ext cx="1864613" cy="761747"/>
          </a:xfrm>
          <a:prstGeom prst="rect">
            <a:avLst/>
          </a:prstGeom>
          <a:noFill/>
        </p:spPr>
        <p:txBody>
          <a:bodyPr wrap="none" rtlCol="0">
            <a:spAutoFit/>
          </a:bodyPr>
          <a:lstStyle/>
          <a:p>
            <a:pPr algn="ctr">
              <a:spcBef>
                <a:spcPts val="300"/>
              </a:spcBef>
              <a:spcAft>
                <a:spcPts val="600"/>
              </a:spcAft>
            </a:pPr>
            <a:r>
              <a:rPr lang="en-US" dirty="0" smtClean="0">
                <a:solidFill>
                  <a:schemeClr val="bg1"/>
                </a:solidFill>
                <a:latin typeface="Salesforce Sans"/>
                <a:ea typeface="ＭＳ Ｐゴシック" charset="0"/>
              </a:rPr>
              <a:t>External System</a:t>
            </a:r>
          </a:p>
          <a:p>
            <a:pPr algn="ctr">
              <a:spcBef>
                <a:spcPts val="300"/>
              </a:spcBef>
              <a:spcAft>
                <a:spcPts val="600"/>
              </a:spcAft>
            </a:pPr>
            <a:r>
              <a:rPr lang="en-US" dirty="0" smtClean="0">
                <a:solidFill>
                  <a:schemeClr val="bg1"/>
                </a:solidFill>
                <a:latin typeface="Salesforce Sans"/>
                <a:ea typeface="ＭＳ Ｐゴシック" charset="0"/>
              </a:rPr>
              <a:t>(Mock)</a:t>
            </a:r>
            <a:endParaRPr lang="en-US" dirty="0">
              <a:solidFill>
                <a:schemeClr val="bg1"/>
              </a:solidFill>
              <a:latin typeface="Salesforce Sans"/>
              <a:ea typeface="ＭＳ Ｐゴシック" charset="0"/>
            </a:endParaRPr>
          </a:p>
        </p:txBody>
      </p:sp>
      <p:grpSp>
        <p:nvGrpSpPr>
          <p:cNvPr id="40" name="Group 39"/>
          <p:cNvGrpSpPr/>
          <p:nvPr/>
        </p:nvGrpSpPr>
        <p:grpSpPr>
          <a:xfrm>
            <a:off x="3529067" y="3608284"/>
            <a:ext cx="1222826" cy="732718"/>
            <a:chOff x="6380166" y="5072613"/>
            <a:chExt cx="1222826" cy="731458"/>
          </a:xfrm>
        </p:grpSpPr>
        <p:sp>
          <p:nvSpPr>
            <p:cNvPr id="42" name="Shape 4742"/>
            <p:cNvSpPr/>
            <p:nvPr/>
          </p:nvSpPr>
          <p:spPr>
            <a:xfrm>
              <a:off x="6842817" y="5072613"/>
              <a:ext cx="120763" cy="698194"/>
            </a:xfrm>
            <a:prstGeom prst="rect">
              <a:avLst/>
            </a:prstGeom>
            <a:solidFill>
              <a:srgbClr val="6F5234"/>
            </a:solidFill>
            <a:ln w="12700" cap="flat">
              <a:noFill/>
              <a:miter lim="400000"/>
            </a:ln>
            <a:effectLst/>
          </p:spPr>
          <p:txBody>
            <a:bodyPr wrap="square" lIns="0" tIns="0" rIns="0" bIns="0" numCol="1" anchor="ctr">
              <a:noAutofit/>
            </a:bodyPr>
            <a:lstStyle/>
            <a:p>
              <a:pPr algn="l">
                <a:defRPr sz="2800"/>
              </a:pPr>
              <a:endParaRPr sz="1400" dirty="0"/>
            </a:p>
          </p:txBody>
        </p:sp>
        <p:sp>
          <p:nvSpPr>
            <p:cNvPr id="43" name="Shape 4743"/>
            <p:cNvSpPr/>
            <p:nvPr/>
          </p:nvSpPr>
          <p:spPr>
            <a:xfrm>
              <a:off x="6380166" y="5126916"/>
              <a:ext cx="1222826" cy="371324"/>
            </a:xfrm>
            <a:custGeom>
              <a:avLst/>
              <a:gdLst/>
              <a:ahLst/>
              <a:cxnLst>
                <a:cxn ang="0">
                  <a:pos x="wd2" y="hd2"/>
                </a:cxn>
                <a:cxn ang="5400000">
                  <a:pos x="wd2" y="hd2"/>
                </a:cxn>
                <a:cxn ang="10800000">
                  <a:pos x="wd2" y="hd2"/>
                </a:cxn>
                <a:cxn ang="16200000">
                  <a:pos x="wd2" y="hd2"/>
                </a:cxn>
              </a:cxnLst>
              <a:rect l="0" t="0" r="r" b="b"/>
              <a:pathLst>
                <a:path w="21600" h="21600" extrusionOk="0">
                  <a:moveTo>
                    <a:pt x="17954" y="0"/>
                  </a:moveTo>
                  <a:lnTo>
                    <a:pt x="17954" y="65"/>
                  </a:lnTo>
                  <a:lnTo>
                    <a:pt x="0" y="65"/>
                  </a:lnTo>
                  <a:lnTo>
                    <a:pt x="0" y="21541"/>
                  </a:lnTo>
                  <a:lnTo>
                    <a:pt x="17954" y="21541"/>
                  </a:lnTo>
                  <a:lnTo>
                    <a:pt x="17954" y="21600"/>
                  </a:lnTo>
                  <a:lnTo>
                    <a:pt x="17975" y="21541"/>
                  </a:lnTo>
                  <a:lnTo>
                    <a:pt x="17986" y="21541"/>
                  </a:lnTo>
                  <a:lnTo>
                    <a:pt x="17986" y="21508"/>
                  </a:lnTo>
                  <a:lnTo>
                    <a:pt x="21600" y="10800"/>
                  </a:lnTo>
                  <a:lnTo>
                    <a:pt x="17986" y="92"/>
                  </a:lnTo>
                  <a:lnTo>
                    <a:pt x="17986" y="65"/>
                  </a:lnTo>
                  <a:lnTo>
                    <a:pt x="17975" y="65"/>
                  </a:lnTo>
                  <a:lnTo>
                    <a:pt x="17954" y="0"/>
                  </a:lnTo>
                  <a:close/>
                </a:path>
              </a:pathLst>
            </a:custGeom>
            <a:solidFill>
              <a:srgbClr val="5D401C"/>
            </a:solidFill>
            <a:ln w="12700" cap="flat">
              <a:noFill/>
              <a:miter lim="400000"/>
            </a:ln>
            <a:effectLst/>
          </p:spPr>
          <p:txBody>
            <a:bodyPr wrap="square" lIns="0" tIns="0" rIns="0" bIns="0" numCol="1" anchor="ctr">
              <a:noAutofit/>
            </a:bodyPr>
            <a:lstStyle/>
            <a:p>
              <a:pPr algn="l">
                <a:defRPr sz="2800"/>
              </a:pPr>
              <a:endParaRPr sz="1400"/>
            </a:p>
          </p:txBody>
        </p:sp>
        <p:sp>
          <p:nvSpPr>
            <p:cNvPr id="44" name="Shape 4744"/>
            <p:cNvSpPr/>
            <p:nvPr/>
          </p:nvSpPr>
          <p:spPr>
            <a:xfrm>
              <a:off x="6894843" y="5175751"/>
              <a:ext cx="16710" cy="16710"/>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45" name="Shape 4745"/>
            <p:cNvSpPr/>
            <p:nvPr/>
          </p:nvSpPr>
          <p:spPr>
            <a:xfrm>
              <a:off x="6894843" y="5787361"/>
              <a:ext cx="16710" cy="16710"/>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46" name="Shape 4747"/>
            <p:cNvSpPr/>
            <p:nvPr/>
          </p:nvSpPr>
          <p:spPr>
            <a:xfrm>
              <a:off x="6506380" y="5216730"/>
              <a:ext cx="914400" cy="2738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09" tIns="35709" rIns="35709" bIns="35709" numCol="1" anchor="ctr">
              <a:noAutofit/>
            </a:bodyPr>
            <a:lstStyle/>
            <a:p>
              <a:pPr>
                <a:spcBef>
                  <a:spcPts val="0"/>
                </a:spcBef>
                <a:defRPr sz="10000" spc="-200">
                  <a:latin typeface="+mn-lt"/>
                  <a:ea typeface="+mn-ea"/>
                  <a:cs typeface="+mn-cs"/>
                  <a:sym typeface="Salesforce Sans Light"/>
                </a:defRPr>
              </a:pPr>
              <a:r>
                <a:rPr lang="en-US" sz="2999" spc="-59" baseline="30000" dirty="0" smtClean="0">
                  <a:solidFill>
                    <a:schemeClr val="bg1"/>
                  </a:solidFill>
                </a:rPr>
                <a:t>Deploy</a:t>
              </a:r>
              <a:endParaRPr sz="1500" spc="-29" dirty="0">
                <a:solidFill>
                  <a:schemeClr val="bg1"/>
                </a:solidFill>
              </a:endParaRPr>
            </a:p>
          </p:txBody>
        </p:sp>
      </p:grpSp>
      <p:pic>
        <p:nvPicPr>
          <p:cNvPr id="47" name="Picture 4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671856" y="4119051"/>
            <a:ext cx="743776" cy="323116"/>
          </a:xfrm>
          <a:prstGeom prst="rect">
            <a:avLst/>
          </a:prstGeom>
        </p:spPr>
      </p:pic>
      <p:grpSp>
        <p:nvGrpSpPr>
          <p:cNvPr id="48" name="Group 47"/>
          <p:cNvGrpSpPr/>
          <p:nvPr/>
        </p:nvGrpSpPr>
        <p:grpSpPr>
          <a:xfrm>
            <a:off x="7436011" y="3608284"/>
            <a:ext cx="1222826" cy="732718"/>
            <a:chOff x="6380166" y="5072613"/>
            <a:chExt cx="1222826" cy="731458"/>
          </a:xfrm>
        </p:grpSpPr>
        <p:sp>
          <p:nvSpPr>
            <p:cNvPr id="49" name="Shape 4742"/>
            <p:cNvSpPr/>
            <p:nvPr/>
          </p:nvSpPr>
          <p:spPr>
            <a:xfrm>
              <a:off x="6842817" y="5072613"/>
              <a:ext cx="120763" cy="698194"/>
            </a:xfrm>
            <a:prstGeom prst="rect">
              <a:avLst/>
            </a:prstGeom>
            <a:solidFill>
              <a:srgbClr val="6F5234"/>
            </a:solidFill>
            <a:ln w="12700" cap="flat">
              <a:noFill/>
              <a:miter lim="400000"/>
            </a:ln>
            <a:effectLst/>
          </p:spPr>
          <p:txBody>
            <a:bodyPr wrap="square" lIns="0" tIns="0" rIns="0" bIns="0" numCol="1" anchor="ctr">
              <a:noAutofit/>
            </a:bodyPr>
            <a:lstStyle/>
            <a:p>
              <a:pPr algn="l">
                <a:defRPr sz="2800"/>
              </a:pPr>
              <a:endParaRPr sz="1400" dirty="0"/>
            </a:p>
          </p:txBody>
        </p:sp>
        <p:sp>
          <p:nvSpPr>
            <p:cNvPr id="50" name="Shape 4743"/>
            <p:cNvSpPr/>
            <p:nvPr/>
          </p:nvSpPr>
          <p:spPr>
            <a:xfrm>
              <a:off x="6380166" y="5126916"/>
              <a:ext cx="1222826" cy="371324"/>
            </a:xfrm>
            <a:custGeom>
              <a:avLst/>
              <a:gdLst/>
              <a:ahLst/>
              <a:cxnLst>
                <a:cxn ang="0">
                  <a:pos x="wd2" y="hd2"/>
                </a:cxn>
                <a:cxn ang="5400000">
                  <a:pos x="wd2" y="hd2"/>
                </a:cxn>
                <a:cxn ang="10800000">
                  <a:pos x="wd2" y="hd2"/>
                </a:cxn>
                <a:cxn ang="16200000">
                  <a:pos x="wd2" y="hd2"/>
                </a:cxn>
              </a:cxnLst>
              <a:rect l="0" t="0" r="r" b="b"/>
              <a:pathLst>
                <a:path w="21600" h="21600" extrusionOk="0">
                  <a:moveTo>
                    <a:pt x="17954" y="0"/>
                  </a:moveTo>
                  <a:lnTo>
                    <a:pt x="17954" y="65"/>
                  </a:lnTo>
                  <a:lnTo>
                    <a:pt x="0" y="65"/>
                  </a:lnTo>
                  <a:lnTo>
                    <a:pt x="0" y="21541"/>
                  </a:lnTo>
                  <a:lnTo>
                    <a:pt x="17954" y="21541"/>
                  </a:lnTo>
                  <a:lnTo>
                    <a:pt x="17954" y="21600"/>
                  </a:lnTo>
                  <a:lnTo>
                    <a:pt x="17975" y="21541"/>
                  </a:lnTo>
                  <a:lnTo>
                    <a:pt x="17986" y="21541"/>
                  </a:lnTo>
                  <a:lnTo>
                    <a:pt x="17986" y="21508"/>
                  </a:lnTo>
                  <a:lnTo>
                    <a:pt x="21600" y="10800"/>
                  </a:lnTo>
                  <a:lnTo>
                    <a:pt x="17986" y="92"/>
                  </a:lnTo>
                  <a:lnTo>
                    <a:pt x="17986" y="65"/>
                  </a:lnTo>
                  <a:lnTo>
                    <a:pt x="17975" y="65"/>
                  </a:lnTo>
                  <a:lnTo>
                    <a:pt x="17954" y="0"/>
                  </a:lnTo>
                  <a:close/>
                </a:path>
              </a:pathLst>
            </a:custGeom>
            <a:solidFill>
              <a:srgbClr val="5D401C"/>
            </a:solidFill>
            <a:ln w="12700" cap="flat">
              <a:noFill/>
              <a:miter lim="400000"/>
            </a:ln>
            <a:effectLst/>
          </p:spPr>
          <p:txBody>
            <a:bodyPr wrap="square" lIns="0" tIns="0" rIns="0" bIns="0" numCol="1" anchor="ctr">
              <a:noAutofit/>
            </a:bodyPr>
            <a:lstStyle/>
            <a:p>
              <a:pPr algn="l">
                <a:defRPr sz="2800"/>
              </a:pPr>
              <a:endParaRPr sz="1400"/>
            </a:p>
          </p:txBody>
        </p:sp>
        <p:sp>
          <p:nvSpPr>
            <p:cNvPr id="51" name="Shape 4744"/>
            <p:cNvSpPr/>
            <p:nvPr/>
          </p:nvSpPr>
          <p:spPr>
            <a:xfrm>
              <a:off x="6894843" y="5175751"/>
              <a:ext cx="16710" cy="16710"/>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52" name="Shape 4745"/>
            <p:cNvSpPr/>
            <p:nvPr/>
          </p:nvSpPr>
          <p:spPr>
            <a:xfrm>
              <a:off x="6894843" y="5787361"/>
              <a:ext cx="16710" cy="16710"/>
            </a:xfrm>
            <a:prstGeom prst="ellipse">
              <a:avLst/>
            </a:prstGeom>
            <a:solidFill>
              <a:srgbClr val="877A66"/>
            </a:solidFill>
            <a:ln w="12700" cap="flat">
              <a:noFill/>
              <a:miter lim="400000"/>
            </a:ln>
            <a:effectLst/>
          </p:spPr>
          <p:txBody>
            <a:bodyPr wrap="square" lIns="0" tIns="0" rIns="0" bIns="0" numCol="1" anchor="ctr">
              <a:noAutofit/>
            </a:bodyPr>
            <a:lstStyle/>
            <a:p>
              <a:pPr algn="l">
                <a:defRPr sz="2800"/>
              </a:pPr>
              <a:endParaRPr sz="1400"/>
            </a:p>
          </p:txBody>
        </p:sp>
        <p:sp>
          <p:nvSpPr>
            <p:cNvPr id="53" name="Shape 4747"/>
            <p:cNvSpPr/>
            <p:nvPr/>
          </p:nvSpPr>
          <p:spPr>
            <a:xfrm>
              <a:off x="6506380" y="5216730"/>
              <a:ext cx="914400" cy="2738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09" tIns="35709" rIns="35709" bIns="35709" numCol="1" anchor="ctr">
              <a:noAutofit/>
            </a:bodyPr>
            <a:lstStyle/>
            <a:p>
              <a:pPr>
                <a:spcBef>
                  <a:spcPts val="0"/>
                </a:spcBef>
                <a:defRPr sz="10000" spc="-200">
                  <a:latin typeface="+mn-lt"/>
                  <a:ea typeface="+mn-ea"/>
                  <a:cs typeface="+mn-cs"/>
                  <a:sym typeface="Salesforce Sans Light"/>
                </a:defRPr>
              </a:pPr>
              <a:r>
                <a:rPr lang="en-US" sz="2999" spc="-59" baseline="30000" dirty="0" smtClean="0">
                  <a:solidFill>
                    <a:schemeClr val="bg1"/>
                  </a:solidFill>
                </a:rPr>
                <a:t>Deploy</a:t>
              </a:r>
              <a:endParaRPr sz="1500" spc="-29" dirty="0">
                <a:solidFill>
                  <a:schemeClr val="bg1"/>
                </a:solidFill>
              </a:endParaRPr>
            </a:p>
          </p:txBody>
        </p:sp>
      </p:grpSp>
      <p:pic>
        <p:nvPicPr>
          <p:cNvPr id="54" name="Picture 5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78800" y="4119051"/>
            <a:ext cx="743776" cy="323116"/>
          </a:xfrm>
          <a:prstGeom prst="rect">
            <a:avLst/>
          </a:prstGeom>
        </p:spPr>
      </p:pic>
    </p:spTree>
    <p:extLst>
      <p:ext uri="{BB962C8B-B14F-4D97-AF65-F5344CB8AC3E}">
        <p14:creationId xmlns:p14="http://schemas.microsoft.com/office/powerpoint/2010/main" val="35436091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Salesforce 2015 16x9">
  <a:themeElements>
    <a:clrScheme name="Custom 1">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53CEFF"/>
      </a:hlink>
      <a:folHlink>
        <a:srgbClr val="C088D9"/>
      </a:folHlink>
    </a:clrScheme>
    <a:fontScheme name="Salesforce">
      <a:majorFont>
        <a:latin typeface="Salesforce Sans"/>
        <a:ea typeface=""/>
        <a:cs typeface=""/>
      </a:majorFont>
      <a:minorFont>
        <a:latin typeface="Salesforce San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cene3d>
          <a:camera prst="orthographicFront"/>
          <a:lightRig rig="contrasting" dir="t">
            <a:rot lat="0" lon="0" rev="2400000"/>
          </a:lightRig>
        </a:scene3d>
        <a:sp3d prstMaterial="powder">
          <a:bevelB w="0" h="0"/>
        </a:sp3d>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smtClean="0">
            <a:latin typeface="Salesforce Sans"/>
            <a:cs typeface="Salesforce Sans"/>
          </a:defRPr>
        </a:defPPr>
      </a:lstStyle>
      <a:style>
        <a:lnRef idx="2">
          <a:schemeClr val="accent1">
            <a:shade val="50000"/>
          </a:schemeClr>
        </a:lnRef>
        <a:fillRef idx="1">
          <a:schemeClr val="accent1"/>
        </a:fillRef>
        <a:effectRef idx="0">
          <a:schemeClr val="accent1"/>
        </a:effectRef>
        <a:fontRef idx="minor">
          <a:schemeClr val="lt1"/>
        </a:fontRef>
      </a:style>
    </a:spDef>
    <a:lnDef>
      <a:spPr>
        <a:ln w="9525" cmpd="sng">
          <a:solidFill>
            <a:schemeClr val="accent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Bef>
            <a:spcPts val="300"/>
          </a:spcBef>
          <a:spcAft>
            <a:spcPts val="600"/>
          </a:spcAft>
          <a:defRPr sz="2000" dirty="0" smtClean="0">
            <a:solidFill>
              <a:schemeClr val="accent2">
                <a:lumMod val="75000"/>
              </a:schemeClr>
            </a:solidFill>
            <a:latin typeface="Salesforce Sans"/>
            <a:cs typeface="Salesforce Sans"/>
          </a:defRPr>
        </a:defPPr>
      </a:lstStyle>
    </a:txDef>
  </a:objectDefaults>
  <a:extraClrSchemeLst/>
  <a:extLst>
    <a:ext uri="{05A4C25C-085E-4340-85A3-A5531E510DB2}">
      <thm15:themeFamily xmlns:thm15="http://schemas.microsoft.com/office/thememl/2012/main" name="Salesforce Corporate PowerPoint Template - Official (1).pptx" id="{E78DC50E-8BA9-4E52-99AB-6E324EFEC5A9}" vid="{5AB9D9BE-2CDE-4B7C-AFD4-5EFB2EE52AED}"/>
    </a:ext>
  </a:extLst>
</a:theme>
</file>

<file path=ppt/theme/theme2.xml><?xml version="1.0" encoding="utf-8"?>
<a:theme xmlns:a="http://schemas.openxmlformats.org/drawingml/2006/main" name="1_Salesforce 2015 16x9">
  <a:themeElements>
    <a:clrScheme name="Custom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A1E0"/>
      </a:hlink>
      <a:folHlink>
        <a:srgbClr val="963CBD"/>
      </a:folHlink>
    </a:clrScheme>
    <a:fontScheme name="Salesforce">
      <a:majorFont>
        <a:latin typeface="Salesforce Sans"/>
        <a:ea typeface=""/>
        <a:cs typeface=""/>
      </a:majorFont>
      <a:minorFont>
        <a:latin typeface="Salesforce San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cene3d>
          <a:camera prst="orthographicFront"/>
          <a:lightRig rig="contrasting" dir="t">
            <a:rot lat="0" lon="0" rev="2400000"/>
          </a:lightRig>
        </a:scene3d>
        <a:sp3d prstMaterial="powder">
          <a:bevelB w="0" h="0"/>
        </a:sp3d>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smtClean="0">
            <a:latin typeface="Salesforce Sans"/>
            <a:cs typeface="Salesforce Sans"/>
          </a:defRPr>
        </a:defPPr>
      </a:lstStyle>
      <a:style>
        <a:lnRef idx="2">
          <a:schemeClr val="accent1">
            <a:shade val="50000"/>
          </a:schemeClr>
        </a:lnRef>
        <a:fillRef idx="1">
          <a:schemeClr val="accent1"/>
        </a:fillRef>
        <a:effectRef idx="0">
          <a:schemeClr val="accent1"/>
        </a:effectRef>
        <a:fontRef idx="minor">
          <a:schemeClr val="lt1"/>
        </a:fontRef>
      </a:style>
    </a:spDef>
    <a:lnDef>
      <a:spPr>
        <a:ln w="9525" cmpd="sng">
          <a:solidFill>
            <a:schemeClr val="accent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Bef>
            <a:spcPts val="300"/>
          </a:spcBef>
          <a:spcAft>
            <a:spcPts val="600"/>
          </a:spcAft>
          <a:defRPr sz="2000" dirty="0" smtClean="0">
            <a:solidFill>
              <a:schemeClr val="accent2">
                <a:lumMod val="75000"/>
              </a:schemeClr>
            </a:solidFill>
            <a:latin typeface="Salesforce Sans"/>
            <a:cs typeface="Salesforce Sans"/>
          </a:defRPr>
        </a:defPPr>
      </a:lstStyle>
    </a:txDef>
  </a:objectDefaults>
  <a:extraClrSchemeLst/>
</a:theme>
</file>

<file path=ppt/theme/theme3.xml><?xml version="1.0" encoding="utf-8"?>
<a:theme xmlns:a="http://schemas.openxmlformats.org/drawingml/2006/main" name="2_Salesforce 2015 16x9">
  <a:themeElements>
    <a:clrScheme name="Custom 3">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Salesforce">
      <a:majorFont>
        <a:latin typeface="Salesforce Sans"/>
        <a:ea typeface=""/>
        <a:cs typeface=""/>
      </a:majorFont>
      <a:minorFont>
        <a:latin typeface="Salesforce San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cene3d>
          <a:camera prst="orthographicFront"/>
          <a:lightRig rig="contrasting" dir="t">
            <a:rot lat="0" lon="0" rev="2400000"/>
          </a:lightRig>
        </a:scene3d>
        <a:sp3d prstMaterial="powder">
          <a:bevelB w="0" h="0"/>
        </a:sp3d>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smtClean="0">
            <a:latin typeface="Salesforce Sans"/>
            <a:cs typeface="Salesforce Sans"/>
          </a:defRPr>
        </a:defPPr>
      </a:lstStyle>
      <a:style>
        <a:lnRef idx="2">
          <a:schemeClr val="accent1">
            <a:shade val="50000"/>
          </a:schemeClr>
        </a:lnRef>
        <a:fillRef idx="1">
          <a:schemeClr val="accent1"/>
        </a:fillRef>
        <a:effectRef idx="0">
          <a:schemeClr val="accent1"/>
        </a:effectRef>
        <a:fontRef idx="minor">
          <a:schemeClr val="lt1"/>
        </a:fontRef>
      </a:style>
    </a:spDef>
    <a:lnDef>
      <a:spPr>
        <a:ln w="9525" cmpd="sng">
          <a:solidFill>
            <a:schemeClr val="accent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Bef>
            <a:spcPts val="300"/>
          </a:spcBef>
          <a:spcAft>
            <a:spcPts val="600"/>
          </a:spcAft>
          <a:defRPr sz="2000" dirty="0" smtClean="0">
            <a:solidFill>
              <a:schemeClr val="accent2">
                <a:lumMod val="75000"/>
              </a:schemeClr>
            </a:solidFill>
            <a:latin typeface="Salesforce Sans"/>
            <a:cs typeface="Salesforce Sans"/>
          </a:defRPr>
        </a:defPPr>
      </a:lstStyle>
    </a:txDef>
  </a:objectDefaults>
  <a:extraClrSchemeLst/>
  <a:extLst>
    <a:ext uri="{05A4C25C-085E-4340-85A3-A5531E510DB2}">
      <thm15:themeFamily xmlns:thm15="http://schemas.microsoft.com/office/thememl/2012/main" name="Dreamforce 2016 template.pptx" id="{5C48F30A-E8DD-4498-AA17-6738ED6E2081}" vid="{44B0E462-FA79-4269-9522-7D0DF54C5E8D}"/>
    </a:ext>
  </a:extLst>
</a:theme>
</file>

<file path=ppt/theme/theme4.xml><?xml version="1.0" encoding="utf-8"?>
<a:theme xmlns:a="http://schemas.openxmlformats.org/drawingml/2006/main" name="3_Salesforce 2015 16x9">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Salesforce">
      <a:majorFont>
        <a:latin typeface="Salesforce Sans"/>
        <a:ea typeface=""/>
        <a:cs typeface=""/>
      </a:majorFont>
      <a:minorFont>
        <a:latin typeface="Salesforce San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cene3d>
          <a:camera prst="orthographicFront"/>
          <a:lightRig rig="contrasting" dir="t">
            <a:rot lat="0" lon="0" rev="2400000"/>
          </a:lightRig>
        </a:scene3d>
        <a:sp3d prstMaterial="powder">
          <a:bevelB w="0" h="0"/>
        </a:sp3d>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smtClean="0">
            <a:latin typeface="Salesforce Sans"/>
            <a:cs typeface="Salesforce Sans"/>
          </a:defRPr>
        </a:defPPr>
      </a:lstStyle>
      <a:style>
        <a:lnRef idx="2">
          <a:schemeClr val="accent1">
            <a:shade val="50000"/>
          </a:schemeClr>
        </a:lnRef>
        <a:fillRef idx="1">
          <a:schemeClr val="accent1"/>
        </a:fillRef>
        <a:effectRef idx="0">
          <a:schemeClr val="accent1"/>
        </a:effectRef>
        <a:fontRef idx="minor">
          <a:schemeClr val="lt1"/>
        </a:fontRef>
      </a:style>
    </a:spDef>
    <a:lnDef>
      <a:spPr>
        <a:ln w="9525" cmpd="sng">
          <a:solidFill>
            <a:schemeClr val="accent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Bef>
            <a:spcPts val="300"/>
          </a:spcBef>
          <a:spcAft>
            <a:spcPts val="600"/>
          </a:spcAft>
          <a:defRPr sz="2000" dirty="0" smtClean="0">
            <a:solidFill>
              <a:schemeClr val="accent2">
                <a:lumMod val="75000"/>
              </a:schemeClr>
            </a:solidFill>
            <a:latin typeface="Salesforce Sans"/>
            <a:cs typeface="Salesforce Sans"/>
          </a:defRPr>
        </a:defPPr>
      </a:lstStyle>
    </a:txDef>
  </a:objectDefaults>
  <a:extraClrSchemeLst/>
</a:theme>
</file>

<file path=ppt/theme/theme5.xml><?xml version="1.0" encoding="utf-8"?>
<a:theme xmlns:a="http://schemas.openxmlformats.org/drawingml/2006/main" name="4_Salesforce 2015 16x9">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Salesforce">
      <a:majorFont>
        <a:latin typeface="Salesforce Sans"/>
        <a:ea typeface=""/>
        <a:cs typeface=""/>
      </a:majorFont>
      <a:minorFont>
        <a:latin typeface="Salesforce San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cene3d>
          <a:camera prst="orthographicFront"/>
          <a:lightRig rig="contrasting" dir="t">
            <a:rot lat="0" lon="0" rev="2400000"/>
          </a:lightRig>
        </a:scene3d>
        <a:sp3d prstMaterial="powder">
          <a:bevelB w="0" h="0"/>
        </a:sp3d>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smtClean="0">
            <a:latin typeface="Salesforce Sans"/>
            <a:cs typeface="Salesforce Sans"/>
          </a:defRPr>
        </a:defPPr>
      </a:lstStyle>
      <a:style>
        <a:lnRef idx="2">
          <a:schemeClr val="accent1">
            <a:shade val="50000"/>
          </a:schemeClr>
        </a:lnRef>
        <a:fillRef idx="1">
          <a:schemeClr val="accent1"/>
        </a:fillRef>
        <a:effectRef idx="0">
          <a:schemeClr val="accent1"/>
        </a:effectRef>
        <a:fontRef idx="minor">
          <a:schemeClr val="lt1"/>
        </a:fontRef>
      </a:style>
    </a:spDef>
    <a:lnDef>
      <a:spPr>
        <a:ln w="9525" cmpd="sng">
          <a:solidFill>
            <a:schemeClr val="accent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Bef>
            <a:spcPts val="300"/>
          </a:spcBef>
          <a:spcAft>
            <a:spcPts val="600"/>
          </a:spcAft>
          <a:defRPr sz="2000" dirty="0" smtClean="0">
            <a:solidFill>
              <a:schemeClr val="accent2">
                <a:lumMod val="75000"/>
              </a:schemeClr>
            </a:solidFill>
            <a:latin typeface="Salesforce Sans"/>
            <a:cs typeface="Salesforce Sans"/>
          </a:defRPr>
        </a:defPPr>
      </a:lstStyle>
    </a:txDef>
  </a:objectDefaults>
  <a:extraClrSchemeLst/>
</a:theme>
</file>

<file path=ppt/theme/theme6.xml><?xml version="1.0" encoding="utf-8"?>
<a:theme xmlns:a="http://schemas.openxmlformats.org/drawingml/2006/main" name="Office Theme">
  <a:themeElements>
    <a:clrScheme name="Salesforce 2014 Interim">
      <a:dk1>
        <a:srgbClr val="262626"/>
      </a:dk1>
      <a:lt1>
        <a:srgbClr val="FFFFFF"/>
      </a:lt1>
      <a:dk2>
        <a:srgbClr val="003C4D"/>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Salesforce_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Salesforce 2014 Interim">
      <a:dk1>
        <a:srgbClr val="262626"/>
      </a:dk1>
      <a:lt1>
        <a:srgbClr val="FFFFFF"/>
      </a:lt1>
      <a:dk2>
        <a:srgbClr val="003C4D"/>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Salesforce 2014 Interi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Salesforce Corporate PowerPoint Template - Official (1)</Template>
  <TotalTime>9319</TotalTime>
  <Words>3857</Words>
  <Application>Microsoft Office PowerPoint</Application>
  <PresentationFormat>Custom</PresentationFormat>
  <Paragraphs>485</Paragraphs>
  <Slides>45</Slides>
  <Notes>36</Notes>
  <HiddenSlides>0</HiddenSlides>
  <MMClips>0</MMClips>
  <ScaleCrop>false</ScaleCrop>
  <HeadingPairs>
    <vt:vector size="8" baseType="variant">
      <vt:variant>
        <vt:lpstr>Fonts Used</vt:lpstr>
      </vt:variant>
      <vt:variant>
        <vt:i4>11</vt:i4>
      </vt:variant>
      <vt:variant>
        <vt:lpstr>Theme</vt:lpstr>
      </vt:variant>
      <vt:variant>
        <vt:i4>5</vt:i4>
      </vt:variant>
      <vt:variant>
        <vt:lpstr>Slide Titles</vt:lpstr>
      </vt:variant>
      <vt:variant>
        <vt:i4>45</vt:i4>
      </vt:variant>
      <vt:variant>
        <vt:lpstr>Custom Shows</vt:lpstr>
      </vt:variant>
      <vt:variant>
        <vt:i4>1</vt:i4>
      </vt:variant>
    </vt:vector>
  </HeadingPairs>
  <TitlesOfParts>
    <vt:vector size="62" baseType="lpstr">
      <vt:lpstr>ＭＳ Ｐゴシック</vt:lpstr>
      <vt:lpstr>Arial</vt:lpstr>
      <vt:lpstr>Calibri</vt:lpstr>
      <vt:lpstr>Courier New</vt:lpstr>
      <vt:lpstr>Gill Sans</vt:lpstr>
      <vt:lpstr>Gotham</vt:lpstr>
      <vt:lpstr>Helvetica Light</vt:lpstr>
      <vt:lpstr>Salesforce Sans</vt:lpstr>
      <vt:lpstr>Salesforce Sans Light</vt:lpstr>
      <vt:lpstr>VAG Rounded Std Light</vt:lpstr>
      <vt:lpstr>Wingdings</vt:lpstr>
      <vt:lpstr>Salesforce 2015 16x9</vt:lpstr>
      <vt:lpstr>1_Salesforce 2015 16x9</vt:lpstr>
      <vt:lpstr>2_Salesforce 2015 16x9</vt:lpstr>
      <vt:lpstr>3_Salesforce 2015 16x9</vt:lpstr>
      <vt:lpstr>4_Salesforce 2015 16x9</vt:lpstr>
      <vt:lpstr>Dynamic Code Using Custom Settings</vt:lpstr>
      <vt:lpstr>John Thompson  KVH Industries</vt:lpstr>
      <vt:lpstr>Forward-Looking Statements</vt:lpstr>
      <vt:lpstr>What we will see today</vt:lpstr>
      <vt:lpstr>Where do you do most of your development?</vt:lpstr>
      <vt:lpstr>Code Behavior</vt:lpstr>
      <vt:lpstr>Code Behavior</vt:lpstr>
      <vt:lpstr>Code Behavior</vt:lpstr>
      <vt:lpstr>Code Behavior</vt:lpstr>
      <vt:lpstr>Dynamic Code Behavior Design Pattern</vt:lpstr>
      <vt:lpstr>Custom Settings</vt:lpstr>
      <vt:lpstr>Lookup Production Org Id</vt:lpstr>
      <vt:lpstr>Lookup Production Org Id</vt:lpstr>
      <vt:lpstr>Lookup Production Org Id</vt:lpstr>
      <vt:lpstr>Lookup Production Org Id</vt:lpstr>
      <vt:lpstr>Determine Current Org Id</vt:lpstr>
      <vt:lpstr>Dynamic Code Demo</vt:lpstr>
      <vt:lpstr>Code Review</vt:lpstr>
      <vt:lpstr>Code Review</vt:lpstr>
      <vt:lpstr>Code Review</vt:lpstr>
      <vt:lpstr>Code Review</vt:lpstr>
      <vt:lpstr>Code Review</vt:lpstr>
      <vt:lpstr>Practical Org Id application</vt:lpstr>
      <vt:lpstr>Thresholds</vt:lpstr>
      <vt:lpstr>Thresholds</vt:lpstr>
      <vt:lpstr>Thresholds</vt:lpstr>
      <vt:lpstr>Thresholds</vt:lpstr>
      <vt:lpstr>Thresholds</vt:lpstr>
      <vt:lpstr>Code Review</vt:lpstr>
      <vt:lpstr>Thresholds</vt:lpstr>
      <vt:lpstr>Code Review</vt:lpstr>
      <vt:lpstr>Code Review</vt:lpstr>
      <vt:lpstr>Other Custom Settings use cases</vt:lpstr>
      <vt:lpstr>Additional Custom Settings use Cases?</vt:lpstr>
      <vt:lpstr>Additional Custom Settings use Cases?</vt:lpstr>
      <vt:lpstr>Custom Settings</vt:lpstr>
      <vt:lpstr>Custom Settings</vt:lpstr>
      <vt:lpstr>Custom Metadata Types</vt:lpstr>
      <vt:lpstr>About Custom Metadata Types</vt:lpstr>
      <vt:lpstr>A word about Custom Metadata Types</vt:lpstr>
      <vt:lpstr>Key Takeaways</vt:lpstr>
      <vt:lpstr>Suggested Dreamforce ‘16 Sessions</vt:lpstr>
      <vt:lpstr>Resources</vt:lpstr>
      <vt:lpstr>Questions?</vt:lpstr>
      <vt:lpstr>PowerPoint Presentation</vt:lpstr>
      <vt:lpstr>DF16 theater</vt:lpstr>
    </vt:vector>
  </TitlesOfParts>
  <Manager>Aaron Rabideau</Manager>
  <Company>Salesforce</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2016  Presentation Template</dc:title>
  <dc:subject/>
  <dc:creator>John Thompson</dc:creator>
  <cp:keywords/>
  <dc:description/>
  <cp:lastModifiedBy>John Thompson</cp:lastModifiedBy>
  <cp:revision>235</cp:revision>
  <cp:lastPrinted>2014-09-29T18:29:00Z</cp:lastPrinted>
  <dcterms:created xsi:type="dcterms:W3CDTF">2016-08-07T00:51:04Z</dcterms:created>
  <dcterms:modified xsi:type="dcterms:W3CDTF">2016-10-04T22:34:05Z</dcterms:modified>
  <cp:category/>
</cp:coreProperties>
</file>