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8" r:id="rId2"/>
    <p:sldMasterId id="2147483670" r:id="rId3"/>
    <p:sldMasterId id="2147483666" r:id="rId4"/>
    <p:sldMasterId id="2147483675" r:id="rId5"/>
  </p:sldMasterIdLst>
  <p:notesMasterIdLst>
    <p:notesMasterId r:id="rId9"/>
  </p:notesMasterIdLst>
  <p:handoutMasterIdLst>
    <p:handoutMasterId r:id="rId10"/>
  </p:handoutMasterIdLst>
  <p:sldIdLst>
    <p:sldId id="296" r:id="rId6"/>
    <p:sldId id="293" r:id="rId7"/>
    <p:sldId id="259" r:id="rId8"/>
  </p:sldIdLst>
  <p:sldSz cx="12195175" cy="6859588"/>
  <p:notesSz cx="6858000" cy="9144000"/>
  <p:defaultTex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76" userDrawn="1">
          <p15:clr>
            <a:srgbClr val="A4A3A4"/>
          </p15:clr>
        </p15:guide>
        <p15:guide id="2" orient="horz" pos="104" userDrawn="1">
          <p15:clr>
            <a:srgbClr val="A4A3A4"/>
          </p15:clr>
        </p15:guide>
        <p15:guide id="3" orient="horz" pos="3976" userDrawn="1">
          <p15:clr>
            <a:srgbClr val="A4A3A4"/>
          </p15:clr>
        </p15:guide>
        <p15:guide id="4" orient="horz" pos="952" userDrawn="1">
          <p15:clr>
            <a:srgbClr val="A4A3A4"/>
          </p15:clr>
        </p15:guide>
        <p15:guide id="5" pos="367" userDrawn="1">
          <p15:clr>
            <a:srgbClr val="A4A3A4"/>
          </p15:clr>
        </p15:guide>
        <p15:guide id="6" pos="733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34" autoAdjust="0"/>
    <p:restoredTop sz="94718" autoAdjust="0"/>
  </p:normalViewPr>
  <p:slideViewPr>
    <p:cSldViewPr snapToObjects="1">
      <p:cViewPr varScale="1">
        <p:scale>
          <a:sx n="116" d="100"/>
          <a:sy n="116" d="100"/>
        </p:scale>
        <p:origin x="858" y="108"/>
      </p:cViewPr>
      <p:guideLst>
        <p:guide orient="horz" pos="776"/>
        <p:guide orient="horz" pos="104"/>
        <p:guide orient="horz" pos="3976"/>
        <p:guide orient="horz" pos="952"/>
        <p:guide pos="367"/>
        <p:guide pos="73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snapToObjects="1">
      <p:cViewPr varScale="1">
        <p:scale>
          <a:sx n="89" d="100"/>
          <a:sy n="89" d="100"/>
        </p:scale>
        <p:origin x="381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E37AC6-CD63-43A6-A8AF-DA6897023C72}" type="datetimeFigureOut">
              <a:rPr lang="zh-CN" altLang="en-US" smtClean="0"/>
              <a:t>2018/8/13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1B85BE-7573-414C-BEC9-C51CBD1DD4A9}" type="slidenum">
              <a:rPr lang="zh-CN" altLang="en-US" smtClean="0"/>
              <a:t>‹#›</a:t>
            </a:fld>
            <a:endParaRPr lang="zh-CN" altLang="en-US"/>
          </a:p>
        </p:txBody>
      </p:sp>
    </p:spTree>
    <p:extLst>
      <p:ext uri="{BB962C8B-B14F-4D97-AF65-F5344CB8AC3E}">
        <p14:creationId xmlns:p14="http://schemas.microsoft.com/office/powerpoint/2010/main" val="23668037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77C804-B4F5-4FA2-8780-96A6C1C5EAA6}" type="datetimeFigureOut">
              <a:rPr lang="en-US" smtClean="0"/>
              <a:t>8/13/2018</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61AA47-BCF1-4F3D-9FF4-7E4335976915}" type="slidenum">
              <a:rPr lang="en-US" smtClean="0"/>
              <a:t>‹#›</a:t>
            </a:fld>
            <a:endParaRPr lang="en-US"/>
          </a:p>
        </p:txBody>
      </p:sp>
    </p:spTree>
    <p:extLst>
      <p:ext uri="{BB962C8B-B14F-4D97-AF65-F5344CB8AC3E}">
        <p14:creationId xmlns:p14="http://schemas.microsoft.com/office/powerpoint/2010/main" val="1639497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810260" rtl="0" eaLnBrk="1" fontAlgn="auto" latinLnBrk="0" hangingPunct="1">
              <a:lnSpc>
                <a:spcPct val="100000"/>
              </a:lnSpc>
              <a:spcBef>
                <a:spcPts val="0"/>
              </a:spcBef>
              <a:spcAft>
                <a:spcPts val="0"/>
              </a:spcAft>
              <a:buClrTx/>
              <a:buSzTx/>
              <a:buFontTx/>
              <a:buNone/>
              <a:tabLst/>
              <a:defRPr/>
            </a:pPr>
            <a:fld id="{EAEEE3F9-74BD-43D8-9168-CEFB546BC80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81026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56137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inden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810260" rtl="0" eaLnBrk="1" fontAlgn="auto" latinLnBrk="0" hangingPunct="1">
              <a:lnSpc>
                <a:spcPct val="100000"/>
              </a:lnSpc>
              <a:spcBef>
                <a:spcPts val="0"/>
              </a:spcBef>
              <a:spcAft>
                <a:spcPts val="0"/>
              </a:spcAft>
              <a:buClrTx/>
              <a:buSzTx/>
              <a:buFontTx/>
              <a:buNone/>
              <a:tabLst/>
              <a:defRPr/>
            </a:pPr>
            <a:fld id="{EAEEE3F9-74BD-43D8-9168-CEFB546BC80C}"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81026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92928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007797" y="1806326"/>
            <a:ext cx="7490717" cy="1325620"/>
          </a:xfrm>
        </p:spPr>
        <p:txBody>
          <a:bodyPr/>
          <a:lstStyle>
            <a:lvl1pPr>
              <a:defRPr sz="4000">
                <a:solidFill>
                  <a:schemeClr val="tx1">
                    <a:lumMod val="95000"/>
                    <a:lumOff val="5000"/>
                  </a:schemeClr>
                </a:solidFill>
                <a:latin typeface="+mj-lt"/>
                <a:ea typeface="+mj-ea"/>
                <a:cs typeface="Arial" panose="020B0604020202020204" pitchFamily="34" charset="0"/>
              </a:defRPr>
            </a:lvl1pPr>
          </a:lstStyle>
          <a:p>
            <a:r>
              <a:rPr lang="en-US" altLang="zh-CN" dirty="0" smtClean="0"/>
              <a:t>Headline in Arial Regular 40 point</a:t>
            </a:r>
            <a:endParaRPr lang="zh-CN" altLang="en-US" dirty="0"/>
          </a:p>
        </p:txBody>
      </p:sp>
      <p:sp>
        <p:nvSpPr>
          <p:cNvPr id="8" name="副标题 2"/>
          <p:cNvSpPr>
            <a:spLocks noGrp="1"/>
          </p:cNvSpPr>
          <p:nvPr>
            <p:ph type="subTitle" idx="11" hasCustomPrompt="1"/>
          </p:nvPr>
        </p:nvSpPr>
        <p:spPr>
          <a:xfrm>
            <a:off x="1007796" y="3069350"/>
            <a:ext cx="4153688" cy="461665"/>
          </a:xfrm>
          <a:prstGeom prst="rect">
            <a:avLst/>
          </a:prstGeom>
        </p:spPr>
        <p:txBody>
          <a:bodyPr/>
          <a:lstStyle>
            <a:lvl1pPr marL="342969" marR="0" indent="-342969" algn="l" defTabSz="914400" rtl="0" eaLnBrk="1" fontAlgn="base" latinLnBrk="0" hangingPunct="1">
              <a:lnSpc>
                <a:spcPct val="100000"/>
              </a:lnSpc>
              <a:spcBef>
                <a:spcPct val="20000"/>
              </a:spcBef>
              <a:spcAft>
                <a:spcPct val="0"/>
              </a:spcAft>
              <a:buClr>
                <a:srgbClr val="990000"/>
              </a:buClr>
              <a:buSzTx/>
              <a:buFontTx/>
              <a:buNone/>
              <a:tabLst/>
              <a:defRPr>
                <a:solidFill>
                  <a:schemeClr val="tx1">
                    <a:lumMod val="95000"/>
                    <a:lumOff val="5000"/>
                  </a:schemeClr>
                </a:solidFill>
                <a:latin typeface="+mj-lt"/>
              </a:defRPr>
            </a:lvl1pPr>
            <a:lvl2pPr marL="457291" indent="0" algn="ctr">
              <a:buNone/>
              <a:defRPr>
                <a:solidFill>
                  <a:schemeClr val="tx1">
                    <a:tint val="75000"/>
                  </a:schemeClr>
                </a:solidFill>
              </a:defRPr>
            </a:lvl2pPr>
            <a:lvl3pPr marL="914583" indent="0" algn="ctr">
              <a:buNone/>
              <a:defRPr>
                <a:solidFill>
                  <a:schemeClr val="tx1">
                    <a:tint val="75000"/>
                  </a:schemeClr>
                </a:solidFill>
              </a:defRPr>
            </a:lvl3pPr>
            <a:lvl4pPr marL="1371874" indent="0" algn="ctr">
              <a:buNone/>
              <a:defRPr>
                <a:solidFill>
                  <a:schemeClr val="tx1">
                    <a:tint val="75000"/>
                  </a:schemeClr>
                </a:solidFill>
              </a:defRPr>
            </a:lvl4pPr>
            <a:lvl5pPr marL="1829166" indent="0" algn="ctr">
              <a:buNone/>
              <a:defRPr>
                <a:solidFill>
                  <a:schemeClr val="tx1">
                    <a:tint val="75000"/>
                  </a:schemeClr>
                </a:solidFill>
              </a:defRPr>
            </a:lvl5pPr>
            <a:lvl6pPr marL="2286457" indent="0" algn="ctr">
              <a:buNone/>
              <a:defRPr>
                <a:solidFill>
                  <a:schemeClr val="tx1">
                    <a:tint val="75000"/>
                  </a:schemeClr>
                </a:solidFill>
              </a:defRPr>
            </a:lvl6pPr>
            <a:lvl7pPr marL="2743749" indent="0" algn="ctr">
              <a:buNone/>
              <a:defRPr>
                <a:solidFill>
                  <a:schemeClr val="tx1">
                    <a:tint val="75000"/>
                  </a:schemeClr>
                </a:solidFill>
              </a:defRPr>
            </a:lvl7pPr>
            <a:lvl8pPr marL="3201040" indent="0" algn="ctr">
              <a:buNone/>
              <a:defRPr>
                <a:solidFill>
                  <a:schemeClr val="tx1">
                    <a:tint val="75000"/>
                  </a:schemeClr>
                </a:solidFill>
              </a:defRPr>
            </a:lvl8pPr>
            <a:lvl9pPr marL="3658332" indent="0" algn="ctr">
              <a:buNone/>
              <a:defRPr>
                <a:solidFill>
                  <a:schemeClr val="tx1">
                    <a:tint val="75000"/>
                  </a:schemeClr>
                </a:solidFill>
              </a:defRPr>
            </a:lvl9pPr>
          </a:lstStyle>
          <a:p>
            <a:pPr marL="342969" marR="0" lvl="0" indent="-342969" algn="l" defTabSz="914400" rtl="0" eaLnBrk="1" fontAlgn="base" latinLnBrk="0" hangingPunct="1">
              <a:lnSpc>
                <a:spcPct val="100000"/>
              </a:lnSpc>
              <a:spcBef>
                <a:spcPct val="20000"/>
              </a:spcBef>
              <a:spcAft>
                <a:spcPct val="0"/>
              </a:spcAft>
              <a:buClr>
                <a:srgbClr val="990000"/>
              </a:buClr>
              <a:buSzTx/>
              <a:buFontTx/>
              <a:buNone/>
              <a:tabLst/>
              <a:defRPr/>
            </a:pPr>
            <a:r>
              <a:rPr lang="en-US" altLang="zh-CN" dirty="0" smtClean="0"/>
              <a:t>Department name</a:t>
            </a:r>
            <a:endParaRPr lang="zh-CN" altLang="en-US" dirty="0" smtClean="0"/>
          </a:p>
        </p:txBody>
      </p:sp>
    </p:spTree>
    <p:extLst>
      <p:ext uri="{BB962C8B-B14F-4D97-AF65-F5344CB8AC3E}">
        <p14:creationId xmlns:p14="http://schemas.microsoft.com/office/powerpoint/2010/main" val="386834899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p:cNvSpPr>
            <a:spLocks noGrp="1"/>
          </p:cNvSpPr>
          <p:nvPr>
            <p:ph type="ctrTitle" hasCustomPrompt="1"/>
          </p:nvPr>
        </p:nvSpPr>
        <p:spPr>
          <a:xfrm>
            <a:off x="913011" y="1154755"/>
            <a:ext cx="9993315" cy="779055"/>
          </a:xfrm>
        </p:spPr>
        <p:txBody>
          <a:bodyPr>
            <a:normAutofit/>
          </a:bodyPr>
          <a:lstStyle>
            <a:lvl1pPr marL="0" marR="0" indent="0" algn="l" defTabSz="1219444" rtl="0" eaLnBrk="1" fontAlgn="auto" latinLnBrk="0" hangingPunct="1">
              <a:lnSpc>
                <a:spcPct val="100000"/>
              </a:lnSpc>
              <a:spcBef>
                <a:spcPct val="0"/>
              </a:spcBef>
              <a:spcAft>
                <a:spcPts val="0"/>
              </a:spcAft>
              <a:buClrTx/>
              <a:buSzTx/>
              <a:buFontTx/>
              <a:buNone/>
              <a:tabLst/>
              <a:defRPr sz="3600" b="0" baseline="0">
                <a:solidFill>
                  <a:schemeClr val="tx1">
                    <a:lumMod val="65000"/>
                    <a:lumOff val="35000"/>
                  </a:schemeClr>
                </a:solidFill>
                <a:latin typeface="+mj-lt"/>
              </a:defRPr>
            </a:lvl1pPr>
          </a:lstStyle>
          <a:p>
            <a:r>
              <a:rPr lang="en-US" altLang="zh-CN" dirty="0" smtClean="0"/>
              <a:t>Slide Title</a:t>
            </a:r>
          </a:p>
        </p:txBody>
      </p:sp>
      <p:sp>
        <p:nvSpPr>
          <p:cNvPr id="5" name="副标题 2"/>
          <p:cNvSpPr>
            <a:spLocks noGrp="1"/>
          </p:cNvSpPr>
          <p:nvPr>
            <p:ph type="subTitle" idx="1" hasCustomPrompt="1"/>
          </p:nvPr>
        </p:nvSpPr>
        <p:spPr>
          <a:xfrm>
            <a:off x="913011" y="2133650"/>
            <a:ext cx="9993315" cy="4097591"/>
          </a:xfrm>
        </p:spPr>
        <p:txBody>
          <a:bodyPr>
            <a:normAutofit/>
          </a:bodyPr>
          <a:lstStyle>
            <a:lvl1pPr marL="0" marR="0" indent="0" algn="l" defTabSz="1219444" rtl="0" eaLnBrk="1" fontAlgn="auto" latinLnBrk="0" hangingPunct="1">
              <a:lnSpc>
                <a:spcPct val="100000"/>
              </a:lnSpc>
              <a:spcBef>
                <a:spcPct val="20000"/>
              </a:spcBef>
              <a:spcAft>
                <a:spcPts val="0"/>
              </a:spcAft>
              <a:buClrTx/>
              <a:buSzTx/>
              <a:buFont typeface="Arial" pitchFamily="34" charset="0"/>
              <a:buNone/>
              <a:tabLst/>
              <a:defRPr sz="2400" baseline="0">
                <a:solidFill>
                  <a:schemeClr val="tx1">
                    <a:lumMod val="65000"/>
                    <a:lumOff val="35000"/>
                  </a:schemeClr>
                </a:solidFill>
                <a:latin typeface="+mn-lt"/>
              </a:defRPr>
            </a:lvl1pPr>
            <a:lvl2pPr marL="609722" indent="0" algn="ctr">
              <a:buNone/>
              <a:defRPr>
                <a:solidFill>
                  <a:schemeClr val="tx1">
                    <a:tint val="75000"/>
                  </a:schemeClr>
                </a:solidFill>
              </a:defRPr>
            </a:lvl2pPr>
            <a:lvl3pPr marL="1219444" indent="0" algn="ctr">
              <a:buNone/>
              <a:defRPr>
                <a:solidFill>
                  <a:schemeClr val="tx1">
                    <a:tint val="75000"/>
                  </a:schemeClr>
                </a:solidFill>
              </a:defRPr>
            </a:lvl3pPr>
            <a:lvl4pPr marL="1829166" indent="0" algn="ctr">
              <a:buNone/>
              <a:defRPr>
                <a:solidFill>
                  <a:schemeClr val="tx1">
                    <a:tint val="75000"/>
                  </a:schemeClr>
                </a:solidFill>
              </a:defRPr>
            </a:lvl4pPr>
            <a:lvl5pPr marL="2438888" indent="0" algn="ctr">
              <a:buNone/>
              <a:defRPr>
                <a:solidFill>
                  <a:schemeClr val="tx1">
                    <a:tint val="75000"/>
                  </a:schemeClr>
                </a:solidFill>
              </a:defRPr>
            </a:lvl5pPr>
            <a:lvl6pPr marL="3048610" indent="0" algn="ctr">
              <a:buNone/>
              <a:defRPr>
                <a:solidFill>
                  <a:schemeClr val="tx1">
                    <a:tint val="75000"/>
                  </a:schemeClr>
                </a:solidFill>
              </a:defRPr>
            </a:lvl6pPr>
            <a:lvl7pPr marL="3658332" indent="0" algn="ctr">
              <a:buNone/>
              <a:defRPr>
                <a:solidFill>
                  <a:schemeClr val="tx1">
                    <a:tint val="75000"/>
                  </a:schemeClr>
                </a:solidFill>
              </a:defRPr>
            </a:lvl7pPr>
            <a:lvl8pPr marL="4268053" indent="0" algn="ctr">
              <a:buNone/>
              <a:defRPr>
                <a:solidFill>
                  <a:schemeClr val="tx1">
                    <a:tint val="75000"/>
                  </a:schemeClr>
                </a:solidFill>
              </a:defRPr>
            </a:lvl8pPr>
            <a:lvl9pPr marL="4877775" indent="0" algn="ctr">
              <a:buNone/>
              <a:defRPr>
                <a:solidFill>
                  <a:schemeClr val="tx1">
                    <a:tint val="75000"/>
                  </a:schemeClr>
                </a:solidFill>
              </a:defRPr>
            </a:lvl9pPr>
          </a:lstStyle>
          <a:p>
            <a:r>
              <a:rPr lang="en-US" altLang="zh-CN" dirty="0" smtClean="0"/>
              <a:t>Headline in Arial Regular 24 - 32 point</a:t>
            </a:r>
          </a:p>
        </p:txBody>
      </p:sp>
    </p:spTree>
    <p:extLst>
      <p:ext uri="{BB962C8B-B14F-4D97-AF65-F5344CB8AC3E}">
        <p14:creationId xmlns:p14="http://schemas.microsoft.com/office/powerpoint/2010/main" val="15291299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17588" y="165139"/>
            <a:ext cx="11160000" cy="888392"/>
          </a:xfrm>
        </p:spPr>
        <p:txBody>
          <a:bodyPr>
            <a:noAutofit/>
          </a:bodyPr>
          <a:lstStyle>
            <a:lvl1pPr marL="0" marR="0" indent="0" algn="l" defTabSz="1219444" rtl="0" eaLnBrk="1" fontAlgn="auto" latinLnBrk="0" hangingPunct="1">
              <a:lnSpc>
                <a:spcPct val="100000"/>
              </a:lnSpc>
              <a:spcBef>
                <a:spcPct val="0"/>
              </a:spcBef>
              <a:spcAft>
                <a:spcPts val="0"/>
              </a:spcAft>
              <a:buClrTx/>
              <a:buSzTx/>
              <a:buFontTx/>
              <a:buNone/>
              <a:tabLst/>
              <a:defRPr sz="3600" b="0">
                <a:solidFill>
                  <a:schemeClr val="tx1">
                    <a:lumMod val="65000"/>
                    <a:lumOff val="35000"/>
                  </a:schemeClr>
                </a:solidFill>
              </a:defRPr>
            </a:lvl1pPr>
          </a:lstStyle>
          <a:p>
            <a:r>
              <a:rPr lang="en-US" altLang="zh-CN" dirty="0" smtClean="0"/>
              <a:t>Headline in Arial Regular 36 point</a:t>
            </a:r>
          </a:p>
        </p:txBody>
      </p:sp>
      <p:sp>
        <p:nvSpPr>
          <p:cNvPr id="3" name="副标题 2"/>
          <p:cNvSpPr>
            <a:spLocks noGrp="1"/>
          </p:cNvSpPr>
          <p:nvPr>
            <p:ph type="subTitle" idx="1" hasCustomPrompt="1"/>
          </p:nvPr>
        </p:nvSpPr>
        <p:spPr>
          <a:xfrm>
            <a:off x="517588" y="1269555"/>
            <a:ext cx="11160000" cy="5032758"/>
          </a:xfrm>
        </p:spPr>
        <p:txBody>
          <a:bodyPr>
            <a:normAutofit/>
          </a:bodyPr>
          <a:lstStyle>
            <a:lvl1pPr marL="0" marR="0" indent="0" algn="l" defTabSz="1219444" rtl="0" eaLnBrk="1" fontAlgn="auto" latinLnBrk="0" hangingPunct="1">
              <a:lnSpc>
                <a:spcPct val="100000"/>
              </a:lnSpc>
              <a:spcBef>
                <a:spcPct val="20000"/>
              </a:spcBef>
              <a:spcAft>
                <a:spcPts val="0"/>
              </a:spcAft>
              <a:buClrTx/>
              <a:buSzTx/>
              <a:buFont typeface="Arial" pitchFamily="34" charset="0"/>
              <a:buNone/>
              <a:tabLst/>
              <a:defRPr sz="2400" baseline="0">
                <a:solidFill>
                  <a:schemeClr val="tx1">
                    <a:lumMod val="65000"/>
                    <a:lumOff val="35000"/>
                  </a:schemeClr>
                </a:solidFill>
              </a:defRPr>
            </a:lvl1pPr>
            <a:lvl2pPr marL="609722" indent="0" algn="ctr">
              <a:buNone/>
              <a:defRPr>
                <a:solidFill>
                  <a:schemeClr val="tx1">
                    <a:tint val="75000"/>
                  </a:schemeClr>
                </a:solidFill>
              </a:defRPr>
            </a:lvl2pPr>
            <a:lvl3pPr marL="1219444" indent="0" algn="ctr">
              <a:buNone/>
              <a:defRPr>
                <a:solidFill>
                  <a:schemeClr val="tx1">
                    <a:tint val="75000"/>
                  </a:schemeClr>
                </a:solidFill>
              </a:defRPr>
            </a:lvl3pPr>
            <a:lvl4pPr marL="1829166" indent="0" algn="ctr">
              <a:buNone/>
              <a:defRPr>
                <a:solidFill>
                  <a:schemeClr val="tx1">
                    <a:tint val="75000"/>
                  </a:schemeClr>
                </a:solidFill>
              </a:defRPr>
            </a:lvl4pPr>
            <a:lvl5pPr marL="2438888" indent="0" algn="ctr">
              <a:buNone/>
              <a:defRPr>
                <a:solidFill>
                  <a:schemeClr val="tx1">
                    <a:tint val="75000"/>
                  </a:schemeClr>
                </a:solidFill>
              </a:defRPr>
            </a:lvl5pPr>
            <a:lvl6pPr marL="3048610" indent="0" algn="ctr">
              <a:buNone/>
              <a:defRPr>
                <a:solidFill>
                  <a:schemeClr val="tx1">
                    <a:tint val="75000"/>
                  </a:schemeClr>
                </a:solidFill>
              </a:defRPr>
            </a:lvl6pPr>
            <a:lvl7pPr marL="3658332" indent="0" algn="ctr">
              <a:buNone/>
              <a:defRPr>
                <a:solidFill>
                  <a:schemeClr val="tx1">
                    <a:tint val="75000"/>
                  </a:schemeClr>
                </a:solidFill>
              </a:defRPr>
            </a:lvl7pPr>
            <a:lvl8pPr marL="4268053" indent="0" algn="ctr">
              <a:buNone/>
              <a:defRPr>
                <a:solidFill>
                  <a:schemeClr val="tx1">
                    <a:tint val="75000"/>
                  </a:schemeClr>
                </a:solidFill>
              </a:defRPr>
            </a:lvl8pPr>
            <a:lvl9pPr marL="4877775" indent="0" algn="ctr">
              <a:buNone/>
              <a:defRPr>
                <a:solidFill>
                  <a:schemeClr val="tx1">
                    <a:tint val="75000"/>
                  </a:schemeClr>
                </a:solidFill>
              </a:defRPr>
            </a:lvl9pPr>
          </a:lstStyle>
          <a:p>
            <a:r>
              <a:rPr lang="en-US" altLang="zh-CN" dirty="0" smtClean="0"/>
              <a:t>Copy text in Arial Regular 20 - 32 point </a:t>
            </a:r>
          </a:p>
        </p:txBody>
      </p:sp>
    </p:spTree>
    <p:extLst>
      <p:ext uri="{BB962C8B-B14F-4D97-AF65-F5344CB8AC3E}">
        <p14:creationId xmlns:p14="http://schemas.microsoft.com/office/powerpoint/2010/main" val="14211449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69183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9"/>
          <p:cNvSpPr txBox="1"/>
          <p:nvPr userDrawn="1"/>
        </p:nvSpPr>
        <p:spPr>
          <a:xfrm>
            <a:off x="529574" y="5926651"/>
            <a:ext cx="5482317" cy="256545"/>
          </a:xfrm>
          <a:prstGeom prst="rect">
            <a:avLst/>
          </a:prstGeom>
          <a:noFill/>
        </p:spPr>
        <p:txBody>
          <a:bodyPr wrap="square" rtlCol="0">
            <a:spAutoFit/>
          </a:bodyPr>
          <a:lstStyle/>
          <a:p>
            <a:pPr marL="0" marR="0" indent="0" algn="l" defTabSz="1080563" rtl="0" eaLnBrk="1" fontAlgn="auto" latinLnBrk="0" hangingPunct="1">
              <a:lnSpc>
                <a:spcPct val="100000"/>
              </a:lnSpc>
              <a:spcBef>
                <a:spcPts val="0"/>
              </a:spcBef>
              <a:spcAft>
                <a:spcPts val="0"/>
              </a:spcAft>
              <a:buClrTx/>
              <a:buSzTx/>
              <a:buFontTx/>
              <a:buNone/>
              <a:defRPr/>
            </a:pPr>
            <a:r>
              <a:rPr lang="en-US" altLang="zh-CN" sz="1067" b="1" dirty="0" smtClean="0">
                <a:solidFill>
                  <a:srgbClr val="D1A740"/>
                </a:solidFill>
                <a:latin typeface="微软雅黑" panose="020B0503020204020204" pitchFamily="34" charset="-122"/>
                <a:ea typeface="微软雅黑" panose="020B0503020204020204" pitchFamily="34" charset="-122"/>
              </a:rPr>
              <a:t>HUAWEI TECHNOLOGIES CO., LTD.</a:t>
            </a:r>
            <a:endParaRPr lang="zh-CN" altLang="en-US" sz="1067" b="1" dirty="0">
              <a:solidFill>
                <a:srgbClr val="D1A740"/>
              </a:solidFill>
              <a:latin typeface="微软雅黑" panose="020B0503020204020204" pitchFamily="34" charset="-122"/>
              <a:ea typeface="微软雅黑" panose="020B0503020204020204" pitchFamily="34" charset="-122"/>
            </a:endParaRPr>
          </a:p>
        </p:txBody>
      </p:sp>
      <p:sp>
        <p:nvSpPr>
          <p:cNvPr id="6" name="TextBox 9"/>
          <p:cNvSpPr txBox="1"/>
          <p:nvPr userDrawn="1"/>
        </p:nvSpPr>
        <p:spPr>
          <a:xfrm>
            <a:off x="9939015" y="5926651"/>
            <a:ext cx="2008767" cy="256545"/>
          </a:xfrm>
          <a:prstGeom prst="rect">
            <a:avLst/>
          </a:prstGeom>
          <a:noFill/>
        </p:spPr>
        <p:txBody>
          <a:bodyPr wrap="square" rtlCol="0">
            <a:spAutoFit/>
          </a:bodyPr>
          <a:lstStyle/>
          <a:p>
            <a:r>
              <a:rPr lang="en-US" altLang="zh-CN" sz="1067" dirty="0" smtClean="0">
                <a:solidFill>
                  <a:schemeClr val="bg1"/>
                </a:solidFill>
                <a:latin typeface="微软雅黑" panose="020B0503020204020204" pitchFamily="34" charset="-122"/>
                <a:ea typeface="微软雅黑" panose="020B0503020204020204" pitchFamily="34" charset="-122"/>
              </a:rPr>
              <a:t>www.huawei.com</a:t>
            </a:r>
            <a:endParaRPr lang="zh-CN" altLang="en-US" sz="1067" b="1" dirty="0">
              <a:solidFill>
                <a:schemeClr val="bg1"/>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29574" y="644840"/>
            <a:ext cx="672175" cy="670701"/>
          </a:xfrm>
          <a:prstGeom prst="rect">
            <a:avLst/>
          </a:prstGeom>
        </p:spPr>
      </p:pic>
    </p:spTree>
    <p:extLst>
      <p:ext uri="{BB962C8B-B14F-4D97-AF65-F5344CB8AC3E}">
        <p14:creationId xmlns:p14="http://schemas.microsoft.com/office/powerpoint/2010/main" val="386894947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78061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10"/>
          <p:cNvSpPr>
            <a:spLocks noGrp="1" noChangeArrowheads="1"/>
          </p:cNvSpPr>
          <p:nvPr>
            <p:ph type="dt" sz="half" idx="2"/>
          </p:nvPr>
        </p:nvSpPr>
        <p:spPr bwMode="auto">
          <a:xfrm>
            <a:off x="5617409" y="6408961"/>
            <a:ext cx="1089681" cy="285952"/>
          </a:xfrm>
          <a:prstGeom prst="rect">
            <a:avLst/>
          </a:prstGeom>
          <a:noFill/>
          <a:ln w="9525">
            <a:noFill/>
            <a:miter lim="800000"/>
          </a:ln>
          <a:effectLst/>
        </p:spPr>
        <p:txBody>
          <a:bodyPr vert="horz" wrap="square" lIns="0" tIns="0" rIns="0" bIns="0" numCol="1" anchor="t" anchorCtr="0" compatLnSpc="1"/>
          <a:lstStyle>
            <a:lvl1pPr eaLnBrk="0" hangingPunct="0">
              <a:lnSpc>
                <a:spcPct val="85000"/>
              </a:lnSpc>
              <a:defRPr sz="1334">
                <a:solidFill>
                  <a:schemeClr val="bg1"/>
                </a:solidFill>
                <a:latin typeface="微软雅黑" panose="020B0503020204020204" pitchFamily="34" charset="-122"/>
                <a:ea typeface="微软雅黑" panose="020B0503020204020204" pitchFamily="34" charset="-122"/>
              </a:defRPr>
            </a:lvl1pPr>
          </a:lstStyle>
          <a:p>
            <a:pPr>
              <a:defRPr/>
            </a:pPr>
            <a:r>
              <a:rPr lang="de-DE" altLang="zh-CN" sz="1067" dirty="0" smtClean="0"/>
              <a:t>Page</a:t>
            </a:r>
            <a:r>
              <a:rPr lang="de-DE" altLang="zh-CN" dirty="0" smtClean="0"/>
              <a:t> </a:t>
            </a:r>
            <a:fld id="{4B912FC1-5A19-4003-834B-A957C71E555E}" type="slidenum">
              <a:rPr lang="de-DE" altLang="zh-CN" dirty="0" smtClean="0"/>
              <a:t>‹#›</a:t>
            </a:fld>
            <a:endParaRPr lang="en-GB" altLang="zh-CN" dirty="0"/>
          </a:p>
        </p:txBody>
      </p:sp>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091442" y="6215841"/>
            <a:ext cx="480125" cy="479072"/>
          </a:xfrm>
          <a:prstGeom prst="rect">
            <a:avLst/>
          </a:prstGeom>
        </p:spPr>
      </p:pic>
    </p:spTree>
    <p:extLst>
      <p:ext uri="{BB962C8B-B14F-4D97-AF65-F5344CB8AC3E}">
        <p14:creationId xmlns:p14="http://schemas.microsoft.com/office/powerpoint/2010/main" val="302450501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496699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527188" y="44460"/>
            <a:ext cx="10329905" cy="871740"/>
          </a:xfrm>
          <a:prstGeom prst="rect">
            <a:avLst/>
          </a:prstGeom>
        </p:spPr>
        <p:txBody>
          <a:bodyPr lIns="68552" tIns="34276" rIns="68552" bIns="34276"/>
          <a:lstStyle/>
          <a:p>
            <a:r>
              <a:rPr lang="zh-CN" altLang="en-US" smtClean="0"/>
              <a:t>单击此处编辑母版标题样式</a:t>
            </a:r>
            <a:endParaRPr lang="zh-CN" altLang="en-US"/>
          </a:p>
        </p:txBody>
      </p:sp>
      <p:sp>
        <p:nvSpPr>
          <p:cNvPr id="3" name="Rectangle 10"/>
          <p:cNvSpPr>
            <a:spLocks noGrp="1" noChangeArrowheads="1"/>
          </p:cNvSpPr>
          <p:nvPr>
            <p:ph type="dt" sz="half" idx="10"/>
          </p:nvPr>
        </p:nvSpPr>
        <p:spPr>
          <a:xfrm>
            <a:off x="8483707" y="6491215"/>
            <a:ext cx="2796844" cy="455719"/>
          </a:xfrm>
          <a:prstGeom prst="rect">
            <a:avLst/>
          </a:prstGeom>
        </p:spPr>
        <p:txBody>
          <a:bodyPr lIns="68552" tIns="34276" rIns="68552" bIns="34276"/>
          <a:lstStyle>
            <a:lvl1pPr defTabSz="913736" fontAlgn="auto">
              <a:spcBef>
                <a:spcPts val="0"/>
              </a:spcBef>
              <a:spcAft>
                <a:spcPts val="0"/>
              </a:spcAft>
              <a:defRPr/>
            </a:lvl1pPr>
          </a:lstStyle>
          <a:p>
            <a:r>
              <a:rPr lang="de-DE" sz="1734" dirty="0" smtClean="0">
                <a:solidFill>
                  <a:srgbClr val="000000"/>
                </a:solidFill>
                <a:latin typeface="FrutigerNext LT Regular" panose="020B0803040504020204"/>
                <a:ea typeface="华文细黑" panose="02010600040101010101" charset="-122"/>
              </a:rPr>
              <a:t>Page </a:t>
            </a:r>
            <a:fld id="{D0C2A94E-46DC-45B5-91FC-64F52099060D}" type="slidenum">
              <a:rPr lang="de-DE" sz="1734" dirty="0" smtClean="0">
                <a:solidFill>
                  <a:srgbClr val="000000"/>
                </a:solidFill>
                <a:latin typeface="FrutigerNext LT Regular" panose="020B0803040504020204"/>
                <a:ea typeface="华文细黑" panose="02010600040101010101" charset="-122"/>
              </a:rPr>
              <a:t>‹#›</a:t>
            </a:fld>
            <a:endParaRPr lang="en-GB" sz="1734" dirty="0">
              <a:solidFill>
                <a:srgbClr val="000000"/>
              </a:solidFill>
              <a:latin typeface="FrutigerNext LT Regular" panose="020B0803040504020204"/>
              <a:ea typeface="华文细黑" panose="02010600040101010101" charset="-122"/>
            </a:endParaRPr>
          </a:p>
        </p:txBody>
      </p:sp>
    </p:spTree>
    <p:extLst>
      <p:ext uri="{BB962C8B-B14F-4D97-AF65-F5344CB8AC3E}">
        <p14:creationId xmlns:p14="http://schemas.microsoft.com/office/powerpoint/2010/main" val="25675162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5.jpe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5.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sp>
        <p:nvSpPr>
          <p:cNvPr id="1031" name="Rectangle 2"/>
          <p:cNvSpPr>
            <a:spLocks noGrp="1" noChangeArrowheads="1"/>
          </p:cNvSpPr>
          <p:nvPr>
            <p:ph type="title"/>
          </p:nvPr>
        </p:nvSpPr>
        <p:spPr bwMode="auto">
          <a:xfrm>
            <a:off x="1007797" y="1805533"/>
            <a:ext cx="7250029" cy="1325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en-US" altLang="zh-CN" dirty="0" smtClean="0"/>
              <a:t>Headline in Arial Regular 40 point</a:t>
            </a:r>
            <a:endParaRPr lang="zh-CN" altLang="en-US" dirty="0" smtClean="0"/>
          </a:p>
        </p:txBody>
      </p:sp>
      <p:sp>
        <p:nvSpPr>
          <p:cNvPr id="1032" name="Rectangle 3"/>
          <p:cNvSpPr>
            <a:spLocks noGrp="1" noChangeArrowheads="1"/>
          </p:cNvSpPr>
          <p:nvPr>
            <p:ph type="body" idx="1"/>
          </p:nvPr>
        </p:nvSpPr>
        <p:spPr bwMode="auto">
          <a:xfrm>
            <a:off x="1007796" y="3069348"/>
            <a:ext cx="45857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marL="342969" marR="0" lvl="0" indent="-342969" algn="l" defTabSz="914400" rtl="0" eaLnBrk="1" fontAlgn="base" latinLnBrk="0" hangingPunct="1">
              <a:lnSpc>
                <a:spcPct val="100000"/>
              </a:lnSpc>
              <a:spcBef>
                <a:spcPct val="20000"/>
              </a:spcBef>
              <a:spcAft>
                <a:spcPct val="0"/>
              </a:spcAft>
              <a:buClr>
                <a:srgbClr val="990000"/>
              </a:buClr>
              <a:buSzTx/>
              <a:buFontTx/>
              <a:buNone/>
              <a:tabLst/>
              <a:defRPr/>
            </a:pPr>
            <a:r>
              <a:rPr lang="en-US" altLang="zh-CN" dirty="0" smtClean="0"/>
              <a:t>Department name</a:t>
            </a:r>
            <a:endParaRPr lang="zh-CN" altLang="en-US" dirty="0" smtClean="0"/>
          </a:p>
        </p:txBody>
      </p:sp>
      <p:sp>
        <p:nvSpPr>
          <p:cNvPr id="6" name="Rectangle 13"/>
          <p:cNvSpPr>
            <a:spLocks noChangeArrowheads="1"/>
          </p:cNvSpPr>
          <p:nvPr userDrawn="1"/>
        </p:nvSpPr>
        <p:spPr bwMode="auto">
          <a:xfrm>
            <a:off x="10322246" y="429698"/>
            <a:ext cx="1368152"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defTabSz="784225" eaLnBrk="0" hangingPunct="0"/>
            <a:r>
              <a:rPr lang="en-US" altLang="zh-CN" sz="1000" b="1" dirty="0">
                <a:solidFill>
                  <a:srgbClr val="666666"/>
                </a:solidFill>
                <a:latin typeface="Arial" panose="020B0604020202020204" pitchFamily="34" charset="0"/>
                <a:ea typeface="MS PGothic" pitchFamily="34" charset="-128"/>
                <a:cs typeface="Arial" panose="020B0604020202020204" pitchFamily="34" charset="0"/>
              </a:rPr>
              <a:t>Security Level: </a:t>
            </a:r>
          </a:p>
        </p:txBody>
      </p:sp>
      <p:sp>
        <p:nvSpPr>
          <p:cNvPr id="8" name="Text Box 81"/>
          <p:cNvSpPr txBox="1">
            <a:spLocks noChangeArrowheads="1"/>
          </p:cNvSpPr>
          <p:nvPr userDrawn="1"/>
        </p:nvSpPr>
        <p:spPr bwMode="auto">
          <a:xfrm>
            <a:off x="-2903413" y="397"/>
            <a:ext cx="2579439" cy="1591254"/>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title</a:t>
            </a:r>
            <a:r>
              <a:rPr lang="en-US" altLang="zh-CN" sz="1600" dirty="0" smtClean="0">
                <a:solidFill>
                  <a:srgbClr val="FFFFFF"/>
                </a:solidFill>
                <a:latin typeface="FrutigerNext LT Regular" pitchFamily="34" charset="0"/>
                <a:ea typeface="华文细黑" pitchFamily="2" charset="-122"/>
              </a:rPr>
              <a:t>: 36-40pt </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subtitle</a:t>
            </a:r>
            <a:r>
              <a:rPr lang="en-US" altLang="zh-CN" sz="1600" dirty="0" smtClean="0">
                <a:solidFill>
                  <a:srgbClr val="FFFFFF"/>
                </a:solidFill>
                <a:latin typeface="FrutigerNext LT Regular" pitchFamily="34" charset="0"/>
                <a:ea typeface="华文细黑" pitchFamily="2" charset="-122"/>
              </a:rPr>
              <a:t>: 24pt</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Copy text: 20-32pt</a:t>
            </a:r>
          </a:p>
          <a:p>
            <a:pPr marL="0" marR="0" indent="0" algn="r" defTabSz="784225" rtl="0" eaLnBrk="0" fontAlgn="auto" latinLnBrk="0" hangingPunct="0">
              <a:lnSpc>
                <a:spcPct val="125000"/>
              </a:lnSpc>
              <a:spcBef>
                <a:spcPts val="0"/>
              </a:spcBef>
              <a:spcAft>
                <a:spcPts val="0"/>
              </a:spcAft>
              <a:buClrTx/>
              <a:buSzTx/>
              <a:buFontTx/>
              <a:buNone/>
              <a:tabLst/>
              <a:defRPr/>
            </a:pPr>
            <a:r>
              <a:rPr lang="en-US" altLang="zh-CN" sz="1600" dirty="0" smtClean="0">
                <a:solidFill>
                  <a:srgbClr val="FFFFFF"/>
                </a:solidFill>
                <a:latin typeface="FrutigerNext LT Regular" pitchFamily="34" charset="0"/>
                <a:ea typeface="华文细黑" pitchFamily="2" charset="-122"/>
              </a:rPr>
              <a:t>Color: black</a:t>
            </a:r>
          </a:p>
          <a:p>
            <a:pPr algn="r" defTabSz="784225" eaLnBrk="0" hangingPunct="0">
              <a:lnSpc>
                <a:spcPct val="125000"/>
              </a:lnSpc>
              <a:defRPr/>
            </a:pPr>
            <a:r>
              <a:rPr lang="zh-CN" altLang="en-US" sz="1600" dirty="0" smtClean="0">
                <a:solidFill>
                  <a:srgbClr val="FFFFFF"/>
                </a:solidFill>
                <a:latin typeface="FrutigerNext LT Regular" pitchFamily="34" charset="0"/>
                <a:ea typeface="ＭＳ Ｐゴシック" pitchFamily="34" charset="-128"/>
              </a:rPr>
              <a:t> </a:t>
            </a:r>
            <a:r>
              <a:rPr lang="en-US" altLang="zh-CN" sz="1600" dirty="0" smtClean="0">
                <a:solidFill>
                  <a:srgbClr val="FFFFFF"/>
                </a:solidFill>
                <a:latin typeface="FrutigerNext LT Regular" pitchFamily="34" charset="0"/>
                <a:ea typeface="ＭＳ Ｐゴシック" pitchFamily="34" charset="-128"/>
              </a:rPr>
              <a:t>Corporate Font</a:t>
            </a:r>
            <a:r>
              <a:rPr lang="en-US" altLang="zh-CN" sz="1600" dirty="0" smtClean="0">
                <a:solidFill>
                  <a:srgbClr val="FFFFFF"/>
                </a:solidFill>
                <a:latin typeface="FrutigerNext LT Regular" pitchFamily="34" charset="0"/>
                <a:ea typeface="华文细黑" pitchFamily="2" charset="-122"/>
              </a:rPr>
              <a:t>:</a:t>
            </a:r>
            <a:r>
              <a:rPr lang="en-US" altLang="zh-CN" sz="1600" baseline="0" dirty="0" smtClean="0">
                <a:solidFill>
                  <a:srgbClr val="FFFFFF"/>
                </a:solidFill>
                <a:latin typeface="FrutigerNext LT Regular" pitchFamily="34" charset="0"/>
                <a:ea typeface="华文细黑" pitchFamily="2" charset="-122"/>
              </a:rPr>
              <a:t> </a:t>
            </a:r>
            <a:r>
              <a:rPr lang="en-US" altLang="zh-CN" sz="1600" kern="1200" dirty="0" smtClean="0">
                <a:solidFill>
                  <a:srgbClr val="FFFFFF"/>
                </a:solidFill>
                <a:latin typeface="FrutigerNext LT Regular" pitchFamily="34" charset="0"/>
                <a:ea typeface="ＭＳ Ｐゴシック" pitchFamily="34" charset="-128"/>
                <a:cs typeface="+mn-cs"/>
              </a:rPr>
              <a:t>Arial</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9" name="Text Box 81"/>
          <p:cNvSpPr txBox="1">
            <a:spLocks noChangeArrowheads="1"/>
          </p:cNvSpPr>
          <p:nvPr userDrawn="1"/>
        </p:nvSpPr>
        <p:spPr bwMode="auto">
          <a:xfrm>
            <a:off x="12475405" y="397"/>
            <a:ext cx="3240360" cy="694662"/>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0" algn="l" defTabSz="784225" rtl="0" eaLnBrk="0" latin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Top right corner for field-mark, customer or partner logotypes.</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25" name="Text Box 81"/>
          <p:cNvSpPr txBox="1">
            <a:spLocks noChangeArrowheads="1"/>
          </p:cNvSpPr>
          <p:nvPr userDrawn="1"/>
        </p:nvSpPr>
        <p:spPr bwMode="auto">
          <a:xfrm>
            <a:off x="12519163" y="909514"/>
            <a:ext cx="3675904" cy="2295100"/>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ten standard colors below are allowed.</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colors should be used to be consistent with the structure and understanding of the content along the whole presentation.</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Do not use more and different colors in single slide.</a:t>
            </a:r>
          </a:p>
          <a:p>
            <a:pPr marL="0" algn="l" defTabSz="784225" rtl="0" eaLnBrk="0" latinLnBrk="0" hangingPunct="0">
              <a:lnSpc>
                <a:spcPct val="100000"/>
              </a:lnSpc>
              <a:defRPr/>
            </a:pPr>
            <a:r>
              <a:rPr lang="en-US" altLang="zh-CN" sz="1600" kern="1200" dirty="0" smtClean="0">
                <a:solidFill>
                  <a:srgbClr val="FFFFFF"/>
                </a:solidFill>
                <a:latin typeface="FrutigerNext LT Regular" pitchFamily="34" charset="0"/>
                <a:ea typeface="ＭＳ Ｐゴシック" pitchFamily="34" charset="-128"/>
                <a:cs typeface="+mn-cs"/>
              </a:rPr>
              <a:t> </a:t>
            </a:r>
            <a:endParaRPr lang="en-US" altLang="zh-CN" sz="1600" kern="1200" dirty="0">
              <a:solidFill>
                <a:srgbClr val="FFFFFF"/>
              </a:solidFill>
              <a:latin typeface="FrutigerNext LT Regular" pitchFamily="34" charset="0"/>
              <a:ea typeface="ＭＳ Ｐゴシック" pitchFamily="34" charset="-128"/>
              <a:cs typeface="+mn-cs"/>
            </a:endParaRPr>
          </a:p>
        </p:txBody>
      </p:sp>
      <p:grpSp>
        <p:nvGrpSpPr>
          <p:cNvPr id="26" name="组合 25"/>
          <p:cNvGrpSpPr/>
          <p:nvPr userDrawn="1"/>
        </p:nvGrpSpPr>
        <p:grpSpPr>
          <a:xfrm>
            <a:off x="12666683" y="3285778"/>
            <a:ext cx="1149916" cy="2874780"/>
            <a:chOff x="7770786" y="8619830"/>
            <a:chExt cx="928124" cy="2320305"/>
          </a:xfrm>
        </p:grpSpPr>
        <p:sp>
          <p:nvSpPr>
            <p:cNvPr id="27" name="矩形 26"/>
            <p:cNvSpPr/>
            <p:nvPr userDrawn="1"/>
          </p:nvSpPr>
          <p:spPr>
            <a:xfrm>
              <a:off x="7770786" y="8619830"/>
              <a:ext cx="464062" cy="464061"/>
            </a:xfrm>
            <a:prstGeom prst="rect">
              <a:avLst/>
            </a:prstGeom>
            <a:solidFill>
              <a:srgbClr val="F66F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28" name="矩形 27"/>
            <p:cNvSpPr/>
            <p:nvPr userDrawn="1"/>
          </p:nvSpPr>
          <p:spPr>
            <a:xfrm>
              <a:off x="8234848" y="8619830"/>
              <a:ext cx="464062" cy="464061"/>
            </a:xfrm>
            <a:prstGeom prst="rect">
              <a:avLst/>
            </a:prstGeom>
            <a:solidFill>
              <a:srgbClr val="15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29" name="矩形 28"/>
            <p:cNvSpPr/>
            <p:nvPr userDrawn="1"/>
          </p:nvSpPr>
          <p:spPr>
            <a:xfrm>
              <a:off x="7770786" y="9083891"/>
              <a:ext cx="464062" cy="464061"/>
            </a:xfrm>
            <a:prstGeom prst="rect">
              <a:avLst/>
            </a:prstGeom>
            <a:solidFill>
              <a:srgbClr val="F7A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0" name="矩形 29"/>
            <p:cNvSpPr/>
            <p:nvPr userDrawn="1"/>
          </p:nvSpPr>
          <p:spPr>
            <a:xfrm>
              <a:off x="8234848" y="9083891"/>
              <a:ext cx="464062" cy="464061"/>
            </a:xfrm>
            <a:prstGeom prst="rect">
              <a:avLst/>
            </a:prstGeom>
            <a:solidFill>
              <a:srgbClr val="59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1" name="矩形 30"/>
            <p:cNvSpPr/>
            <p:nvPr userDrawn="1"/>
          </p:nvSpPr>
          <p:spPr>
            <a:xfrm>
              <a:off x="7770786" y="9547952"/>
              <a:ext cx="464062" cy="464061"/>
            </a:xfrm>
            <a:prstGeom prst="rect">
              <a:avLst/>
            </a:prstGeom>
            <a:solidFill>
              <a:srgbClr val="FFD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2" name="矩形 31"/>
            <p:cNvSpPr/>
            <p:nvPr userDrawn="1"/>
          </p:nvSpPr>
          <p:spPr>
            <a:xfrm>
              <a:off x="8234848" y="9547952"/>
              <a:ext cx="464062" cy="464061"/>
            </a:xfrm>
            <a:prstGeom prst="rect">
              <a:avLst/>
            </a:prstGeom>
            <a:solidFill>
              <a:srgbClr val="84D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3" name="矩形 32"/>
            <p:cNvSpPr/>
            <p:nvPr userDrawn="1"/>
          </p:nvSpPr>
          <p:spPr>
            <a:xfrm>
              <a:off x="7770786" y="10012013"/>
              <a:ext cx="464062" cy="464061"/>
            </a:xfrm>
            <a:prstGeom prst="rect">
              <a:avLst/>
            </a:prstGeom>
            <a:solidFill>
              <a:srgbClr val="FF0000"/>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dirty="0">
                <a:solidFill>
                  <a:schemeClr val="tx1"/>
                </a:solidFill>
              </a:endParaRPr>
            </a:p>
          </p:txBody>
        </p:sp>
        <p:sp>
          <p:nvSpPr>
            <p:cNvPr id="34" name="矩形 33"/>
            <p:cNvSpPr/>
            <p:nvPr userDrawn="1"/>
          </p:nvSpPr>
          <p:spPr>
            <a:xfrm>
              <a:off x="8234848" y="10012013"/>
              <a:ext cx="464062" cy="464061"/>
            </a:xfrm>
            <a:prstGeom prst="rect">
              <a:avLst/>
            </a:prstGeom>
            <a:solidFill>
              <a:schemeClr val="tx1"/>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5" name="矩形 34"/>
            <p:cNvSpPr/>
            <p:nvPr userDrawn="1"/>
          </p:nvSpPr>
          <p:spPr>
            <a:xfrm>
              <a:off x="7770786" y="10476074"/>
              <a:ext cx="464062" cy="464061"/>
            </a:xfrm>
            <a:prstGeom prst="rect">
              <a:avLst/>
            </a:prstGeom>
            <a:solidFill>
              <a:srgbClr val="CCCCCC"/>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6" name="矩形 35"/>
            <p:cNvSpPr/>
            <p:nvPr userDrawn="1"/>
          </p:nvSpPr>
          <p:spPr>
            <a:xfrm>
              <a:off x="8234848" y="10476074"/>
              <a:ext cx="464062" cy="46406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606078438"/>
      </p:ext>
    </p:extLst>
  </p:cSld>
  <p:clrMap bg1="lt1" tx1="dk1" bg2="lt2" tx2="dk2" accent1="accent1" accent2="accent2" accent3="accent3" accent4="accent4" accent5="accent5" accent6="accent6" hlink="hlink" folHlink="folHlink"/>
  <p:sldLayoutIdLst>
    <p:sldLayoutId id="2147483673" r:id="rId1"/>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4000" b="0" dirty="0">
          <a:solidFill>
            <a:schemeClr val="tx1">
              <a:lumMod val="95000"/>
              <a:lumOff val="5000"/>
            </a:schemeClr>
          </a:solidFill>
          <a:latin typeface="+mj-lt"/>
          <a:ea typeface="Arial Unicode MS" panose="020B0604020202020204" pitchFamily="34" charset="-122"/>
          <a:cs typeface="Arial" panose="020B0604020202020204" pitchFamily="34" charset="0"/>
        </a:defRPr>
      </a:lvl1pPr>
      <a:lvl2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1" b="1">
          <a:solidFill>
            <a:schemeClr val="bg1"/>
          </a:solidFill>
          <a:latin typeface="黑体" pitchFamily="49" charset="-122"/>
          <a:ea typeface="黑体" pitchFamily="49" charset="-122"/>
          <a:cs typeface="宋体" charset="-122"/>
        </a:defRPr>
      </a:lvl5pPr>
      <a:lvl6pPr marL="457291"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6pPr>
      <a:lvl7pPr marL="914583"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7pPr>
      <a:lvl8pPr marL="1371874"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8pPr>
      <a:lvl9pPr marL="1829166"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9pPr>
    </p:titleStyle>
    <p:bodyStyle>
      <a:lvl1pPr marL="342969" marR="0" indent="-342969" algn="l" defTabSz="914400" rtl="0" eaLnBrk="1" fontAlgn="base" latinLnBrk="0" hangingPunct="1">
        <a:lnSpc>
          <a:spcPct val="100000"/>
        </a:lnSpc>
        <a:spcBef>
          <a:spcPct val="20000"/>
        </a:spcBef>
        <a:spcAft>
          <a:spcPct val="0"/>
        </a:spcAft>
        <a:buClr>
          <a:srgbClr val="990000"/>
        </a:buClr>
        <a:buSzTx/>
        <a:buFontTx/>
        <a:buNone/>
        <a:tabLst/>
        <a:defRPr sz="2400" b="0">
          <a:solidFill>
            <a:schemeClr val="tx1">
              <a:lumMod val="95000"/>
              <a:lumOff val="5000"/>
            </a:schemeClr>
          </a:solidFill>
          <a:latin typeface="+mj-lt"/>
          <a:ea typeface="+mj-ea"/>
          <a:cs typeface="Arial" panose="020B0604020202020204" pitchFamily="34" charset="0"/>
        </a:defRPr>
      </a:lvl1pPr>
      <a:lvl2pPr marL="743099" indent="-285807"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229" indent="-228646"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520" indent="-228646" algn="l" rtl="0" eaLnBrk="1" fontAlgn="base" hangingPunct="1">
        <a:spcBef>
          <a:spcPct val="20000"/>
        </a:spcBef>
        <a:spcAft>
          <a:spcPct val="0"/>
        </a:spcAft>
        <a:buChar char="–"/>
        <a:defRPr sz="1600">
          <a:solidFill>
            <a:schemeClr val="tx1"/>
          </a:solidFill>
          <a:latin typeface="+mn-lt"/>
          <a:ea typeface="+mn-ea"/>
          <a:cs typeface="+mn-cs"/>
        </a:defRPr>
      </a:lvl4pPr>
      <a:lvl5pPr marL="2057811" indent="-228646"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5103"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394"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686"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977" indent="-228646"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583" rtl="0" eaLnBrk="1" latinLnBrk="0" hangingPunct="1">
        <a:defRPr sz="1800" kern="1200">
          <a:solidFill>
            <a:schemeClr val="tx1"/>
          </a:solidFill>
          <a:latin typeface="+mn-lt"/>
          <a:ea typeface="+mn-ea"/>
          <a:cs typeface="+mn-cs"/>
        </a:defRPr>
      </a:lvl1pPr>
      <a:lvl2pPr marL="457291" algn="l" defTabSz="914583" rtl="0" eaLnBrk="1" latinLnBrk="0" hangingPunct="1">
        <a:defRPr sz="1800" kern="1200">
          <a:solidFill>
            <a:schemeClr val="tx1"/>
          </a:solidFill>
          <a:latin typeface="+mn-lt"/>
          <a:ea typeface="+mn-ea"/>
          <a:cs typeface="+mn-cs"/>
        </a:defRPr>
      </a:lvl2pPr>
      <a:lvl3pPr marL="914583" algn="l" defTabSz="914583" rtl="0" eaLnBrk="1" latinLnBrk="0" hangingPunct="1">
        <a:defRPr sz="1800" kern="1200">
          <a:solidFill>
            <a:schemeClr val="tx1"/>
          </a:solidFill>
          <a:latin typeface="+mn-lt"/>
          <a:ea typeface="+mn-ea"/>
          <a:cs typeface="+mn-cs"/>
        </a:defRPr>
      </a:lvl3pPr>
      <a:lvl4pPr marL="1371874" algn="l" defTabSz="914583" rtl="0" eaLnBrk="1" latinLnBrk="0" hangingPunct="1">
        <a:defRPr sz="1800" kern="1200">
          <a:solidFill>
            <a:schemeClr val="tx1"/>
          </a:solidFill>
          <a:latin typeface="+mn-lt"/>
          <a:ea typeface="+mn-ea"/>
          <a:cs typeface="+mn-cs"/>
        </a:defRPr>
      </a:lvl4pPr>
      <a:lvl5pPr marL="1829166" algn="l" defTabSz="914583" rtl="0" eaLnBrk="1" latinLnBrk="0" hangingPunct="1">
        <a:defRPr sz="1800" kern="1200">
          <a:solidFill>
            <a:schemeClr val="tx1"/>
          </a:solidFill>
          <a:latin typeface="+mn-lt"/>
          <a:ea typeface="+mn-ea"/>
          <a:cs typeface="+mn-cs"/>
        </a:defRPr>
      </a:lvl5pPr>
      <a:lvl6pPr marL="2286457" algn="l" defTabSz="914583" rtl="0" eaLnBrk="1" latinLnBrk="0" hangingPunct="1">
        <a:defRPr sz="1800" kern="1200">
          <a:solidFill>
            <a:schemeClr val="tx1"/>
          </a:solidFill>
          <a:latin typeface="+mn-lt"/>
          <a:ea typeface="+mn-ea"/>
          <a:cs typeface="+mn-cs"/>
        </a:defRPr>
      </a:lvl6pPr>
      <a:lvl7pPr marL="2743749" algn="l" defTabSz="914583" rtl="0" eaLnBrk="1" latinLnBrk="0" hangingPunct="1">
        <a:defRPr sz="1800" kern="1200">
          <a:solidFill>
            <a:schemeClr val="tx1"/>
          </a:solidFill>
          <a:latin typeface="+mn-lt"/>
          <a:ea typeface="+mn-ea"/>
          <a:cs typeface="+mn-cs"/>
        </a:defRPr>
      </a:lvl7pPr>
      <a:lvl8pPr marL="3201040" algn="l" defTabSz="914583" rtl="0" eaLnBrk="1" latinLnBrk="0" hangingPunct="1">
        <a:defRPr sz="1800" kern="1200">
          <a:solidFill>
            <a:schemeClr val="tx1"/>
          </a:solidFill>
          <a:latin typeface="+mn-lt"/>
          <a:ea typeface="+mn-ea"/>
          <a:cs typeface="+mn-cs"/>
        </a:defRPr>
      </a:lvl8pPr>
      <a:lvl9pPr marL="3658332" algn="l" defTabSz="91458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sp>
        <p:nvSpPr>
          <p:cNvPr id="2" name="标题占位符 1"/>
          <p:cNvSpPr>
            <a:spLocks noGrp="1"/>
          </p:cNvSpPr>
          <p:nvPr>
            <p:ph type="title"/>
          </p:nvPr>
        </p:nvSpPr>
        <p:spPr>
          <a:xfrm>
            <a:off x="609759" y="275231"/>
            <a:ext cx="10975658" cy="1143264"/>
          </a:xfrm>
          <a:prstGeom prst="rect">
            <a:avLst/>
          </a:prstGeom>
        </p:spPr>
        <p:txBody>
          <a:bodyPr vert="horz" lIns="121944" tIns="60972" rIns="121944" bIns="60972"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600572"/>
            <a:ext cx="10975658" cy="4526481"/>
          </a:xfrm>
          <a:prstGeom prst="rect">
            <a:avLst/>
          </a:prstGeom>
        </p:spPr>
        <p:txBody>
          <a:bodyPr vert="horz" lIns="121944" tIns="60972" rIns="121944" bIns="60972"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09759" y="6357824"/>
            <a:ext cx="2845541" cy="366267"/>
          </a:xfrm>
          <a:prstGeom prst="rect">
            <a:avLst/>
          </a:prstGeom>
        </p:spPr>
        <p:txBody>
          <a:bodyPr vert="horz" lIns="121944" tIns="60972" rIns="121944" bIns="60972" rtlCol="0" anchor="ctr"/>
          <a:lstStyle>
            <a:lvl1pPr algn="l">
              <a:defRPr sz="1600">
                <a:solidFill>
                  <a:schemeClr val="tx1"/>
                </a:solidFill>
              </a:defRPr>
            </a:lvl1pPr>
          </a:lstStyle>
          <a:p>
            <a:fld id="{1A5B2B23-E5F0-44D7-A9FF-4B8E82156B39}" type="datetimeFigureOut">
              <a:rPr lang="zh-CN" altLang="en-US" smtClean="0"/>
              <a:pPr/>
              <a:t>2018/8/13</a:t>
            </a:fld>
            <a:endParaRPr lang="zh-CN" altLang="en-US"/>
          </a:p>
        </p:txBody>
      </p:sp>
      <p:sp>
        <p:nvSpPr>
          <p:cNvPr id="5" name="页脚占位符 4"/>
          <p:cNvSpPr>
            <a:spLocks noGrp="1"/>
          </p:cNvSpPr>
          <p:nvPr>
            <p:ph type="ftr" sz="quarter" idx="3"/>
          </p:nvPr>
        </p:nvSpPr>
        <p:spPr>
          <a:xfrm>
            <a:off x="4166685" y="6357824"/>
            <a:ext cx="3861805" cy="366267"/>
          </a:xfrm>
          <a:prstGeom prst="rect">
            <a:avLst/>
          </a:prstGeom>
        </p:spPr>
        <p:txBody>
          <a:bodyPr vert="horz" lIns="121944" tIns="60972" rIns="121944" bIns="60972" rtlCol="0" anchor="ctr"/>
          <a:lstStyle>
            <a:lvl1pPr algn="ctr">
              <a:defRPr sz="1600">
                <a:solidFill>
                  <a:schemeClr val="tx1"/>
                </a:solidFill>
              </a:defRPr>
            </a:lvl1pPr>
          </a:lstStyle>
          <a:p>
            <a:endParaRPr lang="zh-CN" altLang="en-US"/>
          </a:p>
        </p:txBody>
      </p:sp>
      <p:sp>
        <p:nvSpPr>
          <p:cNvPr id="6" name="灯片编号占位符 5"/>
          <p:cNvSpPr>
            <a:spLocks noGrp="1"/>
          </p:cNvSpPr>
          <p:nvPr>
            <p:ph type="sldNum" sz="quarter" idx="4"/>
          </p:nvPr>
        </p:nvSpPr>
        <p:spPr>
          <a:xfrm>
            <a:off x="8739876" y="6357824"/>
            <a:ext cx="2845541" cy="366267"/>
          </a:xfrm>
          <a:prstGeom prst="rect">
            <a:avLst/>
          </a:prstGeom>
        </p:spPr>
        <p:txBody>
          <a:bodyPr vert="horz" lIns="121944" tIns="60972" rIns="121944" bIns="60972" rtlCol="0" anchor="ctr"/>
          <a:lstStyle>
            <a:lvl1pPr algn="r">
              <a:defRPr sz="1600">
                <a:solidFill>
                  <a:schemeClr val="tx1"/>
                </a:solidFill>
              </a:defRPr>
            </a:lvl1pPr>
          </a:lstStyle>
          <a:p>
            <a:fld id="{B2563A90-55EF-4D2C-B954-EDF55F24A661}" type="slidenum">
              <a:rPr lang="zh-CN" altLang="en-US" smtClean="0"/>
              <a:pPr/>
              <a:t>‹#›</a:t>
            </a:fld>
            <a:endParaRPr lang="zh-CN" altLang="en-US"/>
          </a:p>
        </p:txBody>
      </p:sp>
      <p:sp>
        <p:nvSpPr>
          <p:cNvPr id="8" name="Rectangle 86"/>
          <p:cNvSpPr>
            <a:spLocks noChangeArrowheads="1"/>
          </p:cNvSpPr>
          <p:nvPr userDrawn="1"/>
        </p:nvSpPr>
        <p:spPr bwMode="auto">
          <a:xfrm>
            <a:off x="11842256" y="6350438"/>
            <a:ext cx="328279" cy="426162"/>
          </a:xfrm>
          <a:prstGeom prst="rect">
            <a:avLst/>
          </a:prstGeom>
          <a:noFill/>
          <a:ln w="9525">
            <a:noFill/>
            <a:miter lim="800000"/>
            <a:headEnd/>
            <a:tailEnd/>
          </a:ln>
          <a:effectLst/>
        </p:spPr>
        <p:txBody>
          <a:bodyPr lIns="0" tIns="0" rIns="0" bIns="0"/>
          <a:lstStyle/>
          <a:p>
            <a:pPr defTabSz="988112" eaLnBrk="0" hangingPunct="0">
              <a:lnSpc>
                <a:spcPct val="85000"/>
              </a:lnSpc>
              <a:buClrTx/>
              <a:buFontTx/>
              <a:buNone/>
            </a:pPr>
            <a:endParaRPr lang="de-DE" sz="1300" b="0" dirty="0">
              <a:solidFill>
                <a:schemeClr val="tx1"/>
              </a:solidFill>
              <a:latin typeface="FrutigerNext LT Light" pitchFamily="34" charset="0"/>
              <a:ea typeface="MS PGothic" pitchFamily="34" charset="-128"/>
            </a:endParaRPr>
          </a:p>
          <a:p>
            <a:pPr defTabSz="988112" eaLnBrk="0" hangingPunct="0">
              <a:lnSpc>
                <a:spcPct val="85000"/>
              </a:lnSpc>
              <a:buClrTx/>
              <a:buFontTx/>
              <a:buNone/>
            </a:pPr>
            <a:fld id="{E68EC476-442B-4BB7-9603-F1440C241F3D}" type="slidenum">
              <a:rPr lang="de-DE" sz="900" b="0" smtClean="0">
                <a:solidFill>
                  <a:schemeClr val="bg1">
                    <a:lumMod val="50000"/>
                  </a:schemeClr>
                </a:solidFill>
                <a:latin typeface="Arial" panose="020B0604020202020204" pitchFamily="34" charset="0"/>
                <a:ea typeface="MS PGothic" pitchFamily="34" charset="-128"/>
                <a:cs typeface="Arial" panose="020B0604020202020204" pitchFamily="34" charset="0"/>
              </a:rPr>
              <a:pPr defTabSz="988112" eaLnBrk="0" hangingPunct="0">
                <a:lnSpc>
                  <a:spcPct val="85000"/>
                </a:lnSpc>
                <a:buClrTx/>
                <a:buFontTx/>
                <a:buNone/>
              </a:pPr>
              <a:t>‹#›</a:t>
            </a:fld>
            <a:endParaRPr lang="en-GB" sz="900" b="0" dirty="0">
              <a:solidFill>
                <a:schemeClr val="bg1">
                  <a:lumMod val="50000"/>
                </a:schemeClr>
              </a:solidFill>
              <a:latin typeface="Arial" panose="020B0604020202020204" pitchFamily="34" charset="0"/>
              <a:ea typeface="MS PGothic" pitchFamily="34" charset="-128"/>
              <a:cs typeface="Arial" panose="020B0604020202020204" pitchFamily="34" charset="0"/>
            </a:endParaRPr>
          </a:p>
        </p:txBody>
      </p:sp>
      <p:sp>
        <p:nvSpPr>
          <p:cNvPr id="11" name="Text Box 81"/>
          <p:cNvSpPr txBox="1">
            <a:spLocks noChangeArrowheads="1"/>
          </p:cNvSpPr>
          <p:nvPr userDrawn="1"/>
        </p:nvSpPr>
        <p:spPr bwMode="auto">
          <a:xfrm>
            <a:off x="-2903413" y="397"/>
            <a:ext cx="2579439" cy="1591254"/>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title</a:t>
            </a:r>
            <a:r>
              <a:rPr lang="en-US" altLang="zh-CN" sz="1600" dirty="0" smtClean="0">
                <a:solidFill>
                  <a:srgbClr val="FFFFFF"/>
                </a:solidFill>
                <a:latin typeface="FrutigerNext LT Regular" pitchFamily="34" charset="0"/>
                <a:ea typeface="华文细黑" pitchFamily="2" charset="-122"/>
              </a:rPr>
              <a:t>: 36-40pt </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subtitle</a:t>
            </a:r>
            <a:r>
              <a:rPr lang="en-US" altLang="zh-CN" sz="1600" dirty="0" smtClean="0">
                <a:solidFill>
                  <a:srgbClr val="FFFFFF"/>
                </a:solidFill>
                <a:latin typeface="FrutigerNext LT Regular" pitchFamily="34" charset="0"/>
                <a:ea typeface="华文细黑" pitchFamily="2" charset="-122"/>
              </a:rPr>
              <a:t>: 24pt</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Copy text: 20-32pt</a:t>
            </a:r>
          </a:p>
          <a:p>
            <a:pPr marL="0" marR="0" indent="0" algn="r" defTabSz="784225" rtl="0" eaLnBrk="0" fontAlgn="auto" latinLnBrk="0" hangingPunct="0">
              <a:lnSpc>
                <a:spcPct val="125000"/>
              </a:lnSpc>
              <a:spcBef>
                <a:spcPts val="0"/>
              </a:spcBef>
              <a:spcAft>
                <a:spcPts val="0"/>
              </a:spcAft>
              <a:buClrTx/>
              <a:buSzTx/>
              <a:buFontTx/>
              <a:buNone/>
              <a:tabLst/>
              <a:defRPr/>
            </a:pPr>
            <a:r>
              <a:rPr lang="en-US" altLang="zh-CN" sz="1600" dirty="0" smtClean="0">
                <a:solidFill>
                  <a:srgbClr val="FFFFFF"/>
                </a:solidFill>
                <a:latin typeface="FrutigerNext LT Regular" pitchFamily="34" charset="0"/>
                <a:ea typeface="华文细黑" pitchFamily="2" charset="-122"/>
              </a:rPr>
              <a:t>Color: black</a:t>
            </a:r>
          </a:p>
          <a:p>
            <a:pPr algn="r" defTabSz="784225" eaLnBrk="0" hangingPunct="0">
              <a:lnSpc>
                <a:spcPct val="125000"/>
              </a:lnSpc>
              <a:defRPr/>
            </a:pPr>
            <a:r>
              <a:rPr lang="zh-CN" altLang="en-US" sz="1600" dirty="0" smtClean="0">
                <a:solidFill>
                  <a:srgbClr val="FFFFFF"/>
                </a:solidFill>
                <a:latin typeface="FrutigerNext LT Regular" pitchFamily="34" charset="0"/>
                <a:ea typeface="ＭＳ Ｐゴシック" pitchFamily="34" charset="-128"/>
              </a:rPr>
              <a:t> </a:t>
            </a:r>
            <a:r>
              <a:rPr lang="en-US" altLang="zh-CN" sz="1600" dirty="0" smtClean="0">
                <a:solidFill>
                  <a:srgbClr val="FFFFFF"/>
                </a:solidFill>
                <a:latin typeface="FrutigerNext LT Regular" pitchFamily="34" charset="0"/>
                <a:ea typeface="ＭＳ Ｐゴシック" pitchFamily="34" charset="-128"/>
              </a:rPr>
              <a:t>Corporate Font</a:t>
            </a:r>
            <a:r>
              <a:rPr lang="en-US" altLang="zh-CN" sz="1600" dirty="0" smtClean="0">
                <a:solidFill>
                  <a:srgbClr val="FFFFFF"/>
                </a:solidFill>
                <a:latin typeface="FrutigerNext LT Regular" pitchFamily="34" charset="0"/>
                <a:ea typeface="华文细黑" pitchFamily="2" charset="-122"/>
              </a:rPr>
              <a:t>:</a:t>
            </a:r>
            <a:r>
              <a:rPr lang="en-US" altLang="zh-CN" sz="1600" baseline="0" dirty="0" smtClean="0">
                <a:solidFill>
                  <a:srgbClr val="FFFFFF"/>
                </a:solidFill>
                <a:latin typeface="FrutigerNext LT Regular" pitchFamily="34" charset="0"/>
                <a:ea typeface="华文细黑" pitchFamily="2" charset="-122"/>
              </a:rPr>
              <a:t> </a:t>
            </a:r>
            <a:r>
              <a:rPr lang="en-US" altLang="zh-CN" sz="1600" kern="1200" dirty="0" smtClean="0">
                <a:solidFill>
                  <a:srgbClr val="FFFFFF"/>
                </a:solidFill>
                <a:latin typeface="FrutigerNext LT Regular" pitchFamily="34" charset="0"/>
                <a:ea typeface="ＭＳ Ｐゴシック" pitchFamily="34" charset="-128"/>
                <a:cs typeface="+mn-cs"/>
              </a:rPr>
              <a:t>Arial</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12" name="Text Box 81"/>
          <p:cNvSpPr txBox="1">
            <a:spLocks noChangeArrowheads="1"/>
          </p:cNvSpPr>
          <p:nvPr userDrawn="1"/>
        </p:nvSpPr>
        <p:spPr bwMode="auto">
          <a:xfrm>
            <a:off x="12475405" y="397"/>
            <a:ext cx="3240360" cy="694662"/>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0" algn="l" defTabSz="784225" rtl="0" eaLnBrk="0" latin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Top right corner for field-mark, customer or partner logotypes.</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28" name="Text Box 81"/>
          <p:cNvSpPr txBox="1">
            <a:spLocks noChangeArrowheads="1"/>
          </p:cNvSpPr>
          <p:nvPr userDrawn="1"/>
        </p:nvSpPr>
        <p:spPr bwMode="auto">
          <a:xfrm>
            <a:off x="12519163" y="909514"/>
            <a:ext cx="3675904" cy="2295100"/>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ten standard colors below are allowed.</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colors should be used to be consistent with the structure and understanding of the content along the whole presentation.</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Do not use more and different colors in single slide.</a:t>
            </a:r>
          </a:p>
          <a:p>
            <a:pPr marL="0" algn="l" defTabSz="784225" rtl="0" eaLnBrk="0" latinLnBrk="0" hangingPunct="0">
              <a:lnSpc>
                <a:spcPct val="100000"/>
              </a:lnSpc>
              <a:defRPr/>
            </a:pPr>
            <a:r>
              <a:rPr lang="en-US" altLang="zh-CN" sz="1600" kern="1200" dirty="0" smtClean="0">
                <a:solidFill>
                  <a:srgbClr val="FFFFFF"/>
                </a:solidFill>
                <a:latin typeface="FrutigerNext LT Regular" pitchFamily="34" charset="0"/>
                <a:ea typeface="ＭＳ Ｐゴシック" pitchFamily="34" charset="-128"/>
                <a:cs typeface="+mn-cs"/>
              </a:rPr>
              <a:t> </a:t>
            </a:r>
            <a:endParaRPr lang="en-US" altLang="zh-CN" sz="1600" kern="1200" dirty="0">
              <a:solidFill>
                <a:srgbClr val="FFFFFF"/>
              </a:solidFill>
              <a:latin typeface="FrutigerNext LT Regular" pitchFamily="34" charset="0"/>
              <a:ea typeface="ＭＳ Ｐゴシック" pitchFamily="34" charset="-128"/>
              <a:cs typeface="+mn-cs"/>
            </a:endParaRPr>
          </a:p>
        </p:txBody>
      </p:sp>
      <p:grpSp>
        <p:nvGrpSpPr>
          <p:cNvPr id="29" name="组合 28"/>
          <p:cNvGrpSpPr/>
          <p:nvPr userDrawn="1"/>
        </p:nvGrpSpPr>
        <p:grpSpPr>
          <a:xfrm>
            <a:off x="12666683" y="3285778"/>
            <a:ext cx="1149916" cy="2874780"/>
            <a:chOff x="7770786" y="8619830"/>
            <a:chExt cx="928124" cy="2320305"/>
          </a:xfrm>
        </p:grpSpPr>
        <p:sp>
          <p:nvSpPr>
            <p:cNvPr id="30" name="矩形 29"/>
            <p:cNvSpPr/>
            <p:nvPr userDrawn="1"/>
          </p:nvSpPr>
          <p:spPr>
            <a:xfrm>
              <a:off x="7770786" y="8619830"/>
              <a:ext cx="464062" cy="464061"/>
            </a:xfrm>
            <a:prstGeom prst="rect">
              <a:avLst/>
            </a:prstGeom>
            <a:solidFill>
              <a:srgbClr val="F66F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1" name="矩形 30"/>
            <p:cNvSpPr/>
            <p:nvPr userDrawn="1"/>
          </p:nvSpPr>
          <p:spPr>
            <a:xfrm>
              <a:off x="8234848" y="8619830"/>
              <a:ext cx="464062" cy="464061"/>
            </a:xfrm>
            <a:prstGeom prst="rect">
              <a:avLst/>
            </a:prstGeom>
            <a:solidFill>
              <a:srgbClr val="15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2" name="矩形 31"/>
            <p:cNvSpPr/>
            <p:nvPr userDrawn="1"/>
          </p:nvSpPr>
          <p:spPr>
            <a:xfrm>
              <a:off x="7770786" y="9083891"/>
              <a:ext cx="464062" cy="464061"/>
            </a:xfrm>
            <a:prstGeom prst="rect">
              <a:avLst/>
            </a:prstGeom>
            <a:solidFill>
              <a:srgbClr val="F7A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3" name="矩形 32"/>
            <p:cNvSpPr/>
            <p:nvPr userDrawn="1"/>
          </p:nvSpPr>
          <p:spPr>
            <a:xfrm>
              <a:off x="8234848" y="9083891"/>
              <a:ext cx="464062" cy="464061"/>
            </a:xfrm>
            <a:prstGeom prst="rect">
              <a:avLst/>
            </a:prstGeom>
            <a:solidFill>
              <a:srgbClr val="59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4" name="矩形 33"/>
            <p:cNvSpPr/>
            <p:nvPr userDrawn="1"/>
          </p:nvSpPr>
          <p:spPr>
            <a:xfrm>
              <a:off x="7770786" y="9547952"/>
              <a:ext cx="464062" cy="464061"/>
            </a:xfrm>
            <a:prstGeom prst="rect">
              <a:avLst/>
            </a:prstGeom>
            <a:solidFill>
              <a:srgbClr val="FFD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5" name="矩形 34"/>
            <p:cNvSpPr/>
            <p:nvPr userDrawn="1"/>
          </p:nvSpPr>
          <p:spPr>
            <a:xfrm>
              <a:off x="8234848" y="9547952"/>
              <a:ext cx="464062" cy="464061"/>
            </a:xfrm>
            <a:prstGeom prst="rect">
              <a:avLst/>
            </a:prstGeom>
            <a:solidFill>
              <a:srgbClr val="84D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6" name="矩形 35"/>
            <p:cNvSpPr/>
            <p:nvPr userDrawn="1"/>
          </p:nvSpPr>
          <p:spPr>
            <a:xfrm>
              <a:off x="7770786" y="10012013"/>
              <a:ext cx="464062" cy="464061"/>
            </a:xfrm>
            <a:prstGeom prst="rect">
              <a:avLst/>
            </a:prstGeom>
            <a:solidFill>
              <a:srgbClr val="FF0000"/>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dirty="0">
                <a:solidFill>
                  <a:schemeClr val="tx1"/>
                </a:solidFill>
              </a:endParaRPr>
            </a:p>
          </p:txBody>
        </p:sp>
        <p:sp>
          <p:nvSpPr>
            <p:cNvPr id="37" name="矩形 36"/>
            <p:cNvSpPr/>
            <p:nvPr userDrawn="1"/>
          </p:nvSpPr>
          <p:spPr>
            <a:xfrm>
              <a:off x="8234848" y="10012013"/>
              <a:ext cx="464062" cy="464061"/>
            </a:xfrm>
            <a:prstGeom prst="rect">
              <a:avLst/>
            </a:prstGeom>
            <a:solidFill>
              <a:schemeClr val="tx1"/>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8" name="矩形 37"/>
            <p:cNvSpPr/>
            <p:nvPr userDrawn="1"/>
          </p:nvSpPr>
          <p:spPr>
            <a:xfrm>
              <a:off x="7770786" y="10476074"/>
              <a:ext cx="464062" cy="464061"/>
            </a:xfrm>
            <a:prstGeom prst="rect">
              <a:avLst/>
            </a:prstGeom>
            <a:solidFill>
              <a:srgbClr val="CCCCCC"/>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9" name="矩形 38"/>
            <p:cNvSpPr/>
            <p:nvPr userDrawn="1"/>
          </p:nvSpPr>
          <p:spPr>
            <a:xfrm>
              <a:off x="8234848" y="10476074"/>
              <a:ext cx="464062" cy="46406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1096081297"/>
      </p:ext>
    </p:extLst>
  </p:cSld>
  <p:clrMap bg1="lt1" tx1="dk1" bg2="lt2" tx2="dk2" accent1="accent1" accent2="accent2" accent3="accent3" accent4="accent4" accent5="accent5" accent6="accent6" hlink="hlink" folHlink="folHlink"/>
  <p:sldLayoutIdLst>
    <p:sldLayoutId id="2147483669" r:id="rId1"/>
  </p:sldLayoutIdLst>
  <p:timing>
    <p:tnLst>
      <p:par>
        <p:cTn id="1" dur="indefinite" restart="never" nodeType="tmRoot"/>
      </p:par>
    </p:tnLst>
  </p:timing>
  <p:txStyles>
    <p:titleStyle>
      <a:lvl1pPr algn="ctr" defTabSz="1219444" rtl="0" eaLnBrk="1" latinLnBrk="0" hangingPunct="1">
        <a:spcBef>
          <a:spcPct val="0"/>
        </a:spcBef>
        <a:buNone/>
        <a:defRPr sz="5900" kern="1200">
          <a:solidFill>
            <a:schemeClr val="tx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sp>
        <p:nvSpPr>
          <p:cNvPr id="2" name="标题占位符 1"/>
          <p:cNvSpPr>
            <a:spLocks noGrp="1"/>
          </p:cNvSpPr>
          <p:nvPr>
            <p:ph type="title"/>
          </p:nvPr>
        </p:nvSpPr>
        <p:spPr>
          <a:xfrm>
            <a:off x="609759" y="275231"/>
            <a:ext cx="10975658" cy="1143264"/>
          </a:xfrm>
          <a:prstGeom prst="rect">
            <a:avLst/>
          </a:prstGeom>
        </p:spPr>
        <p:txBody>
          <a:bodyPr vert="horz" lIns="121944" tIns="60972" rIns="121944" bIns="60972"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600572"/>
            <a:ext cx="10975658" cy="4526481"/>
          </a:xfrm>
          <a:prstGeom prst="rect">
            <a:avLst/>
          </a:prstGeom>
        </p:spPr>
        <p:txBody>
          <a:bodyPr vert="horz" lIns="121944" tIns="60972" rIns="121944" bIns="60972"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09759" y="6357824"/>
            <a:ext cx="2845541" cy="366267"/>
          </a:xfrm>
          <a:prstGeom prst="rect">
            <a:avLst/>
          </a:prstGeom>
        </p:spPr>
        <p:txBody>
          <a:bodyPr vert="horz" lIns="121944" tIns="60972" rIns="121944" bIns="60972" rtlCol="0" anchor="ctr"/>
          <a:lstStyle>
            <a:lvl1pPr algn="l">
              <a:defRPr sz="1600">
                <a:solidFill>
                  <a:schemeClr val="tx1"/>
                </a:solidFill>
              </a:defRPr>
            </a:lvl1pPr>
          </a:lstStyle>
          <a:p>
            <a:fld id="{1A5B2B23-E5F0-44D7-A9FF-4B8E82156B39}" type="datetimeFigureOut">
              <a:rPr lang="zh-CN" altLang="en-US" smtClean="0"/>
              <a:pPr/>
              <a:t>2018/8/13</a:t>
            </a:fld>
            <a:endParaRPr lang="zh-CN" altLang="en-US"/>
          </a:p>
        </p:txBody>
      </p:sp>
      <p:sp>
        <p:nvSpPr>
          <p:cNvPr id="5" name="页脚占位符 4"/>
          <p:cNvSpPr>
            <a:spLocks noGrp="1"/>
          </p:cNvSpPr>
          <p:nvPr>
            <p:ph type="ftr" sz="quarter" idx="3"/>
          </p:nvPr>
        </p:nvSpPr>
        <p:spPr>
          <a:xfrm>
            <a:off x="4166685" y="6357824"/>
            <a:ext cx="3861805" cy="366267"/>
          </a:xfrm>
          <a:prstGeom prst="rect">
            <a:avLst/>
          </a:prstGeom>
        </p:spPr>
        <p:txBody>
          <a:bodyPr vert="horz" lIns="121944" tIns="60972" rIns="121944" bIns="60972" rtlCol="0" anchor="ctr"/>
          <a:lstStyle>
            <a:lvl1pPr algn="ctr">
              <a:defRPr sz="1600">
                <a:solidFill>
                  <a:schemeClr val="tx1"/>
                </a:solidFill>
              </a:defRPr>
            </a:lvl1pPr>
          </a:lstStyle>
          <a:p>
            <a:endParaRPr lang="zh-CN" altLang="en-US"/>
          </a:p>
        </p:txBody>
      </p:sp>
      <p:sp>
        <p:nvSpPr>
          <p:cNvPr id="6" name="灯片编号占位符 5"/>
          <p:cNvSpPr>
            <a:spLocks noGrp="1"/>
          </p:cNvSpPr>
          <p:nvPr>
            <p:ph type="sldNum" sz="quarter" idx="4"/>
          </p:nvPr>
        </p:nvSpPr>
        <p:spPr>
          <a:xfrm>
            <a:off x="8739876" y="6357824"/>
            <a:ext cx="2845541" cy="366267"/>
          </a:xfrm>
          <a:prstGeom prst="rect">
            <a:avLst/>
          </a:prstGeom>
        </p:spPr>
        <p:txBody>
          <a:bodyPr vert="horz" lIns="121944" tIns="60972" rIns="121944" bIns="60972" rtlCol="0" anchor="ctr"/>
          <a:lstStyle>
            <a:lvl1pPr algn="r">
              <a:defRPr sz="1600">
                <a:solidFill>
                  <a:schemeClr val="tx1"/>
                </a:solidFill>
              </a:defRPr>
            </a:lvl1pPr>
          </a:lstStyle>
          <a:p>
            <a:fld id="{B2563A90-55EF-4D2C-B954-EDF55F24A661}" type="slidenum">
              <a:rPr lang="zh-CN" altLang="en-US" smtClean="0"/>
              <a:pPr/>
              <a:t>‹#›</a:t>
            </a:fld>
            <a:endParaRPr lang="zh-CN" altLang="en-US"/>
          </a:p>
        </p:txBody>
      </p:sp>
      <p:sp>
        <p:nvSpPr>
          <p:cNvPr id="10" name="Rectangle 86"/>
          <p:cNvSpPr>
            <a:spLocks noChangeArrowheads="1"/>
          </p:cNvSpPr>
          <p:nvPr userDrawn="1"/>
        </p:nvSpPr>
        <p:spPr bwMode="auto">
          <a:xfrm>
            <a:off x="11842256" y="6350438"/>
            <a:ext cx="328279" cy="426162"/>
          </a:xfrm>
          <a:prstGeom prst="rect">
            <a:avLst/>
          </a:prstGeom>
          <a:noFill/>
          <a:ln w="9525">
            <a:noFill/>
            <a:miter lim="800000"/>
            <a:headEnd/>
            <a:tailEnd/>
          </a:ln>
          <a:effectLst/>
        </p:spPr>
        <p:txBody>
          <a:bodyPr lIns="0" tIns="0" rIns="0" bIns="0"/>
          <a:lstStyle/>
          <a:p>
            <a:pPr defTabSz="988112" eaLnBrk="0" hangingPunct="0">
              <a:lnSpc>
                <a:spcPct val="85000"/>
              </a:lnSpc>
              <a:buClrTx/>
              <a:buFontTx/>
              <a:buNone/>
            </a:pPr>
            <a:endParaRPr lang="de-DE" sz="1300" b="0" dirty="0">
              <a:solidFill>
                <a:schemeClr val="tx1"/>
              </a:solidFill>
              <a:latin typeface="FrutigerNext LT Light" pitchFamily="34" charset="0"/>
              <a:ea typeface="MS PGothic" pitchFamily="34" charset="-128"/>
            </a:endParaRPr>
          </a:p>
          <a:p>
            <a:pPr defTabSz="988112" eaLnBrk="0" hangingPunct="0">
              <a:lnSpc>
                <a:spcPct val="85000"/>
              </a:lnSpc>
              <a:buClrTx/>
              <a:buFontTx/>
              <a:buNone/>
            </a:pPr>
            <a:fld id="{E68EC476-442B-4BB7-9603-F1440C241F3D}" type="slidenum">
              <a:rPr lang="de-DE" sz="900" b="0" smtClean="0">
                <a:solidFill>
                  <a:schemeClr val="bg1">
                    <a:lumMod val="50000"/>
                  </a:schemeClr>
                </a:solidFill>
                <a:latin typeface="Arial" panose="020B0604020202020204" pitchFamily="34" charset="0"/>
                <a:ea typeface="MS PGothic" pitchFamily="34" charset="-128"/>
                <a:cs typeface="Arial" panose="020B0604020202020204" pitchFamily="34" charset="0"/>
              </a:rPr>
              <a:pPr defTabSz="988112" eaLnBrk="0" hangingPunct="0">
                <a:lnSpc>
                  <a:spcPct val="85000"/>
                </a:lnSpc>
                <a:buClrTx/>
                <a:buFontTx/>
                <a:buNone/>
              </a:pPr>
              <a:t>‹#›</a:t>
            </a:fld>
            <a:endParaRPr lang="en-GB" sz="900" b="0" dirty="0">
              <a:solidFill>
                <a:schemeClr val="bg1">
                  <a:lumMod val="50000"/>
                </a:schemeClr>
              </a:solidFill>
              <a:latin typeface="Arial" panose="020B0604020202020204" pitchFamily="34" charset="0"/>
              <a:ea typeface="MS PGothic" pitchFamily="34" charset="-128"/>
              <a:cs typeface="Arial" panose="020B0604020202020204" pitchFamily="34" charset="0"/>
            </a:endParaRPr>
          </a:p>
        </p:txBody>
      </p:sp>
      <p:sp>
        <p:nvSpPr>
          <p:cNvPr id="11" name="Text Box 81"/>
          <p:cNvSpPr txBox="1">
            <a:spLocks noChangeArrowheads="1"/>
          </p:cNvSpPr>
          <p:nvPr userDrawn="1"/>
        </p:nvSpPr>
        <p:spPr bwMode="auto">
          <a:xfrm>
            <a:off x="-2903413" y="397"/>
            <a:ext cx="2579439" cy="1591254"/>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title</a:t>
            </a:r>
            <a:r>
              <a:rPr lang="en-US" altLang="zh-CN" sz="1600" dirty="0" smtClean="0">
                <a:solidFill>
                  <a:srgbClr val="FFFFFF"/>
                </a:solidFill>
                <a:latin typeface="FrutigerNext LT Regular" pitchFamily="34" charset="0"/>
                <a:ea typeface="华文细黑" pitchFamily="2" charset="-122"/>
              </a:rPr>
              <a:t>: 36-40pt </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subtitle</a:t>
            </a:r>
            <a:r>
              <a:rPr lang="en-US" altLang="zh-CN" sz="1600" dirty="0" smtClean="0">
                <a:solidFill>
                  <a:srgbClr val="FFFFFF"/>
                </a:solidFill>
                <a:latin typeface="FrutigerNext LT Regular" pitchFamily="34" charset="0"/>
                <a:ea typeface="华文细黑" pitchFamily="2" charset="-122"/>
              </a:rPr>
              <a:t>: 24pt</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Copy text: 20-32pt</a:t>
            </a:r>
          </a:p>
          <a:p>
            <a:pPr marL="0" marR="0" indent="0" algn="r" defTabSz="784225" rtl="0" eaLnBrk="0" fontAlgn="auto" latinLnBrk="0" hangingPunct="0">
              <a:lnSpc>
                <a:spcPct val="125000"/>
              </a:lnSpc>
              <a:spcBef>
                <a:spcPts val="0"/>
              </a:spcBef>
              <a:spcAft>
                <a:spcPts val="0"/>
              </a:spcAft>
              <a:buClrTx/>
              <a:buSzTx/>
              <a:buFontTx/>
              <a:buNone/>
              <a:tabLst/>
              <a:defRPr/>
            </a:pPr>
            <a:r>
              <a:rPr lang="en-US" altLang="zh-CN" sz="1600" dirty="0" smtClean="0">
                <a:solidFill>
                  <a:srgbClr val="FFFFFF"/>
                </a:solidFill>
                <a:latin typeface="FrutigerNext LT Regular" pitchFamily="34" charset="0"/>
                <a:ea typeface="华文细黑" pitchFamily="2" charset="-122"/>
              </a:rPr>
              <a:t>Color: black</a:t>
            </a:r>
          </a:p>
          <a:p>
            <a:pPr algn="r" defTabSz="784225" eaLnBrk="0" hangingPunct="0">
              <a:lnSpc>
                <a:spcPct val="125000"/>
              </a:lnSpc>
              <a:defRPr/>
            </a:pPr>
            <a:r>
              <a:rPr lang="zh-CN" altLang="en-US" sz="1600" dirty="0" smtClean="0">
                <a:solidFill>
                  <a:srgbClr val="FFFFFF"/>
                </a:solidFill>
                <a:latin typeface="FrutigerNext LT Regular" pitchFamily="34" charset="0"/>
                <a:ea typeface="ＭＳ Ｐゴシック" pitchFamily="34" charset="-128"/>
              </a:rPr>
              <a:t> </a:t>
            </a:r>
            <a:r>
              <a:rPr lang="en-US" altLang="zh-CN" sz="1600" dirty="0" smtClean="0">
                <a:solidFill>
                  <a:srgbClr val="FFFFFF"/>
                </a:solidFill>
                <a:latin typeface="FrutigerNext LT Regular" pitchFamily="34" charset="0"/>
                <a:ea typeface="ＭＳ Ｐゴシック" pitchFamily="34" charset="-128"/>
              </a:rPr>
              <a:t>Corporate Font</a:t>
            </a:r>
            <a:r>
              <a:rPr lang="en-US" altLang="zh-CN" sz="1600" dirty="0" smtClean="0">
                <a:solidFill>
                  <a:srgbClr val="FFFFFF"/>
                </a:solidFill>
                <a:latin typeface="FrutigerNext LT Regular" pitchFamily="34" charset="0"/>
                <a:ea typeface="华文细黑" pitchFamily="2" charset="-122"/>
              </a:rPr>
              <a:t>:</a:t>
            </a:r>
            <a:r>
              <a:rPr lang="en-US" altLang="zh-CN" sz="1600" baseline="0" dirty="0" smtClean="0">
                <a:solidFill>
                  <a:srgbClr val="FFFFFF"/>
                </a:solidFill>
                <a:latin typeface="FrutigerNext LT Regular" pitchFamily="34" charset="0"/>
                <a:ea typeface="华文细黑" pitchFamily="2" charset="-122"/>
              </a:rPr>
              <a:t> </a:t>
            </a:r>
            <a:r>
              <a:rPr lang="en-US" altLang="zh-CN" sz="1600" kern="1200" dirty="0" smtClean="0">
                <a:solidFill>
                  <a:srgbClr val="FFFFFF"/>
                </a:solidFill>
                <a:latin typeface="FrutigerNext LT Regular" pitchFamily="34" charset="0"/>
                <a:ea typeface="ＭＳ Ｐゴシック" pitchFamily="34" charset="-128"/>
                <a:cs typeface="+mn-cs"/>
              </a:rPr>
              <a:t>Arial</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12" name="Text Box 81"/>
          <p:cNvSpPr txBox="1">
            <a:spLocks noChangeArrowheads="1"/>
          </p:cNvSpPr>
          <p:nvPr userDrawn="1"/>
        </p:nvSpPr>
        <p:spPr bwMode="auto">
          <a:xfrm>
            <a:off x="12475405" y="397"/>
            <a:ext cx="3240360" cy="694662"/>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0" algn="l" defTabSz="784225" rtl="0" eaLnBrk="0" latin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Top right corner for field-mark, customer or partner logotypes.</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28" name="Text Box 81"/>
          <p:cNvSpPr txBox="1">
            <a:spLocks noChangeArrowheads="1"/>
          </p:cNvSpPr>
          <p:nvPr userDrawn="1"/>
        </p:nvSpPr>
        <p:spPr bwMode="auto">
          <a:xfrm>
            <a:off x="12519163" y="909514"/>
            <a:ext cx="3675904" cy="2295100"/>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ten standard colors below are allowed.</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colors should be used to be consistent with the structure and understanding of the content along the whole presentation.</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Do not use more and different colors in single slide.</a:t>
            </a:r>
          </a:p>
          <a:p>
            <a:pPr marL="0" algn="l" defTabSz="784225" rtl="0" eaLnBrk="0" latinLnBrk="0" hangingPunct="0">
              <a:lnSpc>
                <a:spcPct val="100000"/>
              </a:lnSpc>
              <a:defRPr/>
            </a:pPr>
            <a:r>
              <a:rPr lang="en-US" altLang="zh-CN" sz="1600" kern="1200" dirty="0" smtClean="0">
                <a:solidFill>
                  <a:srgbClr val="FFFFFF"/>
                </a:solidFill>
                <a:latin typeface="FrutigerNext LT Regular" pitchFamily="34" charset="0"/>
                <a:ea typeface="ＭＳ Ｐゴシック" pitchFamily="34" charset="-128"/>
                <a:cs typeface="+mn-cs"/>
              </a:rPr>
              <a:t> </a:t>
            </a:r>
            <a:endParaRPr lang="en-US" altLang="zh-CN" sz="1600" kern="1200" dirty="0">
              <a:solidFill>
                <a:srgbClr val="FFFFFF"/>
              </a:solidFill>
              <a:latin typeface="FrutigerNext LT Regular" pitchFamily="34" charset="0"/>
              <a:ea typeface="ＭＳ Ｐゴシック" pitchFamily="34" charset="-128"/>
              <a:cs typeface="+mn-cs"/>
            </a:endParaRPr>
          </a:p>
        </p:txBody>
      </p:sp>
      <p:grpSp>
        <p:nvGrpSpPr>
          <p:cNvPr id="29" name="组合 28"/>
          <p:cNvGrpSpPr/>
          <p:nvPr userDrawn="1"/>
        </p:nvGrpSpPr>
        <p:grpSpPr>
          <a:xfrm>
            <a:off x="12666683" y="3285778"/>
            <a:ext cx="1149916" cy="2874780"/>
            <a:chOff x="7770786" y="8619830"/>
            <a:chExt cx="928124" cy="2320305"/>
          </a:xfrm>
        </p:grpSpPr>
        <p:sp>
          <p:nvSpPr>
            <p:cNvPr id="30" name="矩形 29"/>
            <p:cNvSpPr/>
            <p:nvPr userDrawn="1"/>
          </p:nvSpPr>
          <p:spPr>
            <a:xfrm>
              <a:off x="7770786" y="8619830"/>
              <a:ext cx="464062" cy="464061"/>
            </a:xfrm>
            <a:prstGeom prst="rect">
              <a:avLst/>
            </a:prstGeom>
            <a:solidFill>
              <a:srgbClr val="F66F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1" name="矩形 30"/>
            <p:cNvSpPr/>
            <p:nvPr userDrawn="1"/>
          </p:nvSpPr>
          <p:spPr>
            <a:xfrm>
              <a:off x="8234848" y="8619830"/>
              <a:ext cx="464062" cy="464061"/>
            </a:xfrm>
            <a:prstGeom prst="rect">
              <a:avLst/>
            </a:prstGeom>
            <a:solidFill>
              <a:srgbClr val="15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2" name="矩形 31"/>
            <p:cNvSpPr/>
            <p:nvPr userDrawn="1"/>
          </p:nvSpPr>
          <p:spPr>
            <a:xfrm>
              <a:off x="7770786" y="9083891"/>
              <a:ext cx="464062" cy="464061"/>
            </a:xfrm>
            <a:prstGeom prst="rect">
              <a:avLst/>
            </a:prstGeom>
            <a:solidFill>
              <a:srgbClr val="F7A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3" name="矩形 32"/>
            <p:cNvSpPr/>
            <p:nvPr userDrawn="1"/>
          </p:nvSpPr>
          <p:spPr>
            <a:xfrm>
              <a:off x="8234848" y="9083891"/>
              <a:ext cx="464062" cy="464061"/>
            </a:xfrm>
            <a:prstGeom prst="rect">
              <a:avLst/>
            </a:prstGeom>
            <a:solidFill>
              <a:srgbClr val="59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4" name="矩形 33"/>
            <p:cNvSpPr/>
            <p:nvPr userDrawn="1"/>
          </p:nvSpPr>
          <p:spPr>
            <a:xfrm>
              <a:off x="7770786" y="9547952"/>
              <a:ext cx="464062" cy="464061"/>
            </a:xfrm>
            <a:prstGeom prst="rect">
              <a:avLst/>
            </a:prstGeom>
            <a:solidFill>
              <a:srgbClr val="FFD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5" name="矩形 34"/>
            <p:cNvSpPr/>
            <p:nvPr userDrawn="1"/>
          </p:nvSpPr>
          <p:spPr>
            <a:xfrm>
              <a:off x="8234848" y="9547952"/>
              <a:ext cx="464062" cy="464061"/>
            </a:xfrm>
            <a:prstGeom prst="rect">
              <a:avLst/>
            </a:prstGeom>
            <a:solidFill>
              <a:srgbClr val="84D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6" name="矩形 35"/>
            <p:cNvSpPr/>
            <p:nvPr userDrawn="1"/>
          </p:nvSpPr>
          <p:spPr>
            <a:xfrm>
              <a:off x="7770786" y="10012013"/>
              <a:ext cx="464062" cy="464061"/>
            </a:xfrm>
            <a:prstGeom prst="rect">
              <a:avLst/>
            </a:prstGeom>
            <a:solidFill>
              <a:srgbClr val="FF0000"/>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dirty="0">
                <a:solidFill>
                  <a:schemeClr val="tx1"/>
                </a:solidFill>
              </a:endParaRPr>
            </a:p>
          </p:txBody>
        </p:sp>
        <p:sp>
          <p:nvSpPr>
            <p:cNvPr id="37" name="矩形 36"/>
            <p:cNvSpPr/>
            <p:nvPr userDrawn="1"/>
          </p:nvSpPr>
          <p:spPr>
            <a:xfrm>
              <a:off x="8234848" y="10012013"/>
              <a:ext cx="464062" cy="464061"/>
            </a:xfrm>
            <a:prstGeom prst="rect">
              <a:avLst/>
            </a:prstGeom>
            <a:solidFill>
              <a:schemeClr val="tx1"/>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8" name="矩形 37"/>
            <p:cNvSpPr/>
            <p:nvPr userDrawn="1"/>
          </p:nvSpPr>
          <p:spPr>
            <a:xfrm>
              <a:off x="7770786" y="10476074"/>
              <a:ext cx="464062" cy="464061"/>
            </a:xfrm>
            <a:prstGeom prst="rect">
              <a:avLst/>
            </a:prstGeom>
            <a:solidFill>
              <a:srgbClr val="CCCCCC"/>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9" name="矩形 38"/>
            <p:cNvSpPr/>
            <p:nvPr userDrawn="1"/>
          </p:nvSpPr>
          <p:spPr>
            <a:xfrm>
              <a:off x="8234848" y="10476074"/>
              <a:ext cx="464062" cy="46406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2138367102"/>
      </p:ext>
    </p:extLst>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par>
    </p:tnLst>
  </p:timing>
  <p:txStyles>
    <p:titleStyle>
      <a:lvl1pPr algn="ctr" defTabSz="1219444" rtl="0" eaLnBrk="1" latinLnBrk="0" hangingPunct="1">
        <a:spcBef>
          <a:spcPct val="0"/>
        </a:spcBef>
        <a:buNone/>
        <a:defRPr sz="5900" kern="1200">
          <a:solidFill>
            <a:schemeClr val="tx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87" y="794"/>
            <a:ext cx="12192000" cy="6858000"/>
          </a:xfrm>
          <a:prstGeom prst="rect">
            <a:avLst/>
          </a:prstGeom>
        </p:spPr>
      </p:pic>
      <p:grpSp>
        <p:nvGrpSpPr>
          <p:cNvPr id="3" name="组合 2"/>
          <p:cNvGrpSpPr/>
          <p:nvPr userDrawn="1"/>
        </p:nvGrpSpPr>
        <p:grpSpPr>
          <a:xfrm>
            <a:off x="737805" y="3518130"/>
            <a:ext cx="4778680" cy="2048106"/>
            <a:chOff x="1896389" y="2298415"/>
            <a:chExt cx="4778680" cy="2048105"/>
          </a:xfrm>
        </p:grpSpPr>
        <p:sp>
          <p:nvSpPr>
            <p:cNvPr id="10" name="TextBox 6"/>
            <p:cNvSpPr txBox="1"/>
            <p:nvPr userDrawn="1"/>
          </p:nvSpPr>
          <p:spPr>
            <a:xfrm>
              <a:off x="2066557" y="3146182"/>
              <a:ext cx="4608512" cy="1200338"/>
            </a:xfrm>
            <a:prstGeom prst="rect">
              <a:avLst/>
            </a:prstGeom>
            <a:noFill/>
          </p:spPr>
          <p:txBody>
            <a:bodyPr wrap="square" lIns="91450" tIns="45725" rIns="91450" bIns="45725">
              <a:spAutoFit/>
            </a:bodyPr>
            <a:lstStyle/>
            <a:p>
              <a:pPr algn="l">
                <a:defRPr/>
              </a:pPr>
              <a:r>
                <a:rPr lang="en-US" altLang="zh-CN" sz="900" b="1" dirty="0" smtClean="0">
                  <a:solidFill>
                    <a:schemeClr val="tx1">
                      <a:lumMod val="65000"/>
                      <a:lumOff val="35000"/>
                    </a:schemeClr>
                  </a:solidFill>
                </a:rPr>
                <a:t>Copyright©2016 </a:t>
              </a:r>
              <a:r>
                <a:rPr lang="en-US" altLang="zh-CN" sz="900" b="1" dirty="0">
                  <a:solidFill>
                    <a:schemeClr val="tx1">
                      <a:lumMod val="65000"/>
                      <a:lumOff val="35000"/>
                    </a:schemeClr>
                  </a:solidFill>
                </a:rPr>
                <a:t>Huawei Technologies Co., Ltd. All Rights Reserved</a:t>
              </a:r>
              <a:r>
                <a:rPr lang="en-US" altLang="zh-CN" sz="900" b="1" dirty="0" smtClean="0">
                  <a:solidFill>
                    <a:schemeClr val="tx1">
                      <a:lumMod val="65000"/>
                      <a:lumOff val="35000"/>
                    </a:schemeClr>
                  </a:solidFill>
                </a:rPr>
                <a:t>.</a:t>
              </a:r>
            </a:p>
            <a:p>
              <a:pPr algn="l">
                <a:defRPr/>
              </a:pPr>
              <a:r>
                <a:rPr lang="en-US" altLang="zh-CN" sz="900" dirty="0" smtClean="0">
                  <a:solidFill>
                    <a:schemeClr val="tx1">
                      <a:lumMod val="65000"/>
                      <a:lumOff val="35000"/>
                    </a:schemeClr>
                  </a:solidFill>
                </a:rPr>
                <a:t>The </a:t>
              </a:r>
              <a:r>
                <a:rPr lang="en-US" altLang="zh-CN" sz="900" dirty="0">
                  <a:solidFill>
                    <a:schemeClr val="tx1">
                      <a:lumMod val="65000"/>
                      <a:lumOff val="35000"/>
                    </a:schemeClr>
                  </a:solidFill>
                </a:rPr>
                <a:t>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900" dirty="0">
                <a:solidFill>
                  <a:schemeClr val="tx1">
                    <a:lumMod val="65000"/>
                    <a:lumOff val="35000"/>
                  </a:schemeClr>
                </a:solidFill>
              </a:endParaRPr>
            </a:p>
          </p:txBody>
        </p:sp>
        <p:sp>
          <p:nvSpPr>
            <p:cNvPr id="11" name="TextBox 6"/>
            <p:cNvSpPr txBox="1"/>
            <p:nvPr userDrawn="1"/>
          </p:nvSpPr>
          <p:spPr>
            <a:xfrm>
              <a:off x="1896389" y="2298415"/>
              <a:ext cx="2873864" cy="677119"/>
            </a:xfrm>
            <a:prstGeom prst="rect">
              <a:avLst/>
            </a:prstGeom>
            <a:noFill/>
          </p:spPr>
          <p:txBody>
            <a:bodyPr wrap="square" lIns="91450" tIns="45725" rIns="91450" bIns="45725">
              <a:spAutoFit/>
            </a:bodyPr>
            <a:lstStyle/>
            <a:p>
              <a:pPr algn="ctr">
                <a:defRPr/>
              </a:pPr>
              <a:r>
                <a:rPr lang="en-US" altLang="zh-CN" sz="3800" dirty="0" smtClean="0">
                  <a:solidFill>
                    <a:schemeClr val="tx1">
                      <a:lumMod val="65000"/>
                      <a:lumOff val="35000"/>
                    </a:schemeClr>
                  </a:solidFill>
                </a:rPr>
                <a:t>Thank You.</a:t>
              </a:r>
              <a:endParaRPr lang="zh-CN" altLang="zh-CN" sz="3800" dirty="0">
                <a:solidFill>
                  <a:schemeClr val="tx1">
                    <a:lumMod val="65000"/>
                    <a:lumOff val="35000"/>
                  </a:schemeClr>
                </a:solidFill>
              </a:endParaRPr>
            </a:p>
          </p:txBody>
        </p:sp>
      </p:grpSp>
      <p:sp>
        <p:nvSpPr>
          <p:cNvPr id="8" name="Text Box 81"/>
          <p:cNvSpPr txBox="1">
            <a:spLocks noChangeArrowheads="1"/>
          </p:cNvSpPr>
          <p:nvPr userDrawn="1"/>
        </p:nvSpPr>
        <p:spPr bwMode="auto">
          <a:xfrm>
            <a:off x="-2903413" y="397"/>
            <a:ext cx="2579439" cy="1591254"/>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title</a:t>
            </a:r>
            <a:r>
              <a:rPr lang="en-US" altLang="zh-CN" sz="1600" dirty="0" smtClean="0">
                <a:solidFill>
                  <a:srgbClr val="FFFFFF"/>
                </a:solidFill>
                <a:latin typeface="FrutigerNext LT Regular" pitchFamily="34" charset="0"/>
                <a:ea typeface="华文细黑" pitchFamily="2" charset="-122"/>
              </a:rPr>
              <a:t>: 36-40pt </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sz="1600" noProof="1">
                <a:solidFill>
                  <a:srgbClr val="FFFFFF"/>
                </a:solidFill>
                <a:latin typeface="FrutigerNext LT Regular" pitchFamily="34" charset="0"/>
                <a:ea typeface="ＭＳ Ｐゴシック" pitchFamily="34" charset="-128"/>
              </a:rPr>
              <a:t>Slide </a:t>
            </a:r>
            <a:r>
              <a:rPr lang="en-US" sz="1600" noProof="1" smtClean="0">
                <a:solidFill>
                  <a:srgbClr val="FFFFFF"/>
                </a:solidFill>
                <a:latin typeface="FrutigerNext LT Regular" pitchFamily="34" charset="0"/>
                <a:ea typeface="ＭＳ Ｐゴシック" pitchFamily="34" charset="-128"/>
              </a:rPr>
              <a:t>subtitle</a:t>
            </a:r>
            <a:r>
              <a:rPr lang="en-US" altLang="zh-CN" sz="1600" dirty="0" smtClean="0">
                <a:solidFill>
                  <a:srgbClr val="FFFFFF"/>
                </a:solidFill>
                <a:latin typeface="FrutigerNext LT Regular" pitchFamily="34" charset="0"/>
                <a:ea typeface="华文细黑" pitchFamily="2" charset="-122"/>
              </a:rPr>
              <a:t>: 24pt</a:t>
            </a:r>
            <a:endParaRPr lang="en-US" altLang="zh-CN" sz="1600" dirty="0">
              <a:solidFill>
                <a:srgbClr val="FFFFFF"/>
              </a:solidFill>
              <a:latin typeface="FrutigerNext LT Regular" pitchFamily="34" charset="0"/>
              <a:ea typeface="华文细黑" pitchFamily="2" charset="-122"/>
            </a:endParaRPr>
          </a:p>
          <a:p>
            <a:pPr algn="r" defTabSz="784225" ea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Copy text: 20-32pt</a:t>
            </a:r>
          </a:p>
          <a:p>
            <a:pPr marL="0" marR="0" indent="0" algn="r" defTabSz="784225" rtl="0" eaLnBrk="0" fontAlgn="auto" latinLnBrk="0" hangingPunct="0">
              <a:lnSpc>
                <a:spcPct val="125000"/>
              </a:lnSpc>
              <a:spcBef>
                <a:spcPts val="0"/>
              </a:spcBef>
              <a:spcAft>
                <a:spcPts val="0"/>
              </a:spcAft>
              <a:buClrTx/>
              <a:buSzTx/>
              <a:buFontTx/>
              <a:buNone/>
              <a:tabLst/>
              <a:defRPr/>
            </a:pPr>
            <a:r>
              <a:rPr lang="en-US" altLang="zh-CN" sz="1600" dirty="0" smtClean="0">
                <a:solidFill>
                  <a:srgbClr val="FFFFFF"/>
                </a:solidFill>
                <a:latin typeface="FrutigerNext LT Regular" pitchFamily="34" charset="0"/>
                <a:ea typeface="华文细黑" pitchFamily="2" charset="-122"/>
              </a:rPr>
              <a:t>Color: black</a:t>
            </a:r>
          </a:p>
          <a:p>
            <a:pPr algn="r" defTabSz="784225" eaLnBrk="0" hangingPunct="0">
              <a:lnSpc>
                <a:spcPct val="125000"/>
              </a:lnSpc>
              <a:defRPr/>
            </a:pPr>
            <a:r>
              <a:rPr lang="zh-CN" altLang="en-US" sz="1600" dirty="0" smtClean="0">
                <a:solidFill>
                  <a:srgbClr val="FFFFFF"/>
                </a:solidFill>
                <a:latin typeface="FrutigerNext LT Regular" pitchFamily="34" charset="0"/>
                <a:ea typeface="ＭＳ Ｐゴシック" pitchFamily="34" charset="-128"/>
              </a:rPr>
              <a:t> </a:t>
            </a:r>
            <a:r>
              <a:rPr lang="en-US" altLang="zh-CN" sz="1600" dirty="0" smtClean="0">
                <a:solidFill>
                  <a:srgbClr val="FFFFFF"/>
                </a:solidFill>
                <a:latin typeface="FrutigerNext LT Regular" pitchFamily="34" charset="0"/>
                <a:ea typeface="ＭＳ Ｐゴシック" pitchFamily="34" charset="-128"/>
              </a:rPr>
              <a:t>Corporate Font</a:t>
            </a:r>
            <a:r>
              <a:rPr lang="en-US" altLang="zh-CN" sz="1600" dirty="0" smtClean="0">
                <a:solidFill>
                  <a:srgbClr val="FFFFFF"/>
                </a:solidFill>
                <a:latin typeface="FrutigerNext LT Regular" pitchFamily="34" charset="0"/>
                <a:ea typeface="华文细黑" pitchFamily="2" charset="-122"/>
              </a:rPr>
              <a:t>:</a:t>
            </a:r>
            <a:r>
              <a:rPr lang="en-US" altLang="zh-CN" sz="1600" baseline="0" dirty="0" smtClean="0">
                <a:solidFill>
                  <a:srgbClr val="FFFFFF"/>
                </a:solidFill>
                <a:latin typeface="FrutigerNext LT Regular" pitchFamily="34" charset="0"/>
                <a:ea typeface="华文细黑" pitchFamily="2" charset="-122"/>
              </a:rPr>
              <a:t> </a:t>
            </a:r>
            <a:r>
              <a:rPr lang="en-US" altLang="zh-CN" sz="1600" kern="1200" dirty="0" smtClean="0">
                <a:solidFill>
                  <a:srgbClr val="FFFFFF"/>
                </a:solidFill>
                <a:latin typeface="FrutigerNext LT Regular" pitchFamily="34" charset="0"/>
                <a:ea typeface="ＭＳ Ｐゴシック" pitchFamily="34" charset="-128"/>
                <a:cs typeface="+mn-cs"/>
              </a:rPr>
              <a:t>Arial</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9" name="Text Box 81"/>
          <p:cNvSpPr txBox="1">
            <a:spLocks noChangeArrowheads="1"/>
          </p:cNvSpPr>
          <p:nvPr userDrawn="1"/>
        </p:nvSpPr>
        <p:spPr bwMode="auto">
          <a:xfrm>
            <a:off x="12475405" y="397"/>
            <a:ext cx="3240360" cy="694662"/>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0" algn="l" defTabSz="784225" rtl="0" eaLnBrk="0" latinLnBrk="0" hangingPunct="0">
              <a:lnSpc>
                <a:spcPct val="125000"/>
              </a:lnSpc>
              <a:defRPr/>
            </a:pPr>
            <a:r>
              <a:rPr lang="en-US" altLang="zh-CN" sz="1600" kern="1200" dirty="0" smtClean="0">
                <a:solidFill>
                  <a:srgbClr val="FFFFFF"/>
                </a:solidFill>
                <a:latin typeface="FrutigerNext LT Regular" pitchFamily="34" charset="0"/>
                <a:ea typeface="ＭＳ Ｐゴシック" pitchFamily="34" charset="-128"/>
                <a:cs typeface="+mn-cs"/>
              </a:rPr>
              <a:t>Top right corner for field-mark, customer or partner logotypes.</a:t>
            </a:r>
            <a:endParaRPr lang="en-US" altLang="zh-CN" sz="1600" kern="1200" dirty="0">
              <a:solidFill>
                <a:srgbClr val="FFFFFF"/>
              </a:solidFill>
              <a:latin typeface="FrutigerNext LT Regular" pitchFamily="34" charset="0"/>
              <a:ea typeface="ＭＳ Ｐゴシック" pitchFamily="34" charset="-128"/>
              <a:cs typeface="+mn-cs"/>
            </a:endParaRPr>
          </a:p>
        </p:txBody>
      </p:sp>
      <p:sp>
        <p:nvSpPr>
          <p:cNvPr id="27" name="Text Box 81"/>
          <p:cNvSpPr txBox="1">
            <a:spLocks noChangeArrowheads="1"/>
          </p:cNvSpPr>
          <p:nvPr userDrawn="1"/>
        </p:nvSpPr>
        <p:spPr bwMode="auto">
          <a:xfrm>
            <a:off x="12519163" y="909514"/>
            <a:ext cx="3675904" cy="2295100"/>
          </a:xfrm>
          <a:prstGeom prst="rect">
            <a:avLst/>
          </a:prstGeom>
          <a:noFill/>
          <a:ln w="9525" algn="ctr">
            <a:noFill/>
            <a:miter lim="800000"/>
            <a:headEnd/>
            <a:tailEnd/>
          </a:ln>
          <a:effectLst/>
        </p:spPr>
        <p:txBody>
          <a:bodyPr wrap="square" lIns="78345" tIns="39172" rIns="78345" bIns="39172">
            <a:spAutoFit/>
          </a:bodyP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ten standard colors below are allowed.</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The colors should be used to be consistent with the structure and understanding of the content along the whole presentation.</a:t>
            </a:r>
          </a:p>
          <a:p>
            <a:pPr marL="216000" indent="-216000" algn="l" defTabSz="784225" rtl="0" eaLnBrk="0" latinLnBrk="0" hangingPunct="0">
              <a:lnSpc>
                <a:spcPct val="100000"/>
              </a:lnSpc>
              <a:buFont typeface="Arial" panose="020B0604020202020204" pitchFamily="34" charset="0"/>
              <a:buChar char="•"/>
              <a:defRPr/>
            </a:pPr>
            <a:r>
              <a:rPr lang="en-US" altLang="zh-CN" sz="1600" kern="1200" dirty="0" smtClean="0">
                <a:solidFill>
                  <a:srgbClr val="FFFFFF"/>
                </a:solidFill>
                <a:latin typeface="FrutigerNext LT Regular" pitchFamily="34" charset="0"/>
                <a:ea typeface="ＭＳ Ｐゴシック" pitchFamily="34" charset="-128"/>
                <a:cs typeface="+mn-cs"/>
              </a:rPr>
              <a:t>Do not use more and different colors in single slide.</a:t>
            </a:r>
          </a:p>
          <a:p>
            <a:pPr marL="0" algn="l" defTabSz="784225" rtl="0" eaLnBrk="0" latinLnBrk="0" hangingPunct="0">
              <a:lnSpc>
                <a:spcPct val="100000"/>
              </a:lnSpc>
              <a:defRPr/>
            </a:pPr>
            <a:r>
              <a:rPr lang="en-US" altLang="zh-CN" sz="1600" kern="1200" dirty="0" smtClean="0">
                <a:solidFill>
                  <a:srgbClr val="FFFFFF"/>
                </a:solidFill>
                <a:latin typeface="FrutigerNext LT Regular" pitchFamily="34" charset="0"/>
                <a:ea typeface="ＭＳ Ｐゴシック" pitchFamily="34" charset="-128"/>
                <a:cs typeface="+mn-cs"/>
              </a:rPr>
              <a:t> </a:t>
            </a:r>
            <a:endParaRPr lang="en-US" altLang="zh-CN" sz="1600" kern="1200" dirty="0">
              <a:solidFill>
                <a:srgbClr val="FFFFFF"/>
              </a:solidFill>
              <a:latin typeface="FrutigerNext LT Regular" pitchFamily="34" charset="0"/>
              <a:ea typeface="ＭＳ Ｐゴシック" pitchFamily="34" charset="-128"/>
              <a:cs typeface="+mn-cs"/>
            </a:endParaRPr>
          </a:p>
        </p:txBody>
      </p:sp>
      <p:grpSp>
        <p:nvGrpSpPr>
          <p:cNvPr id="28" name="组合 27"/>
          <p:cNvGrpSpPr/>
          <p:nvPr userDrawn="1"/>
        </p:nvGrpSpPr>
        <p:grpSpPr>
          <a:xfrm>
            <a:off x="12666683" y="3285778"/>
            <a:ext cx="1149916" cy="2874780"/>
            <a:chOff x="7770786" y="8619830"/>
            <a:chExt cx="928124" cy="2320305"/>
          </a:xfrm>
        </p:grpSpPr>
        <p:sp>
          <p:nvSpPr>
            <p:cNvPr id="29" name="矩形 28"/>
            <p:cNvSpPr/>
            <p:nvPr userDrawn="1"/>
          </p:nvSpPr>
          <p:spPr>
            <a:xfrm>
              <a:off x="7770786" y="8619830"/>
              <a:ext cx="464062" cy="464061"/>
            </a:xfrm>
            <a:prstGeom prst="rect">
              <a:avLst/>
            </a:prstGeom>
            <a:solidFill>
              <a:srgbClr val="F66F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0" name="矩形 29"/>
            <p:cNvSpPr/>
            <p:nvPr userDrawn="1"/>
          </p:nvSpPr>
          <p:spPr>
            <a:xfrm>
              <a:off x="8234848" y="8619830"/>
              <a:ext cx="464062" cy="464061"/>
            </a:xfrm>
            <a:prstGeom prst="rect">
              <a:avLst/>
            </a:prstGeom>
            <a:solidFill>
              <a:srgbClr val="15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1" name="矩形 30"/>
            <p:cNvSpPr/>
            <p:nvPr userDrawn="1"/>
          </p:nvSpPr>
          <p:spPr>
            <a:xfrm>
              <a:off x="7770786" y="9083891"/>
              <a:ext cx="464062" cy="464061"/>
            </a:xfrm>
            <a:prstGeom prst="rect">
              <a:avLst/>
            </a:prstGeom>
            <a:solidFill>
              <a:srgbClr val="F7A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2" name="矩形 31"/>
            <p:cNvSpPr/>
            <p:nvPr userDrawn="1"/>
          </p:nvSpPr>
          <p:spPr>
            <a:xfrm>
              <a:off x="8234848" y="9083891"/>
              <a:ext cx="464062" cy="464061"/>
            </a:xfrm>
            <a:prstGeom prst="rect">
              <a:avLst/>
            </a:prstGeom>
            <a:solidFill>
              <a:srgbClr val="59C8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3" name="矩形 32"/>
            <p:cNvSpPr/>
            <p:nvPr userDrawn="1"/>
          </p:nvSpPr>
          <p:spPr>
            <a:xfrm>
              <a:off x="7770786" y="9547952"/>
              <a:ext cx="464062" cy="464061"/>
            </a:xfrm>
            <a:prstGeom prst="rect">
              <a:avLst/>
            </a:prstGeom>
            <a:solidFill>
              <a:srgbClr val="FFD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4" name="矩形 33"/>
            <p:cNvSpPr/>
            <p:nvPr userDrawn="1"/>
          </p:nvSpPr>
          <p:spPr>
            <a:xfrm>
              <a:off x="8234848" y="9547952"/>
              <a:ext cx="464062" cy="464061"/>
            </a:xfrm>
            <a:prstGeom prst="rect">
              <a:avLst/>
            </a:prstGeom>
            <a:solidFill>
              <a:srgbClr val="84D0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sp>
          <p:nvSpPr>
            <p:cNvPr id="35" name="矩形 34"/>
            <p:cNvSpPr/>
            <p:nvPr userDrawn="1"/>
          </p:nvSpPr>
          <p:spPr>
            <a:xfrm>
              <a:off x="7770786" y="10012013"/>
              <a:ext cx="464062" cy="464061"/>
            </a:xfrm>
            <a:prstGeom prst="rect">
              <a:avLst/>
            </a:prstGeom>
            <a:solidFill>
              <a:srgbClr val="FF0000"/>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dirty="0">
                <a:solidFill>
                  <a:schemeClr val="tx1"/>
                </a:solidFill>
              </a:endParaRPr>
            </a:p>
          </p:txBody>
        </p:sp>
        <p:sp>
          <p:nvSpPr>
            <p:cNvPr id="36" name="矩形 35"/>
            <p:cNvSpPr/>
            <p:nvPr userDrawn="1"/>
          </p:nvSpPr>
          <p:spPr>
            <a:xfrm>
              <a:off x="8234848" y="10012013"/>
              <a:ext cx="464062" cy="464061"/>
            </a:xfrm>
            <a:prstGeom prst="rect">
              <a:avLst/>
            </a:prstGeom>
            <a:solidFill>
              <a:schemeClr val="tx1"/>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7" name="矩形 36"/>
            <p:cNvSpPr/>
            <p:nvPr userDrawn="1"/>
          </p:nvSpPr>
          <p:spPr>
            <a:xfrm>
              <a:off x="7770786" y="10476074"/>
              <a:ext cx="464062" cy="464061"/>
            </a:xfrm>
            <a:prstGeom prst="rect">
              <a:avLst/>
            </a:prstGeom>
            <a:solidFill>
              <a:srgbClr val="CCCCCC"/>
            </a:solidFill>
            <a:ln w="9525">
              <a:noFill/>
              <a:miter lim="800000"/>
              <a:headEnd/>
              <a:tailEnd/>
            </a:ln>
            <a:effectLst/>
          </p:spPr>
          <p:txBody>
            <a:bodyPr wrap="none" anchor="ctr"/>
            <a:lstStyle>
              <a:defPPr>
                <a:defRPr lang="zh-CN"/>
              </a:defPPr>
              <a:lvl1pPr marL="0" algn="l" defTabSz="1219272" rtl="0" eaLnBrk="1" latinLnBrk="0" hangingPunct="1">
                <a:defRPr sz="2400" kern="1200">
                  <a:solidFill>
                    <a:schemeClr val="tx1"/>
                  </a:solidFill>
                  <a:latin typeface="+mn-lt"/>
                  <a:ea typeface="+mn-ea"/>
                  <a:cs typeface="+mn-cs"/>
                </a:defRPr>
              </a:lvl1pPr>
              <a:lvl2pPr marL="609636" algn="l" defTabSz="1219272" rtl="0" eaLnBrk="1" latinLnBrk="0" hangingPunct="1">
                <a:defRPr sz="2400" kern="1200">
                  <a:solidFill>
                    <a:schemeClr val="tx1"/>
                  </a:solidFill>
                  <a:latin typeface="+mn-lt"/>
                  <a:ea typeface="+mn-ea"/>
                  <a:cs typeface="+mn-cs"/>
                </a:defRPr>
              </a:lvl2pPr>
              <a:lvl3pPr marL="1219272" algn="l" defTabSz="1219272" rtl="0" eaLnBrk="1" latinLnBrk="0" hangingPunct="1">
                <a:defRPr sz="2400" kern="1200">
                  <a:solidFill>
                    <a:schemeClr val="tx1"/>
                  </a:solidFill>
                  <a:latin typeface="+mn-lt"/>
                  <a:ea typeface="+mn-ea"/>
                  <a:cs typeface="+mn-cs"/>
                </a:defRPr>
              </a:lvl3pPr>
              <a:lvl4pPr marL="1828908" algn="l" defTabSz="1219272" rtl="0" eaLnBrk="1" latinLnBrk="0" hangingPunct="1">
                <a:defRPr sz="2400" kern="1200">
                  <a:solidFill>
                    <a:schemeClr val="tx1"/>
                  </a:solidFill>
                  <a:latin typeface="+mn-lt"/>
                  <a:ea typeface="+mn-ea"/>
                  <a:cs typeface="+mn-cs"/>
                </a:defRPr>
              </a:lvl4pPr>
              <a:lvl5pPr marL="2438545" algn="l" defTabSz="1219272" rtl="0" eaLnBrk="1" latinLnBrk="0" hangingPunct="1">
                <a:defRPr sz="2400" kern="1200">
                  <a:solidFill>
                    <a:schemeClr val="tx1"/>
                  </a:solidFill>
                  <a:latin typeface="+mn-lt"/>
                  <a:ea typeface="+mn-ea"/>
                  <a:cs typeface="+mn-cs"/>
                </a:defRPr>
              </a:lvl5pPr>
              <a:lvl6pPr marL="3048180" algn="l" defTabSz="1219272" rtl="0" eaLnBrk="1" latinLnBrk="0" hangingPunct="1">
                <a:defRPr sz="2400" kern="1200">
                  <a:solidFill>
                    <a:schemeClr val="tx1"/>
                  </a:solidFill>
                  <a:latin typeface="+mn-lt"/>
                  <a:ea typeface="+mn-ea"/>
                  <a:cs typeface="+mn-cs"/>
                </a:defRPr>
              </a:lvl6pPr>
              <a:lvl7pPr marL="3657816" algn="l" defTabSz="1219272" rtl="0" eaLnBrk="1" latinLnBrk="0" hangingPunct="1">
                <a:defRPr sz="2400" kern="1200">
                  <a:solidFill>
                    <a:schemeClr val="tx1"/>
                  </a:solidFill>
                  <a:latin typeface="+mn-lt"/>
                  <a:ea typeface="+mn-ea"/>
                  <a:cs typeface="+mn-cs"/>
                </a:defRPr>
              </a:lvl7pPr>
              <a:lvl8pPr marL="4267452" algn="l" defTabSz="1219272" rtl="0" eaLnBrk="1" latinLnBrk="0" hangingPunct="1">
                <a:defRPr sz="2400" kern="1200">
                  <a:solidFill>
                    <a:schemeClr val="tx1"/>
                  </a:solidFill>
                  <a:latin typeface="+mn-lt"/>
                  <a:ea typeface="+mn-ea"/>
                  <a:cs typeface="+mn-cs"/>
                </a:defRPr>
              </a:lvl8pPr>
              <a:lvl9pPr marL="4877087" algn="l" defTabSz="1219272" rtl="0" eaLnBrk="1" latinLnBrk="0" hangingPunct="1">
                <a:defRPr sz="2400" kern="1200">
                  <a:solidFill>
                    <a:schemeClr val="tx1"/>
                  </a:solidFill>
                  <a:latin typeface="+mn-lt"/>
                  <a:ea typeface="+mn-ea"/>
                  <a:cs typeface="+mn-cs"/>
                </a:defRPr>
              </a:lvl9pPr>
            </a:lstStyle>
            <a:p>
              <a:pPr lvl="0"/>
              <a:endParaRPr lang="zh-CN" altLang="en-US">
                <a:solidFill>
                  <a:schemeClr val="tx1"/>
                </a:solidFill>
              </a:endParaRPr>
            </a:p>
          </p:txBody>
        </p:sp>
        <p:sp>
          <p:nvSpPr>
            <p:cNvPr id="38" name="矩形 37"/>
            <p:cNvSpPr/>
            <p:nvPr userDrawn="1"/>
          </p:nvSpPr>
          <p:spPr>
            <a:xfrm>
              <a:off x="8234848" y="10476074"/>
              <a:ext cx="464062" cy="46406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72" rtl="0" eaLnBrk="1" latinLnBrk="0" hangingPunct="1">
                <a:defRPr sz="2400" kern="1200">
                  <a:solidFill>
                    <a:schemeClr val="lt1"/>
                  </a:solidFill>
                  <a:latin typeface="+mn-lt"/>
                  <a:ea typeface="+mn-ea"/>
                  <a:cs typeface="+mn-cs"/>
                </a:defRPr>
              </a:lvl1pPr>
              <a:lvl2pPr marL="609636" algn="l" defTabSz="1219272" rtl="0" eaLnBrk="1" latinLnBrk="0" hangingPunct="1">
                <a:defRPr sz="2400" kern="1200">
                  <a:solidFill>
                    <a:schemeClr val="lt1"/>
                  </a:solidFill>
                  <a:latin typeface="+mn-lt"/>
                  <a:ea typeface="+mn-ea"/>
                  <a:cs typeface="+mn-cs"/>
                </a:defRPr>
              </a:lvl2pPr>
              <a:lvl3pPr marL="1219272" algn="l" defTabSz="1219272" rtl="0" eaLnBrk="1" latinLnBrk="0" hangingPunct="1">
                <a:defRPr sz="2400" kern="1200">
                  <a:solidFill>
                    <a:schemeClr val="lt1"/>
                  </a:solidFill>
                  <a:latin typeface="+mn-lt"/>
                  <a:ea typeface="+mn-ea"/>
                  <a:cs typeface="+mn-cs"/>
                </a:defRPr>
              </a:lvl3pPr>
              <a:lvl4pPr marL="1828908" algn="l" defTabSz="1219272" rtl="0" eaLnBrk="1" latinLnBrk="0" hangingPunct="1">
                <a:defRPr sz="2400" kern="1200">
                  <a:solidFill>
                    <a:schemeClr val="lt1"/>
                  </a:solidFill>
                  <a:latin typeface="+mn-lt"/>
                  <a:ea typeface="+mn-ea"/>
                  <a:cs typeface="+mn-cs"/>
                </a:defRPr>
              </a:lvl4pPr>
              <a:lvl5pPr marL="2438545" algn="l" defTabSz="1219272" rtl="0" eaLnBrk="1" latinLnBrk="0" hangingPunct="1">
                <a:defRPr sz="2400" kern="1200">
                  <a:solidFill>
                    <a:schemeClr val="lt1"/>
                  </a:solidFill>
                  <a:latin typeface="+mn-lt"/>
                  <a:ea typeface="+mn-ea"/>
                  <a:cs typeface="+mn-cs"/>
                </a:defRPr>
              </a:lvl5pPr>
              <a:lvl6pPr marL="3048180" algn="l" defTabSz="1219272" rtl="0" eaLnBrk="1" latinLnBrk="0" hangingPunct="1">
                <a:defRPr sz="2400" kern="1200">
                  <a:solidFill>
                    <a:schemeClr val="lt1"/>
                  </a:solidFill>
                  <a:latin typeface="+mn-lt"/>
                  <a:ea typeface="+mn-ea"/>
                  <a:cs typeface="+mn-cs"/>
                </a:defRPr>
              </a:lvl6pPr>
              <a:lvl7pPr marL="3657816" algn="l" defTabSz="1219272" rtl="0" eaLnBrk="1" latinLnBrk="0" hangingPunct="1">
                <a:defRPr sz="2400" kern="1200">
                  <a:solidFill>
                    <a:schemeClr val="lt1"/>
                  </a:solidFill>
                  <a:latin typeface="+mn-lt"/>
                  <a:ea typeface="+mn-ea"/>
                  <a:cs typeface="+mn-cs"/>
                </a:defRPr>
              </a:lvl7pPr>
              <a:lvl8pPr marL="4267452" algn="l" defTabSz="1219272" rtl="0" eaLnBrk="1" latinLnBrk="0" hangingPunct="1">
                <a:defRPr sz="2400" kern="1200">
                  <a:solidFill>
                    <a:schemeClr val="lt1"/>
                  </a:solidFill>
                  <a:latin typeface="+mn-lt"/>
                  <a:ea typeface="+mn-ea"/>
                  <a:cs typeface="+mn-cs"/>
                </a:defRPr>
              </a:lvl8pPr>
              <a:lvl9pPr marL="4877087" algn="l" defTabSz="1219272" rtl="0" eaLnBrk="1" latinLnBrk="0" hangingPunct="1">
                <a:defRPr sz="24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329144238"/>
      </p:ext>
    </p:extLst>
  </p:cSld>
  <p:clrMap bg1="lt1" tx1="dk1" bg2="lt2" tx2="dk2" accent1="accent1" accent2="accent2" accent3="accent3" accent4="accent4" accent5="accent5" accent6="accent6" hlink="hlink" folHlink="folHlink"/>
  <p:sldLayoutIdLst>
    <p:sldLayoutId id="2147483667" r:id="rId1"/>
  </p:sldLayoutIdLst>
  <p:timing>
    <p:tnLst>
      <p:par>
        <p:cTn id="1" dur="indefinite" restart="never" nodeType="tmRoot"/>
      </p:par>
    </p:tnLst>
  </p:timing>
  <p:txStyles>
    <p:titleStyle>
      <a:lvl1pPr algn="ctr" defTabSz="1219444" rtl="0" eaLnBrk="1" latinLnBrk="0" hangingPunct="1">
        <a:spcBef>
          <a:spcPct val="0"/>
        </a:spcBef>
        <a:buNone/>
        <a:defRPr sz="5900" kern="1200">
          <a:solidFill>
            <a:schemeClr val="tx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28535" y="960377"/>
            <a:ext cx="10976375" cy="1143265"/>
          </a:xfrm>
          <a:prstGeom prst="rect">
            <a:avLst/>
          </a:prstGeom>
        </p:spPr>
        <p:txBody>
          <a:bodyPr vert="horz" lIns="45033" tIns="22516" rIns="45033" bIns="22516"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28535" y="2286558"/>
            <a:ext cx="10976375" cy="3714098"/>
          </a:xfrm>
          <a:prstGeom prst="rect">
            <a:avLst/>
          </a:prstGeom>
        </p:spPr>
        <p:txBody>
          <a:bodyPr vert="horz" lIns="45033" tIns="22516" rIns="45033" bIns="22516"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88767301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Lst>
  <p:timing>
    <p:tnLst>
      <p:par>
        <p:cTn id="1" dur="indefinite" restart="never" nodeType="tmRoot"/>
      </p:par>
    </p:tnLst>
  </p:timing>
  <p:txStyles>
    <p:titleStyle>
      <a:lvl1pPr algn="l" defTabSz="600407" rtl="0" eaLnBrk="1" latinLnBrk="0" hangingPunct="1">
        <a:spcBef>
          <a:spcPct val="0"/>
        </a:spcBef>
        <a:buNone/>
        <a:defRPr sz="2934" kern="1200">
          <a:solidFill>
            <a:schemeClr val="bg1"/>
          </a:solidFill>
          <a:latin typeface="微软雅黑" panose="020B0503020204020204" pitchFamily="34" charset="-122"/>
          <a:ea typeface="微软雅黑" panose="020B0503020204020204" pitchFamily="34" charset="-122"/>
          <a:cs typeface="+mj-cs"/>
        </a:defRPr>
      </a:lvl1pPr>
    </p:titleStyle>
    <p:bodyStyle>
      <a:lvl1pPr marL="225258" indent="-225258" algn="l" defTabSz="600407" rtl="0" eaLnBrk="1" latinLnBrk="0" hangingPunct="1">
        <a:spcBef>
          <a:spcPct val="20000"/>
        </a:spcBef>
        <a:buFont typeface="Arial" panose="020B0604020202020204" pitchFamily="34" charset="0"/>
        <a:buChar char="•"/>
        <a:defRPr sz="2400" kern="1200">
          <a:solidFill>
            <a:schemeClr val="bg1"/>
          </a:solidFill>
          <a:latin typeface="微软雅黑" panose="020B0503020204020204" pitchFamily="34" charset="-122"/>
          <a:ea typeface="微软雅黑" panose="020B0503020204020204" pitchFamily="34" charset="-122"/>
          <a:cs typeface="+mn-cs"/>
        </a:defRPr>
      </a:lvl1pPr>
      <a:lvl2pPr marL="487778" indent="-187998" algn="l" defTabSz="600407" rtl="0" eaLnBrk="1" latinLnBrk="0" hangingPunct="1">
        <a:spcBef>
          <a:spcPct val="20000"/>
        </a:spcBef>
        <a:buFont typeface="Arial" panose="020B0604020202020204" pitchFamily="34" charset="0"/>
        <a:buChar char="–"/>
        <a:defRPr sz="2134" kern="1200">
          <a:solidFill>
            <a:schemeClr val="bg1"/>
          </a:solidFill>
          <a:latin typeface="微软雅黑" panose="020B0503020204020204" pitchFamily="34" charset="-122"/>
          <a:ea typeface="微软雅黑" panose="020B0503020204020204" pitchFamily="34" charset="-122"/>
          <a:cs typeface="+mn-cs"/>
        </a:defRPr>
      </a:lvl2pPr>
      <a:lvl3pPr marL="750297" indent="-149890" algn="l" defTabSz="600407" rtl="0" eaLnBrk="1" latinLnBrk="0" hangingPunct="1">
        <a:spcBef>
          <a:spcPct val="20000"/>
        </a:spcBef>
        <a:buFont typeface="Arial" panose="020B0604020202020204" pitchFamily="34" charset="0"/>
        <a:buChar char="•"/>
        <a:defRPr sz="1867" kern="1200">
          <a:solidFill>
            <a:schemeClr val="bg1"/>
          </a:solidFill>
          <a:latin typeface="微软雅黑" panose="020B0503020204020204" pitchFamily="34" charset="-122"/>
          <a:ea typeface="微软雅黑" panose="020B0503020204020204" pitchFamily="34" charset="-122"/>
          <a:cs typeface="+mn-cs"/>
        </a:defRPr>
      </a:lvl3pPr>
      <a:lvl4pPr marL="1050923" indent="-149890" algn="l" defTabSz="600407" rtl="0" eaLnBrk="1" latinLnBrk="0" hangingPunct="1">
        <a:spcBef>
          <a:spcPct val="20000"/>
        </a:spcBef>
        <a:buFont typeface="Arial" panose="020B0604020202020204" pitchFamily="34" charset="0"/>
        <a:buChar char="–"/>
        <a:defRPr sz="1600" kern="1200">
          <a:solidFill>
            <a:schemeClr val="bg1"/>
          </a:solidFill>
          <a:latin typeface="微软雅黑" panose="020B0503020204020204" pitchFamily="34" charset="-122"/>
          <a:ea typeface="微软雅黑" panose="020B0503020204020204" pitchFamily="34" charset="-122"/>
          <a:cs typeface="+mn-cs"/>
        </a:defRPr>
      </a:lvl4pPr>
      <a:lvl5pPr marL="1350703" indent="-149890" algn="l" defTabSz="600407" rtl="0" eaLnBrk="1" latinLnBrk="0" hangingPunct="1">
        <a:spcBef>
          <a:spcPct val="20000"/>
        </a:spcBef>
        <a:buFont typeface="Arial" panose="020B0604020202020204" pitchFamily="34" charset="0"/>
        <a:buChar char="»"/>
        <a:defRPr sz="1600" kern="1200">
          <a:solidFill>
            <a:schemeClr val="bg1"/>
          </a:solidFill>
          <a:latin typeface="微软雅黑" panose="020B0503020204020204" pitchFamily="34" charset="-122"/>
          <a:ea typeface="微软雅黑" panose="020B0503020204020204" pitchFamily="34" charset="-122"/>
          <a:cs typeface="+mn-cs"/>
        </a:defRPr>
      </a:lvl5pPr>
      <a:lvl6pPr marL="1651330" indent="-149890" algn="l" defTabSz="600407" rtl="0" eaLnBrk="1" latinLnBrk="0" hangingPunct="1">
        <a:spcBef>
          <a:spcPct val="20000"/>
        </a:spcBef>
        <a:buFont typeface="Arial" panose="020B0604020202020204" pitchFamily="34" charset="0"/>
        <a:buChar char="•"/>
        <a:defRPr sz="1334" kern="1200">
          <a:solidFill>
            <a:schemeClr val="tx1"/>
          </a:solidFill>
          <a:latin typeface="+mn-lt"/>
          <a:ea typeface="+mn-ea"/>
          <a:cs typeface="+mn-cs"/>
        </a:defRPr>
      </a:lvl6pPr>
      <a:lvl7pPr marL="1951110" indent="-149890" algn="l" defTabSz="600407" rtl="0" eaLnBrk="1" latinLnBrk="0" hangingPunct="1">
        <a:spcBef>
          <a:spcPct val="20000"/>
        </a:spcBef>
        <a:buFont typeface="Arial" panose="020B0604020202020204" pitchFamily="34" charset="0"/>
        <a:buChar char="•"/>
        <a:defRPr sz="1334" kern="1200">
          <a:solidFill>
            <a:schemeClr val="tx1"/>
          </a:solidFill>
          <a:latin typeface="+mn-lt"/>
          <a:ea typeface="+mn-ea"/>
          <a:cs typeface="+mn-cs"/>
        </a:defRPr>
      </a:lvl7pPr>
      <a:lvl8pPr marL="2251737" indent="-149890" algn="l" defTabSz="600407" rtl="0" eaLnBrk="1" latinLnBrk="0" hangingPunct="1">
        <a:spcBef>
          <a:spcPct val="20000"/>
        </a:spcBef>
        <a:buFont typeface="Arial" panose="020B0604020202020204" pitchFamily="34" charset="0"/>
        <a:buChar char="•"/>
        <a:defRPr sz="1334" kern="1200">
          <a:solidFill>
            <a:schemeClr val="tx1"/>
          </a:solidFill>
          <a:latin typeface="+mn-lt"/>
          <a:ea typeface="+mn-ea"/>
          <a:cs typeface="+mn-cs"/>
        </a:defRPr>
      </a:lvl8pPr>
      <a:lvl9pPr marL="2552364" indent="-149890" algn="l" defTabSz="600407" rtl="0" eaLnBrk="1" latinLnBrk="0" hangingPunct="1">
        <a:spcBef>
          <a:spcPct val="20000"/>
        </a:spcBef>
        <a:buFont typeface="Arial" panose="020B0604020202020204" pitchFamily="34" charset="0"/>
        <a:buChar char="•"/>
        <a:defRPr sz="1334" kern="1200">
          <a:solidFill>
            <a:schemeClr val="tx1"/>
          </a:solidFill>
          <a:latin typeface="+mn-lt"/>
          <a:ea typeface="+mn-ea"/>
          <a:cs typeface="+mn-cs"/>
        </a:defRPr>
      </a:lvl9pPr>
    </p:bodyStyle>
    <p:otherStyle>
      <a:defPPr>
        <a:defRPr lang="zh-CN"/>
      </a:defPPr>
      <a:lvl1pPr marL="0" algn="l" defTabSz="600407" rtl="0" eaLnBrk="1" latinLnBrk="0" hangingPunct="1">
        <a:defRPr sz="1200" kern="1200">
          <a:solidFill>
            <a:schemeClr val="tx1"/>
          </a:solidFill>
          <a:latin typeface="+mn-lt"/>
          <a:ea typeface="+mn-ea"/>
          <a:cs typeface="+mn-cs"/>
        </a:defRPr>
      </a:lvl1pPr>
      <a:lvl2pPr marL="300627" algn="l" defTabSz="600407" rtl="0" eaLnBrk="1" latinLnBrk="0" hangingPunct="1">
        <a:defRPr sz="1200" kern="1200">
          <a:solidFill>
            <a:schemeClr val="tx1"/>
          </a:solidFill>
          <a:latin typeface="+mn-lt"/>
          <a:ea typeface="+mn-ea"/>
          <a:cs typeface="+mn-cs"/>
        </a:defRPr>
      </a:lvl2pPr>
      <a:lvl3pPr marL="600407" algn="l" defTabSz="600407" rtl="0" eaLnBrk="1" latinLnBrk="0" hangingPunct="1">
        <a:defRPr sz="1200" kern="1200">
          <a:solidFill>
            <a:schemeClr val="tx1"/>
          </a:solidFill>
          <a:latin typeface="+mn-lt"/>
          <a:ea typeface="+mn-ea"/>
          <a:cs typeface="+mn-cs"/>
        </a:defRPr>
      </a:lvl3pPr>
      <a:lvl4pPr marL="901034" algn="l" defTabSz="600407" rtl="0" eaLnBrk="1" latinLnBrk="0" hangingPunct="1">
        <a:defRPr sz="1200" kern="1200">
          <a:solidFill>
            <a:schemeClr val="tx1"/>
          </a:solidFill>
          <a:latin typeface="+mn-lt"/>
          <a:ea typeface="+mn-ea"/>
          <a:cs typeface="+mn-cs"/>
        </a:defRPr>
      </a:lvl4pPr>
      <a:lvl5pPr marL="1200813" algn="l" defTabSz="600407" rtl="0" eaLnBrk="1" latinLnBrk="0" hangingPunct="1">
        <a:defRPr sz="1200" kern="1200">
          <a:solidFill>
            <a:schemeClr val="tx1"/>
          </a:solidFill>
          <a:latin typeface="+mn-lt"/>
          <a:ea typeface="+mn-ea"/>
          <a:cs typeface="+mn-cs"/>
        </a:defRPr>
      </a:lvl5pPr>
      <a:lvl6pPr marL="1501440" algn="l" defTabSz="600407" rtl="0" eaLnBrk="1" latinLnBrk="0" hangingPunct="1">
        <a:defRPr sz="1200" kern="1200">
          <a:solidFill>
            <a:schemeClr val="tx1"/>
          </a:solidFill>
          <a:latin typeface="+mn-lt"/>
          <a:ea typeface="+mn-ea"/>
          <a:cs typeface="+mn-cs"/>
        </a:defRPr>
      </a:lvl6pPr>
      <a:lvl7pPr marL="1801220" algn="l" defTabSz="600407" rtl="0" eaLnBrk="1" latinLnBrk="0" hangingPunct="1">
        <a:defRPr sz="1200" kern="1200">
          <a:solidFill>
            <a:schemeClr val="tx1"/>
          </a:solidFill>
          <a:latin typeface="+mn-lt"/>
          <a:ea typeface="+mn-ea"/>
          <a:cs typeface="+mn-cs"/>
        </a:defRPr>
      </a:lvl7pPr>
      <a:lvl8pPr marL="2101847" algn="l" defTabSz="600407" rtl="0" eaLnBrk="1" latinLnBrk="0" hangingPunct="1">
        <a:defRPr sz="1200" kern="1200">
          <a:solidFill>
            <a:schemeClr val="tx1"/>
          </a:solidFill>
          <a:latin typeface="+mn-lt"/>
          <a:ea typeface="+mn-ea"/>
          <a:cs typeface="+mn-cs"/>
        </a:defRPr>
      </a:lvl8pPr>
      <a:lvl9pPr marL="2401627" algn="l" defTabSz="600407"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1057027" y="2277666"/>
            <a:ext cx="7692053" cy="768104"/>
          </a:xfrm>
          <a:prstGeom prst="rect">
            <a:avLst/>
          </a:prstGeom>
        </p:spPr>
        <p:txBody>
          <a:bodyPr>
            <a:noAutofit/>
          </a:bodyPr>
          <a:lstStyle>
            <a:defPPr>
              <a:defRPr lang="zh-CN"/>
            </a:defPPr>
            <a:lvl1pPr lvl="0" defTabSz="450215">
              <a:spcBef>
                <a:spcPct val="0"/>
              </a:spcBef>
              <a:defRPr kumimoji="1" sz="1800" b="1">
                <a:gradFill>
                  <a:gsLst>
                    <a:gs pos="49000">
                      <a:schemeClr val="bg1"/>
                    </a:gs>
                    <a:gs pos="100000">
                      <a:schemeClr val="bg1">
                        <a:lumMod val="65000"/>
                      </a:schemeClr>
                    </a:gs>
                  </a:gsLst>
                  <a:lin ang="5400000" scaled="1"/>
                </a:gra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defRPr>
            </a:lvl1pPr>
          </a:lstStyle>
          <a:p>
            <a:pPr defTabSz="600407"/>
            <a:r>
              <a:rPr lang="en-US" altLang="zh-CN" sz="5400" dirty="0" smtClean="0">
                <a:gradFill>
                  <a:gsLst>
                    <a:gs pos="49000">
                      <a:prstClr val="white"/>
                    </a:gs>
                    <a:gs pos="100000">
                      <a:prstClr val="white">
                        <a:lumMod val="65000"/>
                      </a:prstClr>
                    </a:gs>
                  </a:gsLst>
                  <a:lin ang="5400000" scaled="1"/>
                </a:gradFill>
              </a:rPr>
              <a:t>Day 10  </a:t>
            </a:r>
          </a:p>
          <a:p>
            <a:pPr defTabSz="600407"/>
            <a:r>
              <a:rPr lang="zh-CN" altLang="en-US" sz="5400" dirty="0" smtClean="0">
                <a:gradFill>
                  <a:gsLst>
                    <a:gs pos="49000">
                      <a:prstClr val="white"/>
                    </a:gs>
                    <a:gs pos="100000">
                      <a:prstClr val="white">
                        <a:lumMod val="65000"/>
                      </a:prstClr>
                    </a:gs>
                  </a:gsLst>
                  <a:lin ang="5400000" scaled="1"/>
                </a:gradFill>
              </a:rPr>
              <a:t>华</a:t>
            </a:r>
            <a:r>
              <a:rPr lang="zh-CN" altLang="en-US" sz="5400" dirty="0">
                <a:gradFill>
                  <a:gsLst>
                    <a:gs pos="49000">
                      <a:prstClr val="white"/>
                    </a:gs>
                    <a:gs pos="100000">
                      <a:prstClr val="white">
                        <a:lumMod val="65000"/>
                      </a:prstClr>
                    </a:gs>
                  </a:gsLst>
                  <a:lin ang="5400000" scaled="1"/>
                </a:gradFill>
              </a:rPr>
              <a:t>为云区</a:t>
            </a:r>
            <a:r>
              <a:rPr lang="zh-CN" altLang="en-US" sz="5400" dirty="0" smtClean="0">
                <a:gradFill>
                  <a:gsLst>
                    <a:gs pos="49000">
                      <a:prstClr val="white"/>
                    </a:gs>
                    <a:gs pos="100000">
                      <a:prstClr val="white">
                        <a:lumMod val="65000"/>
                      </a:prstClr>
                    </a:gs>
                  </a:gsLst>
                  <a:lin ang="5400000" scaled="1"/>
                </a:gradFill>
              </a:rPr>
              <a:t>块链</a:t>
            </a:r>
            <a:r>
              <a:rPr lang="zh-CN" altLang="en-US" sz="5400" dirty="0">
                <a:gradFill>
                  <a:gsLst>
                    <a:gs pos="49000">
                      <a:prstClr val="white"/>
                    </a:gs>
                    <a:gs pos="100000">
                      <a:prstClr val="white">
                        <a:lumMod val="65000"/>
                      </a:prstClr>
                    </a:gs>
                  </a:gsLst>
                  <a:lin ang="5400000" scaled="1"/>
                </a:gradFill>
              </a:rPr>
              <a:t>服务</a:t>
            </a:r>
          </a:p>
        </p:txBody>
      </p:sp>
    </p:spTree>
    <p:extLst>
      <p:ext uri="{BB962C8B-B14F-4D97-AF65-F5344CB8AC3E}">
        <p14:creationId xmlns:p14="http://schemas.microsoft.com/office/powerpoint/2010/main" val="41331222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矩形 253"/>
          <p:cNvSpPr/>
          <p:nvPr/>
        </p:nvSpPr>
        <p:spPr bwMode="auto">
          <a:xfrm>
            <a:off x="3446907" y="4908903"/>
            <a:ext cx="5523238" cy="919693"/>
          </a:xfrm>
          <a:prstGeom prst="rect">
            <a:avLst/>
          </a:prstGeom>
        </p:spPr>
        <p:style>
          <a:lnRef idx="1">
            <a:schemeClr val="dk1"/>
          </a:lnRef>
          <a:fillRef idx="2">
            <a:schemeClr val="dk1"/>
          </a:fillRef>
          <a:effectRef idx="1">
            <a:schemeClr val="dk1"/>
          </a:effectRef>
          <a:fontRef idx="minor">
            <a:schemeClr val="dk1"/>
          </a:fontRef>
        </p:style>
        <p:txBody>
          <a:bodyPr vertOverflow="overflow" horzOverflow="overflow" vert="horz" wrap="square" numCol="1" spcCol="0" rtlCol="0" fromWordArt="0" anchor="ctr" anchorCtr="0" forceAA="0" compatLnSpc="1">
            <a:noAutofit/>
          </a:bodyPr>
          <a:lstStyle/>
          <a:p>
            <a:pPr indent="-304861" algn="ctr" defTabSz="1080563" fontAlgn="ctr">
              <a:buClr>
                <a:srgbClr val="990000"/>
              </a:buClr>
              <a:buSzPct val="60000"/>
            </a:pPr>
            <a:endParaRPr lang="zh-CN" altLang="en-US">
              <a:solidFill>
                <a:prstClr val="white"/>
              </a:solidFill>
              <a:latin typeface="Calibri"/>
              <a:ea typeface="宋体" panose="02010600030101010101" pitchFamily="2" charset="-122"/>
              <a:cs typeface="Arial" panose="020B0604020202020204" pitchFamily="34" charset="0"/>
              <a:sym typeface="+mn-ea"/>
            </a:endParaRPr>
          </a:p>
        </p:txBody>
      </p:sp>
      <p:grpSp>
        <p:nvGrpSpPr>
          <p:cNvPr id="250" name="组合 249"/>
          <p:cNvGrpSpPr/>
          <p:nvPr/>
        </p:nvGrpSpPr>
        <p:grpSpPr>
          <a:xfrm>
            <a:off x="1273010" y="1139519"/>
            <a:ext cx="7697135" cy="3649131"/>
            <a:chOff x="600" y="1213"/>
            <a:chExt cx="9089" cy="4309"/>
          </a:xfrm>
        </p:grpSpPr>
        <p:sp>
          <p:nvSpPr>
            <p:cNvPr id="197" name="矩形 196"/>
            <p:cNvSpPr/>
            <p:nvPr/>
          </p:nvSpPr>
          <p:spPr>
            <a:xfrm>
              <a:off x="702" y="1305"/>
              <a:ext cx="1281" cy="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1080563"/>
              <a:r>
                <a:rPr lang="en-US" altLang="zh-CN" sz="1600">
                  <a:solidFill>
                    <a:prstClr val="white"/>
                  </a:solidFill>
                  <a:latin typeface="Calibri"/>
                  <a:ea typeface="宋体" panose="02010600030101010101" pitchFamily="2" charset="-122"/>
                </a:rPr>
                <a:t>   </a:t>
              </a:r>
              <a:r>
                <a:rPr lang="en-US" altLang="zh-CN" sz="1334">
                  <a:solidFill>
                    <a:prstClr val="white"/>
                  </a:solidFill>
                  <a:latin typeface="微软雅黑" panose="020B0503020204020204" pitchFamily="34" charset="-122"/>
                  <a:ea typeface="微软雅黑" panose="020B0503020204020204" pitchFamily="34" charset="-122"/>
                </a:rPr>
                <a:t>   </a:t>
              </a:r>
              <a:r>
                <a:rPr lang="zh-CN" altLang="en-US" sz="1334">
                  <a:solidFill>
                    <a:prstClr val="white"/>
                  </a:solidFill>
                  <a:latin typeface="微软雅黑" panose="020B0503020204020204" pitchFamily="34" charset="-122"/>
                  <a:ea typeface="微软雅黑" panose="020B0503020204020204" pitchFamily="34" charset="-122"/>
                </a:rPr>
                <a:t>区块链    </a:t>
              </a:r>
            </a:p>
            <a:p>
              <a:pPr algn="just" defTabSz="1080563"/>
              <a:r>
                <a:rPr lang="zh-CN" altLang="en-US" sz="1334">
                  <a:solidFill>
                    <a:prstClr val="white"/>
                  </a:solidFill>
                  <a:latin typeface="微软雅黑" panose="020B0503020204020204" pitchFamily="34" charset="-122"/>
                  <a:ea typeface="微软雅黑" panose="020B0503020204020204" pitchFamily="34" charset="-122"/>
                </a:rPr>
                <a:t>      </a:t>
              </a:r>
              <a:r>
                <a:rPr lang="zh-CN" altLang="zh-CN" sz="1334">
                  <a:solidFill>
                    <a:prstClr val="white"/>
                  </a:solidFill>
                  <a:latin typeface="微软雅黑" panose="020B0503020204020204" pitchFamily="34" charset="-122"/>
                  <a:ea typeface="微软雅黑" panose="020B0503020204020204" pitchFamily="34" charset="-122"/>
                </a:rPr>
                <a:t>管理员</a:t>
              </a:r>
            </a:p>
          </p:txBody>
        </p:sp>
        <p:pic>
          <p:nvPicPr>
            <p:cNvPr id="196" name="图片 195"/>
            <p:cNvPicPr>
              <a:picLocks noChangeAspect="1"/>
            </p:cNvPicPr>
            <p:nvPr/>
          </p:nvPicPr>
          <p:blipFill>
            <a:blip r:embed="rId3"/>
            <a:stretch>
              <a:fillRect/>
            </a:stretch>
          </p:blipFill>
          <p:spPr>
            <a:xfrm>
              <a:off x="702" y="1388"/>
              <a:ext cx="425" cy="514"/>
            </a:xfrm>
            <a:prstGeom prst="rect">
              <a:avLst/>
            </a:prstGeom>
          </p:spPr>
        </p:pic>
        <p:sp>
          <p:nvSpPr>
            <p:cNvPr id="199" name="圆角矩形 198"/>
            <p:cNvSpPr/>
            <p:nvPr/>
          </p:nvSpPr>
          <p:spPr>
            <a:xfrm>
              <a:off x="600" y="2471"/>
              <a:ext cx="1767" cy="905"/>
            </a:xfrm>
            <a:prstGeom prst="roundRect">
              <a:avLst>
                <a:gd name="adj" fmla="val 11943"/>
              </a:avLst>
            </a:prstGeom>
          </p:spPr>
          <p:style>
            <a:lnRef idx="1">
              <a:schemeClr val="accent1"/>
            </a:lnRef>
            <a:fillRef idx="2">
              <a:schemeClr val="accent1"/>
            </a:fillRef>
            <a:effectRef idx="1">
              <a:schemeClr val="accent1"/>
            </a:effectRef>
            <a:fontRef idx="minor">
              <a:schemeClr val="dk1"/>
            </a:fontRef>
          </p:style>
          <p:txBody>
            <a:bodyPr lIns="0" tIns="0" rIns="0" bIns="0" rtlCol="0" anchor="t">
              <a:normAutofit fontScale="67500" lnSpcReduction="20000"/>
            </a:bodyPr>
            <a:lstStyle/>
            <a:p>
              <a:pPr algn="ctr" defTabSz="456445"/>
              <a:endParaRPr kumimoji="1" lang="en-US" altLang="zh-CN" sz="2134" b="1" kern="0" dirty="0">
                <a:solidFill>
                  <a:prstClr val="black"/>
                </a:solidFill>
                <a:latin typeface="微软雅黑" panose="020B0503020204020204" pitchFamily="34" charset="-122"/>
                <a:ea typeface="微软雅黑" panose="020B0503020204020204" pitchFamily="34" charset="-122"/>
              </a:endParaRPr>
            </a:p>
            <a:p>
              <a:pPr algn="ctr" defTabSz="456445"/>
              <a:endParaRPr kumimoji="1" lang="en-US" altLang="zh-CN" sz="2134" b="1" kern="0" dirty="0">
                <a:solidFill>
                  <a:prstClr val="black"/>
                </a:solidFill>
                <a:latin typeface="微软雅黑" panose="020B0503020204020204" pitchFamily="34" charset="-122"/>
                <a:ea typeface="微软雅黑" panose="020B0503020204020204" pitchFamily="34" charset="-122"/>
              </a:endParaRPr>
            </a:p>
            <a:p>
              <a:pPr algn="ctr" defTabSz="456445"/>
              <a:r>
                <a:rPr kumimoji="1" lang="en-US" altLang="zh-CN" sz="2134" b="1" kern="0" dirty="0">
                  <a:solidFill>
                    <a:prstClr val="black"/>
                  </a:solidFill>
                  <a:latin typeface="微软雅黑" panose="020B0503020204020204" pitchFamily="34" charset="-122"/>
                  <a:ea typeface="微软雅黑" panose="020B0503020204020204" pitchFamily="34" charset="-122"/>
                </a:rPr>
                <a:t>BCS</a:t>
              </a:r>
              <a:r>
                <a:rPr kumimoji="1" lang="zh-CN" altLang="en-US" sz="2134" b="1" kern="0" dirty="0">
                  <a:solidFill>
                    <a:prstClr val="black"/>
                  </a:solidFill>
                  <a:latin typeface="微软雅黑" panose="020B0503020204020204" pitchFamily="34" charset="-122"/>
                  <a:ea typeface="微软雅黑" panose="020B0503020204020204" pitchFamily="34" charset="-122"/>
                </a:rPr>
                <a:t>监控管理平台</a:t>
              </a:r>
            </a:p>
            <a:p>
              <a:pPr algn="ctr" defTabSz="456445"/>
              <a:endParaRPr kumimoji="1" lang="en-US" altLang="zh-CN" sz="1000" b="1" kern="0" dirty="0">
                <a:solidFill>
                  <a:prstClr val="black"/>
                </a:solidFill>
                <a:latin typeface="微软雅黑" panose="020B0503020204020204" pitchFamily="34" charset="-122"/>
                <a:ea typeface="微软雅黑" panose="020B0503020204020204" pitchFamily="34" charset="-122"/>
              </a:endParaRPr>
            </a:p>
          </p:txBody>
        </p:sp>
        <p:pic>
          <p:nvPicPr>
            <p:cNvPr id="200" name="图片 199"/>
            <p:cNvPicPr>
              <a:picLocks noChangeAspect="1"/>
            </p:cNvPicPr>
            <p:nvPr/>
          </p:nvPicPr>
          <p:blipFill>
            <a:blip r:embed="rId4"/>
            <a:stretch>
              <a:fillRect/>
            </a:stretch>
          </p:blipFill>
          <p:spPr>
            <a:xfrm>
              <a:off x="1110" y="2470"/>
              <a:ext cx="464" cy="454"/>
            </a:xfrm>
            <a:prstGeom prst="rect">
              <a:avLst/>
            </a:prstGeom>
          </p:spPr>
        </p:pic>
        <p:cxnSp>
          <p:nvCxnSpPr>
            <p:cNvPr id="201" name="直接箭头连接符 200"/>
            <p:cNvCxnSpPr/>
            <p:nvPr/>
          </p:nvCxnSpPr>
          <p:spPr>
            <a:xfrm flipH="1">
              <a:off x="1336" y="1982"/>
              <a:ext cx="13" cy="489"/>
            </a:xfrm>
            <a:prstGeom prst="straightConnector1">
              <a:avLst/>
            </a:prstGeom>
            <a:ln>
              <a:solidFill>
                <a:schemeClr val="accent6">
                  <a:lumMod val="75000"/>
                </a:schemeClr>
              </a:solidFill>
              <a:tailEnd type="arrow" w="med" len="med"/>
            </a:ln>
          </p:spPr>
          <p:style>
            <a:lnRef idx="1">
              <a:schemeClr val="accent1"/>
            </a:lnRef>
            <a:fillRef idx="0">
              <a:schemeClr val="accent1"/>
            </a:fillRef>
            <a:effectRef idx="0">
              <a:schemeClr val="accent1"/>
            </a:effectRef>
            <a:fontRef idx="minor">
              <a:schemeClr val="tx1"/>
            </a:fontRef>
          </p:style>
        </p:cxnSp>
        <p:sp>
          <p:nvSpPr>
            <p:cNvPr id="202" name="矩形 201"/>
            <p:cNvSpPr/>
            <p:nvPr/>
          </p:nvSpPr>
          <p:spPr bwMode="auto">
            <a:xfrm>
              <a:off x="3167" y="1213"/>
              <a:ext cx="6522" cy="4309"/>
            </a:xfrm>
            <a:prstGeom prst="rect">
              <a:avLst/>
            </a:prstGeom>
            <a:solidFill>
              <a:srgbClr val="F2F2F2"/>
            </a:solid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indent="-304861" algn="ctr" defTabSz="1080563" fontAlgn="ctr">
                <a:buClr>
                  <a:srgbClr val="990000"/>
                </a:buClr>
                <a:buSzPct val="60000"/>
              </a:pPr>
              <a:endParaRPr lang="zh-CN" altLang="en-US">
                <a:solidFill>
                  <a:prstClr val="white"/>
                </a:solidFill>
                <a:latin typeface="Calibri"/>
                <a:ea typeface="宋体" panose="02010600030101010101" pitchFamily="2" charset="-122"/>
                <a:cs typeface="Arial" panose="020B0604020202020204" pitchFamily="34" charset="0"/>
                <a:sym typeface="+mn-ea"/>
              </a:endParaRPr>
            </a:p>
          </p:txBody>
        </p:sp>
        <p:sp>
          <p:nvSpPr>
            <p:cNvPr id="203" name="文本框 202"/>
            <p:cNvSpPr txBox="1"/>
            <p:nvPr/>
          </p:nvSpPr>
          <p:spPr>
            <a:xfrm>
              <a:off x="3310" y="1213"/>
              <a:ext cx="2147" cy="400"/>
            </a:xfrm>
            <a:prstGeom prst="rect">
              <a:avLst/>
            </a:prstGeom>
            <a:noFill/>
          </p:spPr>
          <p:txBody>
            <a:bodyPr wrap="none" rtlCol="0">
              <a:spAutoFit/>
            </a:bodyPr>
            <a:lstStyle/>
            <a:p>
              <a:pPr defTabSz="1080563"/>
              <a:r>
                <a:rPr lang="zh-CN" altLang="en-US" sz="1600">
                  <a:solidFill>
                    <a:prstClr val="black"/>
                  </a:solidFill>
                  <a:latin typeface="微软雅黑" panose="020B0503020204020204" pitchFamily="34" charset="-122"/>
                  <a:ea typeface="微软雅黑" panose="020B0503020204020204" pitchFamily="34" charset="-122"/>
                </a:rPr>
                <a:t>华为云区块链</a:t>
              </a:r>
              <a:r>
                <a:rPr lang="en-US" altLang="zh-CN" sz="1600">
                  <a:solidFill>
                    <a:prstClr val="black"/>
                  </a:solidFill>
                  <a:latin typeface="微软雅黑" panose="020B0503020204020204" pitchFamily="34" charset="-122"/>
                  <a:ea typeface="微软雅黑" panose="020B0503020204020204" pitchFamily="34" charset="-122"/>
                </a:rPr>
                <a:t>VPC</a:t>
              </a:r>
            </a:p>
          </p:txBody>
        </p:sp>
        <p:sp>
          <p:nvSpPr>
            <p:cNvPr id="204" name="圆角矩形 203"/>
            <p:cNvSpPr/>
            <p:nvPr/>
          </p:nvSpPr>
          <p:spPr>
            <a:xfrm>
              <a:off x="3398" y="1624"/>
              <a:ext cx="5261" cy="847"/>
            </a:xfrm>
            <a:prstGeom prst="roundRect">
              <a:avLst>
                <a:gd name="adj" fmla="val 11943"/>
              </a:avLst>
            </a:prstGeom>
            <a:noFill/>
            <a:ln w="9525" cap="flat" cmpd="sng" algn="ctr">
              <a:solidFill>
                <a:schemeClr val="tx1"/>
              </a:solidFill>
              <a:prstDash val="solid"/>
            </a:ln>
            <a:effectLst>
              <a:outerShdw blurRad="40000" dist="23000" dir="5400000" rotWithShape="0">
                <a:srgbClr val="000000">
                  <a:alpha val="35000"/>
                </a:srgbClr>
              </a:outerShdw>
            </a:effectLst>
          </p:spPr>
          <p:txBody>
            <a:bodyPr lIns="0" tIns="0" rIns="0" bIns="0" rtlCol="0" anchor="t">
              <a:normAutofit/>
            </a:bodyPr>
            <a:lstStyle/>
            <a:p>
              <a:pPr algn="ctr" defTabSz="456445"/>
              <a:endParaRPr kumimoji="1" lang="en-US" altLang="zh-CN" sz="2134" b="1" kern="0" dirty="0">
                <a:solidFill>
                  <a:prstClr val="black"/>
                </a:solidFill>
                <a:latin typeface="微软雅黑" panose="020B0503020204020204" pitchFamily="34" charset="-122"/>
                <a:ea typeface="微软雅黑" panose="020B0503020204020204" pitchFamily="34" charset="-122"/>
              </a:endParaRPr>
            </a:p>
            <a:p>
              <a:pPr algn="ctr" defTabSz="456445"/>
              <a:endParaRPr kumimoji="1" lang="en-US" altLang="zh-CN" sz="1000" b="1" kern="0" dirty="0">
                <a:solidFill>
                  <a:prstClr val="black"/>
                </a:solidFill>
                <a:latin typeface="微软雅黑" panose="020B0503020204020204" pitchFamily="34" charset="-122"/>
                <a:ea typeface="微软雅黑" panose="020B0503020204020204" pitchFamily="34" charset="-122"/>
              </a:endParaRPr>
            </a:p>
          </p:txBody>
        </p:sp>
        <p:sp>
          <p:nvSpPr>
            <p:cNvPr id="205" name="圆角矩形 204"/>
            <p:cNvSpPr/>
            <p:nvPr/>
          </p:nvSpPr>
          <p:spPr bwMode="auto">
            <a:xfrm>
              <a:off x="3629" y="1888"/>
              <a:ext cx="2182" cy="422"/>
            </a:xfrm>
            <a:prstGeom prst="roundRect">
              <a:avLst/>
            </a:prstGeom>
            <a:solidFill>
              <a:srgbClr val="92D05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noAutofit/>
            </a:bodyPr>
            <a:lstStyle/>
            <a:p>
              <a:pPr algn="ctr" defTabSz="456445">
                <a:lnSpc>
                  <a:spcPct val="110000"/>
                </a:lnSpc>
                <a:defRPr/>
              </a:pPr>
              <a:r>
                <a:rPr lang="en-US" altLang="zh-CN" sz="1067" dirty="0">
                  <a:solidFill>
                    <a:prstClr val="black"/>
                  </a:solidFill>
                  <a:latin typeface="微软雅黑" panose="020B0503020204020204" pitchFamily="34" charset="-122"/>
                  <a:ea typeface="微软雅黑" panose="020B0503020204020204" pitchFamily="34" charset="-122"/>
                  <a:sym typeface="+mn-ea"/>
                </a:rPr>
                <a:t>Kubernetes</a:t>
              </a:r>
            </a:p>
          </p:txBody>
        </p:sp>
        <p:sp>
          <p:nvSpPr>
            <p:cNvPr id="207" name="圆角矩形 206"/>
            <p:cNvSpPr/>
            <p:nvPr/>
          </p:nvSpPr>
          <p:spPr bwMode="auto">
            <a:xfrm>
              <a:off x="6298" y="1888"/>
              <a:ext cx="2182" cy="422"/>
            </a:xfrm>
            <a:prstGeom prst="roundRect">
              <a:avLst/>
            </a:prstGeom>
            <a:solidFill>
              <a:srgbClr val="92D05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noAutofit/>
            </a:bodyPr>
            <a:lstStyle/>
            <a:p>
              <a:pPr algn="ctr" defTabSz="456445">
                <a:lnSpc>
                  <a:spcPct val="110000"/>
                </a:lnSpc>
                <a:defRPr/>
              </a:pPr>
              <a:r>
                <a:rPr lang="en-US" altLang="zh-CN" sz="1067" dirty="0">
                  <a:solidFill>
                    <a:prstClr val="black"/>
                  </a:solidFill>
                  <a:latin typeface="微软雅黑" panose="020B0503020204020204" pitchFamily="34" charset="-122"/>
                  <a:ea typeface="微软雅黑" panose="020B0503020204020204" pitchFamily="34" charset="-122"/>
                  <a:sym typeface="+mn-ea"/>
                </a:rPr>
                <a:t>Hyperledger</a:t>
              </a:r>
            </a:p>
          </p:txBody>
        </p:sp>
        <p:sp>
          <p:nvSpPr>
            <p:cNvPr id="208" name="圆角矩形 207"/>
            <p:cNvSpPr/>
            <p:nvPr/>
          </p:nvSpPr>
          <p:spPr>
            <a:xfrm>
              <a:off x="3397" y="2780"/>
              <a:ext cx="5262" cy="1102"/>
            </a:xfrm>
            <a:prstGeom prst="roundRect">
              <a:avLst>
                <a:gd name="adj" fmla="val 11943"/>
              </a:avLst>
            </a:prstGeom>
            <a:noFill/>
            <a:ln w="9525" cap="flat" cmpd="sng" algn="ctr">
              <a:solidFill>
                <a:schemeClr val="tx1"/>
              </a:solidFill>
              <a:prstDash val="solid"/>
            </a:ln>
            <a:effectLst>
              <a:outerShdw blurRad="40000" dist="23000" dir="5400000" rotWithShape="0">
                <a:srgbClr val="000000">
                  <a:alpha val="35000"/>
                </a:srgbClr>
              </a:outerShdw>
            </a:effectLst>
          </p:spPr>
          <p:txBody>
            <a:bodyPr lIns="0" tIns="0" rIns="0" bIns="0" rtlCol="0" anchor="t">
              <a:normAutofit/>
            </a:bodyPr>
            <a:lstStyle/>
            <a:p>
              <a:pPr algn="ctr" defTabSz="456445"/>
              <a:endParaRPr kumimoji="1" lang="en-US" altLang="zh-CN" sz="2134" b="1" kern="0" dirty="0">
                <a:solidFill>
                  <a:prstClr val="black"/>
                </a:solidFill>
                <a:latin typeface="微软雅黑" panose="020B0503020204020204" pitchFamily="34" charset="-122"/>
                <a:ea typeface="微软雅黑" panose="020B0503020204020204" pitchFamily="34" charset="-122"/>
              </a:endParaRPr>
            </a:p>
            <a:p>
              <a:pPr algn="ctr" defTabSz="456445"/>
              <a:endParaRPr kumimoji="1" lang="en-US" altLang="zh-CN" sz="1000" b="1" kern="0" dirty="0">
                <a:solidFill>
                  <a:prstClr val="black"/>
                </a:solidFill>
                <a:latin typeface="微软雅黑" panose="020B0503020204020204" pitchFamily="34" charset="-122"/>
                <a:ea typeface="微软雅黑" panose="020B0503020204020204" pitchFamily="34" charset="-122"/>
              </a:endParaRPr>
            </a:p>
          </p:txBody>
        </p:sp>
        <p:grpSp>
          <p:nvGrpSpPr>
            <p:cNvPr id="211" name="组合 210"/>
            <p:cNvGrpSpPr/>
            <p:nvPr/>
          </p:nvGrpSpPr>
          <p:grpSpPr>
            <a:xfrm>
              <a:off x="3563" y="3006"/>
              <a:ext cx="1609" cy="651"/>
              <a:chOff x="3740" y="2721"/>
              <a:chExt cx="1609" cy="651"/>
            </a:xfrm>
          </p:grpSpPr>
          <p:sp>
            <p:nvSpPr>
              <p:cNvPr id="210" name="圆角矩形 209"/>
              <p:cNvSpPr/>
              <p:nvPr/>
            </p:nvSpPr>
            <p:spPr bwMode="auto">
              <a:xfrm>
                <a:off x="3740" y="2721"/>
                <a:ext cx="1609" cy="651"/>
              </a:xfrm>
              <a:prstGeom prst="roundRect">
                <a:avLst/>
              </a:prstGeom>
              <a:solidFill>
                <a:srgbClr val="92D05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noAutofit/>
              </a:bodyPr>
              <a:lstStyle/>
              <a:p>
                <a:pPr algn="ctr" defTabSz="456445">
                  <a:lnSpc>
                    <a:spcPct val="110000"/>
                  </a:lnSpc>
                  <a:defRPr/>
                </a:pPr>
                <a:r>
                  <a:rPr lang="en-US" altLang="zh-CN" sz="1067" dirty="0">
                    <a:solidFill>
                      <a:prstClr val="black"/>
                    </a:solidFill>
                    <a:latin typeface="微软雅黑" panose="020B0503020204020204" pitchFamily="34" charset="-122"/>
                    <a:ea typeface="微软雅黑" panose="020B0503020204020204" pitchFamily="34" charset="-122"/>
                    <a:sym typeface="+mn-ea"/>
                  </a:rPr>
                  <a:t>           Peer </a:t>
                </a:r>
                <a:r>
                  <a:rPr lang="zh-CN" altLang="en-US" sz="1067" dirty="0">
                    <a:solidFill>
                      <a:prstClr val="black"/>
                    </a:solidFill>
                    <a:latin typeface="微软雅黑" panose="020B0503020204020204" pitchFamily="34" charset="-122"/>
                    <a:ea typeface="微软雅黑" panose="020B0503020204020204" pitchFamily="34" charset="-122"/>
                    <a:sym typeface="+mn-ea"/>
                  </a:rPr>
                  <a:t>节点</a:t>
                </a:r>
              </a:p>
            </p:txBody>
          </p:sp>
          <p:pic>
            <p:nvPicPr>
              <p:cNvPr id="209" name="图片 208"/>
              <p:cNvPicPr>
                <a:picLocks noChangeAspect="1"/>
              </p:cNvPicPr>
              <p:nvPr/>
            </p:nvPicPr>
            <p:blipFill>
              <a:blip r:embed="rId5"/>
              <a:stretch>
                <a:fillRect/>
              </a:stretch>
            </p:blipFill>
            <p:spPr>
              <a:xfrm>
                <a:off x="3799" y="2819"/>
                <a:ext cx="589" cy="454"/>
              </a:xfrm>
              <a:prstGeom prst="rect">
                <a:avLst/>
              </a:prstGeom>
            </p:spPr>
          </p:pic>
        </p:grpSp>
        <p:grpSp>
          <p:nvGrpSpPr>
            <p:cNvPr id="212" name="组合 211"/>
            <p:cNvGrpSpPr/>
            <p:nvPr/>
          </p:nvGrpSpPr>
          <p:grpSpPr>
            <a:xfrm>
              <a:off x="5294" y="3006"/>
              <a:ext cx="1578" cy="651"/>
              <a:chOff x="3751" y="2721"/>
              <a:chExt cx="1578" cy="651"/>
            </a:xfrm>
          </p:grpSpPr>
          <p:sp>
            <p:nvSpPr>
              <p:cNvPr id="213" name="圆角矩形 212"/>
              <p:cNvSpPr/>
              <p:nvPr/>
            </p:nvSpPr>
            <p:spPr bwMode="auto">
              <a:xfrm>
                <a:off x="3751" y="2721"/>
                <a:ext cx="1578" cy="651"/>
              </a:xfrm>
              <a:prstGeom prst="roundRect">
                <a:avLst/>
              </a:prstGeom>
              <a:solidFill>
                <a:srgbClr val="92D05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noAutofit/>
              </a:bodyPr>
              <a:lstStyle/>
              <a:p>
                <a:pPr algn="ctr" defTabSz="456445">
                  <a:lnSpc>
                    <a:spcPct val="110000"/>
                  </a:lnSpc>
                  <a:defRPr/>
                </a:pPr>
                <a:r>
                  <a:rPr lang="en-US" altLang="zh-CN" sz="1067" dirty="0">
                    <a:solidFill>
                      <a:prstClr val="black"/>
                    </a:solidFill>
                    <a:latin typeface="微软雅黑" panose="020B0503020204020204" pitchFamily="34" charset="-122"/>
                    <a:ea typeface="微软雅黑" panose="020B0503020204020204" pitchFamily="34" charset="-122"/>
                    <a:sym typeface="+mn-ea"/>
                  </a:rPr>
                  <a:t>           Peer </a:t>
                </a:r>
                <a:r>
                  <a:rPr lang="zh-CN" altLang="en-US" sz="1067" dirty="0">
                    <a:solidFill>
                      <a:prstClr val="black"/>
                    </a:solidFill>
                    <a:latin typeface="微软雅黑" panose="020B0503020204020204" pitchFamily="34" charset="-122"/>
                    <a:ea typeface="微软雅黑" panose="020B0503020204020204" pitchFamily="34" charset="-122"/>
                    <a:sym typeface="+mn-ea"/>
                  </a:rPr>
                  <a:t>节点</a:t>
                </a:r>
              </a:p>
            </p:txBody>
          </p:sp>
          <p:pic>
            <p:nvPicPr>
              <p:cNvPr id="214" name="图片 213"/>
              <p:cNvPicPr>
                <a:picLocks noChangeAspect="1"/>
              </p:cNvPicPr>
              <p:nvPr/>
            </p:nvPicPr>
            <p:blipFill>
              <a:blip r:embed="rId5"/>
              <a:stretch>
                <a:fillRect/>
              </a:stretch>
            </p:blipFill>
            <p:spPr>
              <a:xfrm>
                <a:off x="3799" y="2819"/>
                <a:ext cx="589" cy="454"/>
              </a:xfrm>
              <a:prstGeom prst="rect">
                <a:avLst/>
              </a:prstGeom>
            </p:spPr>
          </p:pic>
        </p:grpSp>
        <p:grpSp>
          <p:nvGrpSpPr>
            <p:cNvPr id="215" name="组合 214"/>
            <p:cNvGrpSpPr/>
            <p:nvPr/>
          </p:nvGrpSpPr>
          <p:grpSpPr>
            <a:xfrm>
              <a:off x="6991" y="3010"/>
              <a:ext cx="1576" cy="651"/>
              <a:chOff x="3762" y="2721"/>
              <a:chExt cx="1576" cy="651"/>
            </a:xfrm>
          </p:grpSpPr>
          <p:sp>
            <p:nvSpPr>
              <p:cNvPr id="216" name="圆角矩形 215"/>
              <p:cNvSpPr/>
              <p:nvPr/>
            </p:nvSpPr>
            <p:spPr bwMode="auto">
              <a:xfrm>
                <a:off x="3762" y="2721"/>
                <a:ext cx="1576" cy="651"/>
              </a:xfrm>
              <a:prstGeom prst="roundRect">
                <a:avLst/>
              </a:prstGeom>
              <a:solidFill>
                <a:srgbClr val="92D05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noAutofit/>
              </a:bodyPr>
              <a:lstStyle/>
              <a:p>
                <a:pPr algn="ctr" defTabSz="456445">
                  <a:lnSpc>
                    <a:spcPct val="110000"/>
                  </a:lnSpc>
                  <a:defRPr/>
                </a:pPr>
                <a:r>
                  <a:rPr lang="en-US" altLang="zh-CN" sz="1067" dirty="0">
                    <a:solidFill>
                      <a:prstClr val="black"/>
                    </a:solidFill>
                    <a:latin typeface="微软雅黑" panose="020B0503020204020204" pitchFamily="34" charset="-122"/>
                    <a:ea typeface="微软雅黑" panose="020B0503020204020204" pitchFamily="34" charset="-122"/>
                    <a:sym typeface="+mn-ea"/>
                  </a:rPr>
                  <a:t>          </a:t>
                </a:r>
                <a:r>
                  <a:rPr lang="zh-CN" altLang="en-US" sz="1067" dirty="0">
                    <a:solidFill>
                      <a:prstClr val="black"/>
                    </a:solidFill>
                    <a:latin typeface="微软雅黑" panose="020B0503020204020204" pitchFamily="34" charset="-122"/>
                    <a:ea typeface="微软雅黑" panose="020B0503020204020204" pitchFamily="34" charset="-122"/>
                    <a:sym typeface="+mn-ea"/>
                  </a:rPr>
                  <a:t>排序节点</a:t>
                </a:r>
              </a:p>
            </p:txBody>
          </p:sp>
          <p:pic>
            <p:nvPicPr>
              <p:cNvPr id="217" name="图片 216"/>
              <p:cNvPicPr>
                <a:picLocks noChangeAspect="1"/>
              </p:cNvPicPr>
              <p:nvPr/>
            </p:nvPicPr>
            <p:blipFill>
              <a:blip r:embed="rId5"/>
              <a:stretch>
                <a:fillRect/>
              </a:stretch>
            </p:blipFill>
            <p:spPr>
              <a:xfrm>
                <a:off x="3810" y="2819"/>
                <a:ext cx="589" cy="454"/>
              </a:xfrm>
              <a:prstGeom prst="rect">
                <a:avLst/>
              </a:prstGeom>
            </p:spPr>
          </p:pic>
        </p:grpSp>
        <p:sp>
          <p:nvSpPr>
            <p:cNvPr id="218" name="圆角矩形 217"/>
            <p:cNvSpPr/>
            <p:nvPr/>
          </p:nvSpPr>
          <p:spPr>
            <a:xfrm>
              <a:off x="3397" y="4203"/>
              <a:ext cx="5262" cy="1102"/>
            </a:xfrm>
            <a:prstGeom prst="roundRect">
              <a:avLst>
                <a:gd name="adj" fmla="val 11943"/>
              </a:avLst>
            </a:prstGeom>
            <a:noFill/>
            <a:ln w="9525" cap="flat" cmpd="sng" algn="ctr">
              <a:solidFill>
                <a:schemeClr val="tx1"/>
              </a:solidFill>
              <a:prstDash val="solid"/>
            </a:ln>
            <a:effectLst>
              <a:outerShdw blurRad="40000" dist="23000" dir="5400000" rotWithShape="0">
                <a:srgbClr val="000000">
                  <a:alpha val="35000"/>
                </a:srgbClr>
              </a:outerShdw>
            </a:effectLst>
          </p:spPr>
          <p:txBody>
            <a:bodyPr lIns="0" tIns="0" rIns="0" bIns="0" rtlCol="0" anchor="t">
              <a:normAutofit/>
            </a:bodyPr>
            <a:lstStyle/>
            <a:p>
              <a:pPr algn="ctr" defTabSz="456445"/>
              <a:endParaRPr kumimoji="1" lang="en-US" altLang="zh-CN" sz="2134" b="1" kern="0" dirty="0">
                <a:solidFill>
                  <a:prstClr val="black"/>
                </a:solidFill>
                <a:latin typeface="微软雅黑" panose="020B0503020204020204" pitchFamily="34" charset="-122"/>
                <a:ea typeface="微软雅黑" panose="020B0503020204020204" pitchFamily="34" charset="-122"/>
              </a:endParaRPr>
            </a:p>
            <a:p>
              <a:pPr algn="ctr" defTabSz="456445"/>
              <a:endParaRPr kumimoji="1" lang="en-US" altLang="zh-CN" sz="1000" b="1" kern="0" dirty="0">
                <a:solidFill>
                  <a:prstClr val="black"/>
                </a:solidFill>
                <a:latin typeface="微软雅黑" panose="020B0503020204020204" pitchFamily="34" charset="-122"/>
                <a:ea typeface="微软雅黑" panose="020B0503020204020204" pitchFamily="34" charset="-122"/>
              </a:endParaRPr>
            </a:p>
          </p:txBody>
        </p:sp>
        <p:cxnSp>
          <p:nvCxnSpPr>
            <p:cNvPr id="219" name="直接连接符 218"/>
            <p:cNvCxnSpPr>
              <a:stCxn id="205" idx="2"/>
            </p:cNvCxnSpPr>
            <p:nvPr/>
          </p:nvCxnSpPr>
          <p:spPr>
            <a:xfrm>
              <a:off x="4720" y="2310"/>
              <a:ext cx="3" cy="2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1" name="肘形连接符 220"/>
            <p:cNvCxnSpPr/>
            <p:nvPr/>
          </p:nvCxnSpPr>
          <p:spPr>
            <a:xfrm rot="5400000">
              <a:off x="4339" y="2683"/>
              <a:ext cx="374" cy="294"/>
            </a:xfrm>
            <a:prstGeom prst="bentConnector3">
              <a:avLst>
                <a:gd name="adj1" fmla="val -481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2" name="肘形连接符 221"/>
            <p:cNvCxnSpPr>
              <a:endCxn id="213" idx="0"/>
            </p:cNvCxnSpPr>
            <p:nvPr/>
          </p:nvCxnSpPr>
          <p:spPr>
            <a:xfrm>
              <a:off x="4650" y="2620"/>
              <a:ext cx="1433" cy="38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4" name="肘形连接符 223"/>
            <p:cNvCxnSpPr>
              <a:endCxn id="216" idx="0"/>
            </p:cNvCxnSpPr>
            <p:nvPr/>
          </p:nvCxnSpPr>
          <p:spPr>
            <a:xfrm>
              <a:off x="6062" y="2624"/>
              <a:ext cx="1717" cy="38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5" name="直接连接符 224"/>
            <p:cNvCxnSpPr/>
            <p:nvPr/>
          </p:nvCxnSpPr>
          <p:spPr>
            <a:xfrm>
              <a:off x="7453" y="2358"/>
              <a:ext cx="3" cy="266"/>
            </a:xfrm>
            <a:prstGeom prst="line">
              <a:avLst/>
            </a:prstGeom>
          </p:spPr>
          <p:style>
            <a:lnRef idx="1">
              <a:schemeClr val="accent2"/>
            </a:lnRef>
            <a:fillRef idx="0">
              <a:schemeClr val="accent2"/>
            </a:fillRef>
            <a:effectRef idx="0">
              <a:schemeClr val="accent2"/>
            </a:effectRef>
            <a:fontRef idx="minor">
              <a:schemeClr val="tx1"/>
            </a:fontRef>
          </p:style>
        </p:cxnSp>
        <p:pic>
          <p:nvPicPr>
            <p:cNvPr id="227" name="图片 226"/>
            <p:cNvPicPr>
              <a:picLocks noChangeAspect="1"/>
            </p:cNvPicPr>
            <p:nvPr/>
          </p:nvPicPr>
          <p:blipFill>
            <a:blip r:embed="rId6"/>
            <a:stretch>
              <a:fillRect/>
            </a:stretch>
          </p:blipFill>
          <p:spPr>
            <a:xfrm>
              <a:off x="3906" y="4501"/>
              <a:ext cx="572" cy="505"/>
            </a:xfrm>
            <a:prstGeom prst="rect">
              <a:avLst/>
            </a:prstGeom>
          </p:spPr>
        </p:pic>
        <p:grpSp>
          <p:nvGrpSpPr>
            <p:cNvPr id="233" name="组合 232"/>
            <p:cNvGrpSpPr/>
            <p:nvPr/>
          </p:nvGrpSpPr>
          <p:grpSpPr>
            <a:xfrm>
              <a:off x="3521" y="4430"/>
              <a:ext cx="1608" cy="650"/>
              <a:chOff x="3829" y="4430"/>
              <a:chExt cx="1608" cy="650"/>
            </a:xfrm>
          </p:grpSpPr>
          <p:sp>
            <p:nvSpPr>
              <p:cNvPr id="231" name="圆角矩形 230"/>
              <p:cNvSpPr/>
              <p:nvPr/>
            </p:nvSpPr>
            <p:spPr bwMode="auto">
              <a:xfrm>
                <a:off x="3829" y="4430"/>
                <a:ext cx="1609" cy="651"/>
              </a:xfrm>
              <a:prstGeom prst="roundRect">
                <a:avLst/>
              </a:prstGeom>
              <a:solidFill>
                <a:srgbClr val="92D05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noAutofit/>
              </a:bodyPr>
              <a:lstStyle/>
              <a:p>
                <a:pPr algn="ctr" defTabSz="456445">
                  <a:lnSpc>
                    <a:spcPct val="110000"/>
                  </a:lnSpc>
                  <a:defRPr/>
                </a:pPr>
                <a:r>
                  <a:rPr lang="en-US" altLang="zh-CN" sz="1067" dirty="0">
                    <a:solidFill>
                      <a:prstClr val="black"/>
                    </a:solidFill>
                    <a:latin typeface="微软雅黑" panose="020B0503020204020204" pitchFamily="34" charset="-122"/>
                    <a:ea typeface="微软雅黑" panose="020B0503020204020204" pitchFamily="34" charset="-122"/>
                    <a:sym typeface="+mn-ea"/>
                  </a:rPr>
                  <a:t>           </a:t>
                </a:r>
                <a:r>
                  <a:rPr lang="zh-CN" altLang="en-US" sz="1067" dirty="0">
                    <a:solidFill>
                      <a:prstClr val="black"/>
                    </a:solidFill>
                    <a:latin typeface="微软雅黑" panose="020B0503020204020204" pitchFamily="34" charset="-122"/>
                    <a:ea typeface="微软雅黑" panose="020B0503020204020204" pitchFamily="34" charset="-122"/>
                    <a:sym typeface="+mn-ea"/>
                  </a:rPr>
                  <a:t>物理机</a:t>
                </a:r>
              </a:p>
              <a:p>
                <a:pPr algn="ctr" defTabSz="456445">
                  <a:lnSpc>
                    <a:spcPct val="110000"/>
                  </a:lnSpc>
                  <a:defRPr/>
                </a:pPr>
                <a:r>
                  <a:rPr lang="zh-CN" altLang="en-US" sz="1067" dirty="0">
                    <a:solidFill>
                      <a:prstClr val="black"/>
                    </a:solidFill>
                    <a:latin typeface="微软雅黑" panose="020B0503020204020204" pitchFamily="34" charset="-122"/>
                    <a:ea typeface="微软雅黑" panose="020B0503020204020204" pitchFamily="34" charset="-122"/>
                    <a:sym typeface="+mn-ea"/>
                  </a:rPr>
                  <a:t>           </a:t>
                </a:r>
                <a:r>
                  <a:rPr lang="en-US" altLang="zh-CN" sz="1067" dirty="0">
                    <a:solidFill>
                      <a:prstClr val="black"/>
                    </a:solidFill>
                    <a:latin typeface="微软雅黑" panose="020B0503020204020204" pitchFamily="34" charset="-122"/>
                    <a:ea typeface="微软雅黑" panose="020B0503020204020204" pitchFamily="34" charset="-122"/>
                    <a:sym typeface="+mn-ea"/>
                  </a:rPr>
                  <a:t>/</a:t>
                </a:r>
                <a:r>
                  <a:rPr lang="zh-CN" altLang="en-US" sz="1067" dirty="0">
                    <a:solidFill>
                      <a:prstClr val="black"/>
                    </a:solidFill>
                    <a:latin typeface="微软雅黑" panose="020B0503020204020204" pitchFamily="34" charset="-122"/>
                    <a:ea typeface="微软雅黑" panose="020B0503020204020204" pitchFamily="34" charset="-122"/>
                    <a:sym typeface="+mn-ea"/>
                  </a:rPr>
                  <a:t>虚拟机</a:t>
                </a:r>
              </a:p>
            </p:txBody>
          </p:sp>
          <p:pic>
            <p:nvPicPr>
              <p:cNvPr id="232" name="图片 231"/>
              <p:cNvPicPr>
                <a:picLocks noChangeAspect="1"/>
              </p:cNvPicPr>
              <p:nvPr/>
            </p:nvPicPr>
            <p:blipFill>
              <a:blip r:embed="rId6"/>
              <a:stretch>
                <a:fillRect/>
              </a:stretch>
            </p:blipFill>
            <p:spPr>
              <a:xfrm>
                <a:off x="3897" y="4502"/>
                <a:ext cx="572" cy="505"/>
              </a:xfrm>
              <a:prstGeom prst="rect">
                <a:avLst/>
              </a:prstGeom>
            </p:spPr>
          </p:pic>
        </p:grpSp>
        <p:sp>
          <p:nvSpPr>
            <p:cNvPr id="234" name="圆角矩形 233"/>
            <p:cNvSpPr/>
            <p:nvPr/>
          </p:nvSpPr>
          <p:spPr bwMode="auto">
            <a:xfrm>
              <a:off x="5276" y="4428"/>
              <a:ext cx="1609" cy="651"/>
            </a:xfrm>
            <a:prstGeom prst="roundRect">
              <a:avLst/>
            </a:prstGeom>
            <a:solidFill>
              <a:srgbClr val="92D05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noAutofit/>
            </a:bodyPr>
            <a:lstStyle/>
            <a:p>
              <a:pPr algn="ctr" defTabSz="456445">
                <a:lnSpc>
                  <a:spcPct val="110000"/>
                </a:lnSpc>
                <a:defRPr/>
              </a:pPr>
              <a:r>
                <a:rPr lang="en-US" altLang="zh-CN" sz="1067" dirty="0">
                  <a:solidFill>
                    <a:prstClr val="black"/>
                  </a:solidFill>
                  <a:latin typeface="微软雅黑" panose="020B0503020204020204" pitchFamily="34" charset="-122"/>
                  <a:ea typeface="微软雅黑" panose="020B0503020204020204" pitchFamily="34" charset="-122"/>
                  <a:sym typeface="+mn-ea"/>
                </a:rPr>
                <a:t>           </a:t>
              </a:r>
              <a:r>
                <a:rPr lang="zh-CN" altLang="en-US" sz="1067" dirty="0">
                  <a:solidFill>
                    <a:prstClr val="black"/>
                  </a:solidFill>
                  <a:latin typeface="微软雅黑" panose="020B0503020204020204" pitchFamily="34" charset="-122"/>
                  <a:ea typeface="微软雅黑" panose="020B0503020204020204" pitchFamily="34" charset="-122"/>
                  <a:sym typeface="+mn-ea"/>
                </a:rPr>
                <a:t>物理机</a:t>
              </a:r>
            </a:p>
            <a:p>
              <a:pPr algn="ctr" defTabSz="456445">
                <a:lnSpc>
                  <a:spcPct val="110000"/>
                </a:lnSpc>
                <a:defRPr/>
              </a:pPr>
              <a:r>
                <a:rPr lang="zh-CN" altLang="en-US" sz="1067" dirty="0">
                  <a:solidFill>
                    <a:prstClr val="black"/>
                  </a:solidFill>
                  <a:latin typeface="微软雅黑" panose="020B0503020204020204" pitchFamily="34" charset="-122"/>
                  <a:ea typeface="微软雅黑" panose="020B0503020204020204" pitchFamily="34" charset="-122"/>
                  <a:sym typeface="+mn-ea"/>
                </a:rPr>
                <a:t>           </a:t>
              </a:r>
              <a:r>
                <a:rPr lang="en-US" altLang="zh-CN" sz="1067" dirty="0">
                  <a:solidFill>
                    <a:prstClr val="black"/>
                  </a:solidFill>
                  <a:latin typeface="微软雅黑" panose="020B0503020204020204" pitchFamily="34" charset="-122"/>
                  <a:ea typeface="微软雅黑" panose="020B0503020204020204" pitchFamily="34" charset="-122"/>
                  <a:sym typeface="+mn-ea"/>
                </a:rPr>
                <a:t>/</a:t>
              </a:r>
              <a:r>
                <a:rPr lang="zh-CN" altLang="en-US" sz="1067" dirty="0">
                  <a:solidFill>
                    <a:prstClr val="black"/>
                  </a:solidFill>
                  <a:latin typeface="微软雅黑" panose="020B0503020204020204" pitchFamily="34" charset="-122"/>
                  <a:ea typeface="微软雅黑" panose="020B0503020204020204" pitchFamily="34" charset="-122"/>
                  <a:sym typeface="+mn-ea"/>
                </a:rPr>
                <a:t>虚拟机</a:t>
              </a:r>
            </a:p>
          </p:txBody>
        </p:sp>
        <p:sp>
          <p:nvSpPr>
            <p:cNvPr id="235" name="圆角矩形 234"/>
            <p:cNvSpPr/>
            <p:nvPr/>
          </p:nvSpPr>
          <p:spPr bwMode="auto">
            <a:xfrm>
              <a:off x="6984" y="4430"/>
              <a:ext cx="1609" cy="651"/>
            </a:xfrm>
            <a:prstGeom prst="roundRect">
              <a:avLst/>
            </a:prstGeom>
            <a:solidFill>
              <a:srgbClr val="92D05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noAutofit/>
            </a:bodyPr>
            <a:lstStyle/>
            <a:p>
              <a:pPr algn="ctr" defTabSz="456445">
                <a:lnSpc>
                  <a:spcPct val="110000"/>
                </a:lnSpc>
                <a:defRPr/>
              </a:pPr>
              <a:r>
                <a:rPr lang="en-US" altLang="zh-CN" sz="1067" dirty="0">
                  <a:solidFill>
                    <a:prstClr val="black"/>
                  </a:solidFill>
                  <a:latin typeface="微软雅黑" panose="020B0503020204020204" pitchFamily="34" charset="-122"/>
                  <a:ea typeface="微软雅黑" panose="020B0503020204020204" pitchFamily="34" charset="-122"/>
                  <a:sym typeface="+mn-ea"/>
                </a:rPr>
                <a:t>           </a:t>
              </a:r>
              <a:r>
                <a:rPr lang="zh-CN" altLang="en-US" sz="1067" dirty="0">
                  <a:solidFill>
                    <a:prstClr val="black"/>
                  </a:solidFill>
                  <a:latin typeface="微软雅黑" panose="020B0503020204020204" pitchFamily="34" charset="-122"/>
                  <a:ea typeface="微软雅黑" panose="020B0503020204020204" pitchFamily="34" charset="-122"/>
                  <a:sym typeface="+mn-ea"/>
                </a:rPr>
                <a:t>物理机</a:t>
              </a:r>
            </a:p>
            <a:p>
              <a:pPr algn="ctr" defTabSz="456445">
                <a:lnSpc>
                  <a:spcPct val="110000"/>
                </a:lnSpc>
                <a:defRPr/>
              </a:pPr>
              <a:r>
                <a:rPr lang="zh-CN" altLang="en-US" sz="1067" dirty="0">
                  <a:solidFill>
                    <a:prstClr val="black"/>
                  </a:solidFill>
                  <a:latin typeface="微软雅黑" panose="020B0503020204020204" pitchFamily="34" charset="-122"/>
                  <a:ea typeface="微软雅黑" panose="020B0503020204020204" pitchFamily="34" charset="-122"/>
                  <a:sym typeface="+mn-ea"/>
                </a:rPr>
                <a:t>           </a:t>
              </a:r>
              <a:r>
                <a:rPr lang="en-US" altLang="zh-CN" sz="1067" dirty="0">
                  <a:solidFill>
                    <a:prstClr val="black"/>
                  </a:solidFill>
                  <a:latin typeface="微软雅黑" panose="020B0503020204020204" pitchFamily="34" charset="-122"/>
                  <a:ea typeface="微软雅黑" panose="020B0503020204020204" pitchFamily="34" charset="-122"/>
                  <a:sym typeface="+mn-ea"/>
                </a:rPr>
                <a:t>/</a:t>
              </a:r>
              <a:r>
                <a:rPr lang="zh-CN" altLang="en-US" sz="1067" dirty="0">
                  <a:solidFill>
                    <a:prstClr val="black"/>
                  </a:solidFill>
                  <a:latin typeface="微软雅黑" panose="020B0503020204020204" pitchFamily="34" charset="-122"/>
                  <a:ea typeface="微软雅黑" panose="020B0503020204020204" pitchFamily="34" charset="-122"/>
                  <a:sym typeface="+mn-ea"/>
                </a:rPr>
                <a:t>虚拟机</a:t>
              </a:r>
            </a:p>
          </p:txBody>
        </p:sp>
        <p:pic>
          <p:nvPicPr>
            <p:cNvPr id="236" name="图片 235"/>
            <p:cNvPicPr>
              <a:picLocks noChangeAspect="1"/>
            </p:cNvPicPr>
            <p:nvPr/>
          </p:nvPicPr>
          <p:blipFill>
            <a:blip r:embed="rId6"/>
            <a:stretch>
              <a:fillRect/>
            </a:stretch>
          </p:blipFill>
          <p:spPr>
            <a:xfrm>
              <a:off x="5392" y="4503"/>
              <a:ext cx="572" cy="505"/>
            </a:xfrm>
            <a:prstGeom prst="rect">
              <a:avLst/>
            </a:prstGeom>
          </p:spPr>
        </p:pic>
        <p:pic>
          <p:nvPicPr>
            <p:cNvPr id="237" name="图片 236"/>
            <p:cNvPicPr>
              <a:picLocks noChangeAspect="1"/>
            </p:cNvPicPr>
            <p:nvPr/>
          </p:nvPicPr>
          <p:blipFill>
            <a:blip r:embed="rId6"/>
            <a:stretch>
              <a:fillRect/>
            </a:stretch>
          </p:blipFill>
          <p:spPr>
            <a:xfrm>
              <a:off x="7089" y="4501"/>
              <a:ext cx="572" cy="505"/>
            </a:xfrm>
            <a:prstGeom prst="rect">
              <a:avLst/>
            </a:prstGeom>
          </p:spPr>
        </p:pic>
        <p:sp>
          <p:nvSpPr>
            <p:cNvPr id="238" name="圆角矩形 237"/>
            <p:cNvSpPr/>
            <p:nvPr/>
          </p:nvSpPr>
          <p:spPr>
            <a:xfrm>
              <a:off x="8952" y="1669"/>
              <a:ext cx="567" cy="362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1080563"/>
              <a:r>
                <a:rPr lang="zh-CN" altLang="en-US" sz="2134">
                  <a:solidFill>
                    <a:prstClr val="white"/>
                  </a:solidFill>
                  <a:latin typeface="微软雅黑" panose="020B0503020204020204" pitchFamily="34" charset="-122"/>
                  <a:ea typeface="微软雅黑" panose="020B0503020204020204" pitchFamily="34" charset="-122"/>
                </a:rPr>
                <a:t>智能合约</a:t>
              </a:r>
            </a:p>
          </p:txBody>
        </p:sp>
      </p:grpSp>
      <p:sp>
        <p:nvSpPr>
          <p:cNvPr id="252" name="文本框 251"/>
          <p:cNvSpPr txBox="1"/>
          <p:nvPr/>
        </p:nvSpPr>
        <p:spPr>
          <a:xfrm>
            <a:off x="3469772" y="4908903"/>
            <a:ext cx="1210588" cy="338554"/>
          </a:xfrm>
          <a:prstGeom prst="rect">
            <a:avLst/>
          </a:prstGeom>
          <a:noFill/>
        </p:spPr>
        <p:txBody>
          <a:bodyPr wrap="none" rtlCol="0">
            <a:spAutoFit/>
          </a:bodyPr>
          <a:lstStyle/>
          <a:p>
            <a:pPr defTabSz="1080563"/>
            <a:r>
              <a:rPr lang="zh-CN" altLang="en-US" sz="1600">
                <a:solidFill>
                  <a:prstClr val="black"/>
                </a:solidFill>
                <a:latin typeface="微软雅黑" panose="020B0503020204020204" pitchFamily="34" charset="-122"/>
                <a:ea typeface="微软雅黑" panose="020B0503020204020204" pitchFamily="34" charset="-122"/>
              </a:rPr>
              <a:t>用户应用域</a:t>
            </a:r>
          </a:p>
        </p:txBody>
      </p:sp>
      <p:sp>
        <p:nvSpPr>
          <p:cNvPr id="255" name="矩形 254"/>
          <p:cNvSpPr/>
          <p:nvPr/>
        </p:nvSpPr>
        <p:spPr bwMode="auto">
          <a:xfrm>
            <a:off x="1118882" y="3209251"/>
            <a:ext cx="2146797" cy="2619346"/>
          </a:xfrm>
          <a:prstGeom prst="rect">
            <a:avLst/>
          </a:prstGeom>
        </p:spPr>
        <p:style>
          <a:lnRef idx="1">
            <a:schemeClr val="dk1"/>
          </a:lnRef>
          <a:fillRef idx="2">
            <a:schemeClr val="dk1"/>
          </a:fillRef>
          <a:effectRef idx="1">
            <a:schemeClr val="dk1"/>
          </a:effectRef>
          <a:fontRef idx="minor">
            <a:schemeClr val="dk1"/>
          </a:fontRef>
        </p:style>
        <p:txBody>
          <a:bodyPr vertOverflow="overflow" horzOverflow="overflow" vert="horz" wrap="square" numCol="1" spcCol="0" rtlCol="0" fromWordArt="0" anchor="ctr" anchorCtr="0" forceAA="0" compatLnSpc="1">
            <a:noAutofit/>
          </a:bodyPr>
          <a:lstStyle/>
          <a:p>
            <a:pPr indent="-304861" algn="ctr" defTabSz="1080563" fontAlgn="ctr">
              <a:buClr>
                <a:srgbClr val="990000"/>
              </a:buClr>
              <a:buSzPct val="60000"/>
            </a:pPr>
            <a:endParaRPr lang="zh-CN" altLang="en-US">
              <a:solidFill>
                <a:prstClr val="white"/>
              </a:solidFill>
              <a:latin typeface="Calibri"/>
              <a:ea typeface="宋体" panose="02010600030101010101" pitchFamily="2" charset="-122"/>
              <a:cs typeface="Arial" panose="020B0604020202020204" pitchFamily="34" charset="0"/>
              <a:sym typeface="+mn-ea"/>
            </a:endParaRPr>
          </a:p>
        </p:txBody>
      </p:sp>
      <p:sp>
        <p:nvSpPr>
          <p:cNvPr id="256" name="文本框 255"/>
          <p:cNvSpPr txBox="1"/>
          <p:nvPr/>
        </p:nvSpPr>
        <p:spPr>
          <a:xfrm>
            <a:off x="1184090" y="3212637"/>
            <a:ext cx="1620957" cy="338554"/>
          </a:xfrm>
          <a:prstGeom prst="rect">
            <a:avLst/>
          </a:prstGeom>
          <a:noFill/>
        </p:spPr>
        <p:txBody>
          <a:bodyPr wrap="none" rtlCol="0">
            <a:spAutoFit/>
          </a:bodyPr>
          <a:lstStyle/>
          <a:p>
            <a:pPr defTabSz="1080563"/>
            <a:r>
              <a:rPr lang="zh-CN" altLang="en-US" sz="1600">
                <a:solidFill>
                  <a:prstClr val="black"/>
                </a:solidFill>
                <a:latin typeface="微软雅黑" panose="020B0503020204020204" pitchFamily="34" charset="-122"/>
                <a:ea typeface="微软雅黑" panose="020B0503020204020204" pitchFamily="34" charset="-122"/>
              </a:rPr>
              <a:t>华为云其他服务</a:t>
            </a:r>
          </a:p>
        </p:txBody>
      </p:sp>
      <p:sp>
        <p:nvSpPr>
          <p:cNvPr id="263" name="圆角矩形 262"/>
          <p:cNvSpPr/>
          <p:nvPr/>
        </p:nvSpPr>
        <p:spPr bwMode="auto">
          <a:xfrm>
            <a:off x="4764459" y="5190062"/>
            <a:ext cx="1847854" cy="357376"/>
          </a:xfrm>
          <a:prstGeom prst="roundRect">
            <a:avLst/>
          </a:prstGeom>
          <a:solidFill>
            <a:srgbClr val="92D05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noAutofit/>
          </a:bodyPr>
          <a:lstStyle/>
          <a:p>
            <a:pPr algn="ctr" defTabSz="456445">
              <a:lnSpc>
                <a:spcPct val="110000"/>
              </a:lnSpc>
              <a:defRPr/>
            </a:pPr>
            <a:r>
              <a:rPr lang="zh-CN" altLang="en-US" sz="1067" dirty="0">
                <a:solidFill>
                  <a:prstClr val="black"/>
                </a:solidFill>
                <a:latin typeface="微软雅黑" panose="020B0503020204020204" pitchFamily="34" charset="-122"/>
                <a:ea typeface="微软雅黑" panose="020B0503020204020204" pitchFamily="34" charset="-122"/>
                <a:sym typeface="+mn-ea"/>
              </a:rPr>
              <a:t>用户业务系统</a:t>
            </a:r>
          </a:p>
        </p:txBody>
      </p:sp>
      <p:sp>
        <p:nvSpPr>
          <p:cNvPr id="264" name="圆角矩形 263"/>
          <p:cNvSpPr/>
          <p:nvPr/>
        </p:nvSpPr>
        <p:spPr bwMode="auto">
          <a:xfrm>
            <a:off x="6978158" y="5190062"/>
            <a:ext cx="1847854" cy="357376"/>
          </a:xfrm>
          <a:prstGeom prst="roundRect">
            <a:avLst/>
          </a:prstGeom>
          <a:solidFill>
            <a:srgbClr val="92D05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noAutofit/>
          </a:bodyPr>
          <a:lstStyle/>
          <a:p>
            <a:pPr algn="ctr" defTabSz="456445">
              <a:lnSpc>
                <a:spcPct val="110000"/>
              </a:lnSpc>
              <a:defRPr/>
            </a:pPr>
            <a:r>
              <a:rPr lang="en-US" altLang="zh-CN" sz="1067" dirty="0">
                <a:solidFill>
                  <a:prstClr val="black"/>
                </a:solidFill>
                <a:latin typeface="微软雅黑" panose="020B0503020204020204" pitchFamily="34" charset="-122"/>
                <a:ea typeface="微软雅黑" panose="020B0503020204020204" pitchFamily="34" charset="-122"/>
                <a:sym typeface="+mn-ea"/>
              </a:rPr>
              <a:t>Fabric SDK</a:t>
            </a:r>
          </a:p>
        </p:txBody>
      </p:sp>
      <p:cxnSp>
        <p:nvCxnSpPr>
          <p:cNvPr id="265" name="直接箭头连接符 264"/>
          <p:cNvCxnSpPr>
            <a:stCxn id="263" idx="3"/>
            <a:endCxn id="264" idx="1"/>
          </p:cNvCxnSpPr>
          <p:nvPr/>
        </p:nvCxnSpPr>
        <p:spPr>
          <a:xfrm>
            <a:off x="6612479" y="5378065"/>
            <a:ext cx="3658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6" name="直接箭头连接符 265"/>
          <p:cNvCxnSpPr/>
          <p:nvPr/>
        </p:nvCxnSpPr>
        <p:spPr>
          <a:xfrm flipV="1">
            <a:off x="8572120" y="4598952"/>
            <a:ext cx="14397" cy="604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7" name="圆角矩形 266"/>
          <p:cNvSpPr/>
          <p:nvPr/>
        </p:nvSpPr>
        <p:spPr bwMode="auto">
          <a:xfrm>
            <a:off x="1268610" y="3585257"/>
            <a:ext cx="1847854" cy="357376"/>
          </a:xfrm>
          <a:prstGeom prst="roundRect">
            <a:avLst/>
          </a:prstGeom>
          <a:solidFill>
            <a:srgbClr val="92D05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noAutofit/>
          </a:bodyPr>
          <a:lstStyle/>
          <a:p>
            <a:pPr algn="ctr" defTabSz="456445">
              <a:lnSpc>
                <a:spcPct val="110000"/>
              </a:lnSpc>
              <a:defRPr/>
            </a:pPr>
            <a:r>
              <a:rPr lang="zh-CN" altLang="en-US" sz="1067" dirty="0">
                <a:solidFill>
                  <a:prstClr val="black"/>
                </a:solidFill>
                <a:latin typeface="微软雅黑" panose="020B0503020204020204" pitchFamily="34" charset="-122"/>
                <a:ea typeface="微软雅黑" panose="020B0503020204020204" pitchFamily="34" charset="-122"/>
                <a:sym typeface="+mn-ea"/>
              </a:rPr>
              <a:t>云安全</a:t>
            </a:r>
          </a:p>
        </p:txBody>
      </p:sp>
      <p:sp>
        <p:nvSpPr>
          <p:cNvPr id="268" name="圆角矩形 267"/>
          <p:cNvSpPr/>
          <p:nvPr/>
        </p:nvSpPr>
        <p:spPr bwMode="auto">
          <a:xfrm>
            <a:off x="1272845" y="4056113"/>
            <a:ext cx="1847854" cy="357376"/>
          </a:xfrm>
          <a:prstGeom prst="roundRect">
            <a:avLst/>
          </a:prstGeom>
          <a:solidFill>
            <a:srgbClr val="92D05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noAutofit/>
          </a:bodyPr>
          <a:lstStyle/>
          <a:p>
            <a:pPr algn="ctr" defTabSz="456445">
              <a:lnSpc>
                <a:spcPct val="110000"/>
              </a:lnSpc>
              <a:defRPr/>
            </a:pPr>
            <a:r>
              <a:rPr lang="zh-CN" altLang="en-US" sz="1067" dirty="0">
                <a:solidFill>
                  <a:prstClr val="black"/>
                </a:solidFill>
                <a:latin typeface="微软雅黑" panose="020B0503020204020204" pitchFamily="34" charset="-122"/>
                <a:ea typeface="微软雅黑" panose="020B0503020204020204" pitchFamily="34" charset="-122"/>
                <a:sym typeface="+mn-ea"/>
              </a:rPr>
              <a:t>人工智能</a:t>
            </a:r>
          </a:p>
        </p:txBody>
      </p:sp>
      <p:sp>
        <p:nvSpPr>
          <p:cNvPr id="269" name="圆角矩形 268"/>
          <p:cNvSpPr/>
          <p:nvPr/>
        </p:nvSpPr>
        <p:spPr bwMode="auto">
          <a:xfrm>
            <a:off x="1272845" y="4514266"/>
            <a:ext cx="1847854" cy="357376"/>
          </a:xfrm>
          <a:prstGeom prst="roundRect">
            <a:avLst/>
          </a:prstGeom>
          <a:solidFill>
            <a:srgbClr val="92D05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noAutofit/>
          </a:bodyPr>
          <a:lstStyle/>
          <a:p>
            <a:pPr algn="ctr" defTabSz="456445">
              <a:lnSpc>
                <a:spcPct val="110000"/>
              </a:lnSpc>
              <a:defRPr/>
            </a:pPr>
            <a:r>
              <a:rPr lang="zh-CN" altLang="en-US" sz="1067" dirty="0">
                <a:solidFill>
                  <a:prstClr val="black"/>
                </a:solidFill>
                <a:latin typeface="微软雅黑" panose="020B0503020204020204" pitchFamily="34" charset="-122"/>
                <a:ea typeface="微软雅黑" panose="020B0503020204020204" pitchFamily="34" charset="-122"/>
                <a:sym typeface="+mn-ea"/>
              </a:rPr>
              <a:t>大数据分析</a:t>
            </a:r>
          </a:p>
        </p:txBody>
      </p:sp>
      <p:sp>
        <p:nvSpPr>
          <p:cNvPr id="270" name="圆角矩形 269"/>
          <p:cNvSpPr/>
          <p:nvPr/>
        </p:nvSpPr>
        <p:spPr bwMode="auto">
          <a:xfrm>
            <a:off x="1267764" y="5368750"/>
            <a:ext cx="1847854" cy="357376"/>
          </a:xfrm>
          <a:prstGeom prst="roundRect">
            <a:avLst/>
          </a:prstGeom>
          <a:solidFill>
            <a:srgbClr val="92D05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noAutofit/>
          </a:bodyPr>
          <a:lstStyle/>
          <a:p>
            <a:pPr algn="ctr" defTabSz="456445">
              <a:lnSpc>
                <a:spcPct val="110000"/>
              </a:lnSpc>
              <a:defRPr/>
            </a:pPr>
            <a:r>
              <a:rPr lang="zh-CN" altLang="en-US" sz="1067" dirty="0">
                <a:solidFill>
                  <a:prstClr val="black"/>
                </a:solidFill>
                <a:latin typeface="微软雅黑" panose="020B0503020204020204" pitchFamily="34" charset="-122"/>
                <a:ea typeface="微软雅黑" panose="020B0503020204020204" pitchFamily="34" charset="-122"/>
                <a:sym typeface="+mn-ea"/>
              </a:rPr>
              <a:t>用户认证系统</a:t>
            </a:r>
          </a:p>
        </p:txBody>
      </p:sp>
      <p:cxnSp>
        <p:nvCxnSpPr>
          <p:cNvPr id="271" name="肘形连接符 270"/>
          <p:cNvCxnSpPr/>
          <p:nvPr/>
        </p:nvCxnSpPr>
        <p:spPr>
          <a:xfrm rot="16200000" flipH="1">
            <a:off x="5089820" y="-1970161"/>
            <a:ext cx="308258" cy="6684287"/>
          </a:xfrm>
          <a:prstGeom prst="bentConnector3">
            <a:avLst>
              <a:gd name="adj1" fmla="val -103159"/>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2" name="直接箭头连接符 271"/>
          <p:cNvCxnSpPr/>
          <p:nvPr/>
        </p:nvCxnSpPr>
        <p:spPr>
          <a:xfrm flipH="1" flipV="1">
            <a:off x="7946288" y="1889839"/>
            <a:ext cx="433594" cy="4327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4" name="圆角矩形 273"/>
          <p:cNvSpPr/>
          <p:nvPr/>
        </p:nvSpPr>
        <p:spPr bwMode="auto">
          <a:xfrm>
            <a:off x="1267764" y="4936850"/>
            <a:ext cx="1847854" cy="357376"/>
          </a:xfrm>
          <a:prstGeom prst="roundRect">
            <a:avLst/>
          </a:prstGeom>
          <a:solidFill>
            <a:srgbClr val="92D050"/>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noAutofit/>
          </a:bodyPr>
          <a:lstStyle/>
          <a:p>
            <a:pPr algn="ctr" defTabSz="456445">
              <a:lnSpc>
                <a:spcPct val="110000"/>
              </a:lnSpc>
              <a:defRPr/>
            </a:pPr>
            <a:r>
              <a:rPr lang="zh-CN" altLang="en-US" sz="1067" dirty="0">
                <a:solidFill>
                  <a:prstClr val="black"/>
                </a:solidFill>
                <a:latin typeface="微软雅黑" panose="020B0503020204020204" pitchFamily="34" charset="-122"/>
                <a:ea typeface="微软雅黑" panose="020B0503020204020204" pitchFamily="34" charset="-122"/>
                <a:sym typeface="+mn-ea"/>
              </a:rPr>
              <a:t>自动运维</a:t>
            </a:r>
          </a:p>
        </p:txBody>
      </p:sp>
      <p:cxnSp>
        <p:nvCxnSpPr>
          <p:cNvPr id="275" name="直接箭头连接符 274"/>
          <p:cNvCxnSpPr>
            <a:stCxn id="263" idx="1"/>
          </p:cNvCxnSpPr>
          <p:nvPr/>
        </p:nvCxnSpPr>
        <p:spPr>
          <a:xfrm flipH="1">
            <a:off x="3193695" y="5378065"/>
            <a:ext cx="1570930" cy="27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6" name="肘形连接符 275"/>
          <p:cNvCxnSpPr/>
          <p:nvPr/>
        </p:nvCxnSpPr>
        <p:spPr>
          <a:xfrm flipV="1">
            <a:off x="2769417" y="1938957"/>
            <a:ext cx="1193229" cy="649544"/>
          </a:xfrm>
          <a:prstGeom prst="bentConnector3">
            <a:avLst>
              <a:gd name="adj1" fmla="val 50035"/>
            </a:avLst>
          </a:prstGeom>
          <a:ln>
            <a:solidFill>
              <a:srgbClr val="FFFF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77" name="文本框 276"/>
          <p:cNvSpPr txBox="1"/>
          <p:nvPr/>
        </p:nvSpPr>
        <p:spPr>
          <a:xfrm>
            <a:off x="1969131" y="1938957"/>
            <a:ext cx="1415772" cy="276999"/>
          </a:xfrm>
          <a:prstGeom prst="rect">
            <a:avLst/>
          </a:prstGeom>
          <a:noFill/>
        </p:spPr>
        <p:txBody>
          <a:bodyPr wrap="none" rtlCol="0">
            <a:spAutoFit/>
          </a:bodyPr>
          <a:lstStyle/>
          <a:p>
            <a:pPr defTabSz="1080563"/>
            <a:r>
              <a:rPr lang="zh-CN" altLang="en-US" sz="1200">
                <a:solidFill>
                  <a:prstClr val="white"/>
                </a:solidFill>
                <a:latin typeface="微软雅黑" panose="020B0503020204020204" pitchFamily="34" charset="-122"/>
                <a:ea typeface="微软雅黑" panose="020B0503020204020204" pitchFamily="34" charset="-122"/>
              </a:rPr>
              <a:t>部署、管理和监控</a:t>
            </a:r>
          </a:p>
        </p:txBody>
      </p:sp>
    </p:spTree>
    <p:extLst>
      <p:ext uri="{BB962C8B-B14F-4D97-AF65-F5344CB8AC3E}">
        <p14:creationId xmlns:p14="http://schemas.microsoft.com/office/powerpoint/2010/main" val="405819882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153"/>
          <p:cNvSpPr txBox="1"/>
          <p:nvPr/>
        </p:nvSpPr>
        <p:spPr>
          <a:xfrm>
            <a:off x="7702259" y="3403190"/>
            <a:ext cx="2715808" cy="400110"/>
          </a:xfrm>
          <a:prstGeom prst="rect">
            <a:avLst/>
          </a:prstGeom>
          <a:noFill/>
        </p:spPr>
        <p:txBody>
          <a:bodyPr wrap="none" rtlCol="0">
            <a:spAutoFit/>
          </a:bodyPr>
          <a:lstStyle/>
          <a:p>
            <a:r>
              <a:rPr lang="zh-CN" altLang="en-US" sz="2000" dirty="0">
                <a:solidFill>
                  <a:srgbClr val="595959"/>
                </a:solidFill>
                <a:latin typeface="微软雅黑" pitchFamily="34" charset="-122"/>
                <a:ea typeface="微软雅黑" pitchFamily="34" charset="-122"/>
              </a:rPr>
              <a:t>华为</a:t>
            </a:r>
            <a:r>
              <a:rPr lang="zh-CN" altLang="en-US" sz="2000" dirty="0" smtClean="0">
                <a:solidFill>
                  <a:srgbClr val="595959"/>
                </a:solidFill>
                <a:latin typeface="微软雅黑" pitchFamily="34" charset="-122"/>
                <a:ea typeface="微软雅黑" pitchFamily="34" charset="-122"/>
              </a:rPr>
              <a:t>云区块链服务</a:t>
            </a:r>
            <a:r>
              <a:rPr lang="en-US" altLang="zh-CN" sz="2000" dirty="0" smtClean="0">
                <a:solidFill>
                  <a:srgbClr val="595959"/>
                </a:solidFill>
                <a:latin typeface="微软雅黑" pitchFamily="34" charset="-122"/>
                <a:ea typeface="微软雅黑" pitchFamily="34" charset="-122"/>
              </a:rPr>
              <a:t>BCS</a:t>
            </a:r>
            <a:endParaRPr lang="zh-CN" altLang="en-US" sz="2000" b="1" dirty="0">
              <a:solidFill>
                <a:srgbClr val="595959"/>
              </a:solidFill>
              <a:latin typeface="微软雅黑" pitchFamily="34" charset="-122"/>
              <a:ea typeface="微软雅黑" pitchFamily="34" charset="-122"/>
            </a:endParaRPr>
          </a:p>
        </p:txBody>
      </p:sp>
      <p:sp>
        <p:nvSpPr>
          <p:cNvPr id="11" name="TextBox 153"/>
          <p:cNvSpPr txBox="1"/>
          <p:nvPr/>
        </p:nvSpPr>
        <p:spPr>
          <a:xfrm>
            <a:off x="8266356" y="5446018"/>
            <a:ext cx="1188146" cy="338554"/>
          </a:xfrm>
          <a:prstGeom prst="rect">
            <a:avLst/>
          </a:prstGeom>
          <a:noFill/>
        </p:spPr>
        <p:txBody>
          <a:bodyPr wrap="none" rtlCol="0">
            <a:spAutoFit/>
          </a:bodyPr>
          <a:lstStyle/>
          <a:p>
            <a:r>
              <a:rPr lang="zh-CN" altLang="en-US" sz="1600" dirty="0" smtClean="0">
                <a:solidFill>
                  <a:srgbClr val="000000"/>
                </a:solidFill>
                <a:latin typeface="微软雅黑" pitchFamily="34" charset="-122"/>
                <a:ea typeface="微软雅黑" pitchFamily="34" charset="-122"/>
              </a:rPr>
              <a:t>   </a:t>
            </a:r>
            <a:r>
              <a:rPr lang="zh-CN" altLang="en-US" sz="1600" dirty="0">
                <a:solidFill>
                  <a:srgbClr val="595959"/>
                </a:solidFill>
                <a:latin typeface="微软雅黑" pitchFamily="34" charset="-122"/>
                <a:ea typeface="微软雅黑" pitchFamily="34" charset="-122"/>
              </a:rPr>
              <a:t>扫码</a:t>
            </a:r>
            <a:r>
              <a:rPr lang="zh-CN" altLang="en-US" sz="1600" dirty="0" smtClean="0">
                <a:solidFill>
                  <a:srgbClr val="595959"/>
                </a:solidFill>
                <a:latin typeface="微软雅黑" pitchFamily="34" charset="-122"/>
                <a:ea typeface="微软雅黑" pitchFamily="34" charset="-122"/>
              </a:rPr>
              <a:t>关注</a:t>
            </a:r>
            <a:endParaRPr lang="zh-CN" altLang="en-US" sz="1600" b="1" dirty="0">
              <a:solidFill>
                <a:srgbClr val="595959"/>
              </a:solidFill>
              <a:latin typeface="微软雅黑" pitchFamily="34" charset="-122"/>
              <a:ea typeface="微软雅黑" pitchFamily="34" charset="-122"/>
            </a:endParaRPr>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4348" y="3901787"/>
            <a:ext cx="1575647" cy="1575647"/>
          </a:xfrm>
          <a:prstGeom prst="rect">
            <a:avLst/>
          </a:prstGeom>
        </p:spPr>
      </p:pic>
    </p:spTree>
    <p:extLst>
      <p:ext uri="{BB962C8B-B14F-4D97-AF65-F5344CB8AC3E}">
        <p14:creationId xmlns:p14="http://schemas.microsoft.com/office/powerpoint/2010/main" val="2086529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自定义 1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6">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ank yo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CW PP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8559</TotalTime>
  <Words>96</Words>
  <Application>Microsoft Office PowerPoint</Application>
  <PresentationFormat>自定义</PresentationFormat>
  <Paragraphs>34</Paragraphs>
  <Slides>3</Slides>
  <Notes>2</Notes>
  <HiddenSlides>0</HiddenSlides>
  <MMClips>0</MMClips>
  <ScaleCrop>false</ScaleCrop>
  <HeadingPairs>
    <vt:vector size="6" baseType="variant">
      <vt:variant>
        <vt:lpstr>已用的字体</vt:lpstr>
      </vt:variant>
      <vt:variant>
        <vt:i4>13</vt:i4>
      </vt:variant>
      <vt:variant>
        <vt:lpstr>主题</vt:lpstr>
      </vt:variant>
      <vt:variant>
        <vt:i4>5</vt:i4>
      </vt:variant>
      <vt:variant>
        <vt:lpstr>幻灯片标题</vt:lpstr>
      </vt:variant>
      <vt:variant>
        <vt:i4>3</vt:i4>
      </vt:variant>
    </vt:vector>
  </HeadingPairs>
  <TitlesOfParts>
    <vt:vector size="21" baseType="lpstr">
      <vt:lpstr>Arial Unicode MS</vt:lpstr>
      <vt:lpstr>FrutigerNext LT Light</vt:lpstr>
      <vt:lpstr>FrutigerNext LT Medium</vt:lpstr>
      <vt:lpstr>MS PGothic</vt:lpstr>
      <vt:lpstr>MS PGothic</vt:lpstr>
      <vt:lpstr>等线</vt:lpstr>
      <vt:lpstr>黑体</vt:lpstr>
      <vt:lpstr>华文细黑</vt:lpstr>
      <vt:lpstr>宋体</vt:lpstr>
      <vt:lpstr>微软雅黑</vt:lpstr>
      <vt:lpstr>Arial</vt:lpstr>
      <vt:lpstr>Calibri</vt:lpstr>
      <vt:lpstr>FrutigerNext LT Regular</vt:lpstr>
      <vt:lpstr>Blank</vt:lpstr>
      <vt:lpstr>内容Copytext </vt:lpstr>
      <vt:lpstr>1_内容Copytext </vt:lpstr>
      <vt:lpstr>Thank you</vt:lpstr>
      <vt:lpstr>自定义设计方案</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Zhouchuan (Luc)</dc:creator>
  <cp:lastModifiedBy>huifangyuan (A)</cp:lastModifiedBy>
  <cp:revision>111</cp:revision>
  <dcterms:created xsi:type="dcterms:W3CDTF">2014-09-24T01:01:53Z</dcterms:created>
  <dcterms:modified xsi:type="dcterms:W3CDTF">2018-08-13T10:22:32Z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_ms_pID_72543">
    <vt:lpwstr>(3)LnZC7oz8To7Y22xH3O/e8/X6gkcAfRUeHpPKe9auJUq9yzXFzrGV+j1DVZzgI0EDzC0+5uAn
JRM3s2IrrRCN1xLLc5QCYMfFYASWKQEv6iy1EnUE8rYaLKTG6HQjCqbkdbEQ9AilA4wlcUGp
M+k9aV/YBB7bikGlSXRZgKrcuKUoPTRW/pwdIjDDNwoeATG48Nbp4PibsYPQdwtvyHcMCRzq
oFE7OBQURzIUP5l6z3</vt:lpwstr>
  </property>
  <property fmtid="{D5CDD505-2E9C-101B-9397-08002B2CF9AE}" pid="3" name="_new_ms_pID_725431">
    <vt:lpwstr>HT427Rj6lAztVHZEJkxSciTysHWHm3pp5pN5bdc8jI+R61LnM43/Id
OJR/5SFPGpxMNY+Ik687ggiaLVMQscvYPOkYpYvR1VHcjWO8LpQ8Jk53dz+OU+dlYUxEyVKl
nYzFJYTuHXU49As1XFzB/2i2wAX+Yjn1QhbYw+qyfxCE4z7K7zPku/WWV3NPVhG2wti/wSUD
AM0CoU+WY5x1lW5yWyWZ3mYynTqhsmvMoz2Q</vt:lpwstr>
  </property>
  <property fmtid="{D5CDD505-2E9C-101B-9397-08002B2CF9AE}" pid="4" name="_new_ms_pID_725432">
    <vt:lpwstr>of/ts7Wz4tkV5CWwOAx2QBtKm6tC/Xu4PptY
e8yjtgJI/F4gvLnqMJLIFc4L3zL3adNOX5ClTsL7BprpsyLPcNPaVLnaJJkx23gviqr0Df3e
</vt:lpwstr>
  </property>
  <property fmtid="{D5CDD505-2E9C-101B-9397-08002B2CF9AE}" pid="5" name="_2015_ms_pID_725343">
    <vt:lpwstr>(3)AmuWb6BcvJQlbhkeK+ibaU01R0Xaf5/mjz1XR6MUtkLk9x2eux2YNVPqgpvDlZ6JDrIj73A7
h+7tA05mnUWN+DlD74kfW7fdoJz/pTHHOpdmT9aOk8bf0K2vzdv++ECq7BQiCLl5i+BcijFT
iTwMvJh7G4ZjMdRha1ZVmX6+slXjNaHOfOgJ1bJy7lEk9wEe7oEyJmoCyEuBxy8PzLs39DIg
DBizW14TrQepugGP7Z</vt:lpwstr>
  </property>
  <property fmtid="{D5CDD505-2E9C-101B-9397-08002B2CF9AE}" pid="6" name="_2015_ms_pID_7253431">
    <vt:lpwstr>kmi1YyFie3VxXFQgn1yLjmAGxEFz1A5mPKi8ef52wi5Ya+4swznWSA
aC9pGxpFRINowTNo1dpIllz+hlPXlwykig5pMKhIhatpmIpqfPenZWqBEta0wQNspqH0V8xf
7NzDUlHDRAft1FctuZxME5XEY8qmvE5HyP8ZxaBH/MPA4vUNGV33wWQ0vczT+9opL3po8+HY
YdvwSkm7bg0yE/tOtDr0sg+ZnN/Z57TcvIJ9</vt:lpwstr>
  </property>
  <property fmtid="{D5CDD505-2E9C-101B-9397-08002B2CF9AE}" pid="7" name="_2015_ms_pID_7253432">
    <vt:lpwstr>m5BW8ihbXRD1x1LgbpM6Z4pFHkuDxV0oLR02
GL7NrsR8f9NXyeRGm3I9RBeXNkID3Q==</vt:lpwstr>
  </property>
  <property fmtid="{D5CDD505-2E9C-101B-9397-08002B2CF9AE}" pid="8" name="_readonly">
    <vt:lpwstr/>
  </property>
  <property fmtid="{D5CDD505-2E9C-101B-9397-08002B2CF9AE}" pid="9" name="_change">
    <vt:lpwstr/>
  </property>
  <property fmtid="{D5CDD505-2E9C-101B-9397-08002B2CF9AE}" pid="10" name="_full-control">
    <vt:lpwstr/>
  </property>
  <property fmtid="{D5CDD505-2E9C-101B-9397-08002B2CF9AE}" pid="11" name="sflag">
    <vt:lpwstr>1534155732</vt:lpwstr>
  </property>
</Properties>
</file>