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8" r:id="rId2"/>
    <p:sldMasterId id="2147483670" r:id="rId3"/>
    <p:sldMasterId id="2147483666" r:id="rId4"/>
    <p:sldMasterId id="2147483675" r:id="rId5"/>
  </p:sldMasterIdLst>
  <p:notesMasterIdLst>
    <p:notesMasterId r:id="rId13"/>
  </p:notesMasterIdLst>
  <p:handoutMasterIdLst>
    <p:handoutMasterId r:id="rId14"/>
  </p:handoutMasterIdLst>
  <p:sldIdLst>
    <p:sldId id="296" r:id="rId6"/>
    <p:sldId id="293" r:id="rId7"/>
    <p:sldId id="297" r:id="rId8"/>
    <p:sldId id="298" r:id="rId9"/>
    <p:sldId id="300" r:id="rId10"/>
    <p:sldId id="299" r:id="rId11"/>
    <p:sldId id="259" r:id="rId12"/>
  </p:sldIdLst>
  <p:sldSz cx="12195175" cy="6859588"/>
  <p:notesSz cx="6858000" cy="9144000"/>
  <p:defaultTex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76" userDrawn="1">
          <p15:clr>
            <a:srgbClr val="A4A3A4"/>
          </p15:clr>
        </p15:guide>
        <p15:guide id="2" orient="horz" pos="104" userDrawn="1">
          <p15:clr>
            <a:srgbClr val="A4A3A4"/>
          </p15:clr>
        </p15:guide>
        <p15:guide id="3" orient="horz" pos="3976" userDrawn="1">
          <p15:clr>
            <a:srgbClr val="A4A3A4"/>
          </p15:clr>
        </p15:guide>
        <p15:guide id="4" orient="horz" pos="952" userDrawn="1">
          <p15:clr>
            <a:srgbClr val="A4A3A4"/>
          </p15:clr>
        </p15:guide>
        <p15:guide id="5" pos="367" userDrawn="1">
          <p15:clr>
            <a:srgbClr val="A4A3A4"/>
          </p15:clr>
        </p15:guide>
        <p15:guide id="6" pos="733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34" autoAdjust="0"/>
    <p:restoredTop sz="94718" autoAdjust="0"/>
  </p:normalViewPr>
  <p:slideViewPr>
    <p:cSldViewPr snapToObjects="1">
      <p:cViewPr varScale="1">
        <p:scale>
          <a:sx n="116" d="100"/>
          <a:sy n="116" d="100"/>
        </p:scale>
        <p:origin x="858" y="108"/>
      </p:cViewPr>
      <p:guideLst>
        <p:guide orient="horz" pos="776"/>
        <p:guide orient="horz" pos="104"/>
        <p:guide orient="horz" pos="3976"/>
        <p:guide orient="horz" pos="952"/>
        <p:guide pos="367"/>
        <p:guide pos="73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snapToObjects="1">
      <p:cViewPr varScale="1">
        <p:scale>
          <a:sx n="89" d="100"/>
          <a:sy n="89" d="100"/>
        </p:scale>
        <p:origin x="381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E37AC6-CD63-43A6-A8AF-DA6897023C72}" type="datetimeFigureOut">
              <a:rPr lang="zh-CN" altLang="en-US" smtClean="0"/>
              <a:t>2018/8/13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1B85BE-7573-414C-BEC9-C51CBD1DD4A9}" type="slidenum">
              <a:rPr lang="zh-CN" altLang="en-US" smtClean="0"/>
              <a:t>‹#›</a:t>
            </a:fld>
            <a:endParaRPr lang="zh-CN" altLang="en-US"/>
          </a:p>
        </p:txBody>
      </p:sp>
    </p:spTree>
    <p:extLst>
      <p:ext uri="{BB962C8B-B14F-4D97-AF65-F5344CB8AC3E}">
        <p14:creationId xmlns:p14="http://schemas.microsoft.com/office/powerpoint/2010/main" val="23668037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77C804-B4F5-4FA2-8780-96A6C1C5EAA6}" type="datetimeFigureOut">
              <a:rPr lang="en-US" smtClean="0"/>
              <a:t>8/13/2018</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61AA47-BCF1-4F3D-9FF4-7E4335976915}" type="slidenum">
              <a:rPr lang="en-US" smtClean="0"/>
              <a:t>‹#›</a:t>
            </a:fld>
            <a:endParaRPr lang="en-US"/>
          </a:p>
        </p:txBody>
      </p:sp>
    </p:spTree>
    <p:extLst>
      <p:ext uri="{BB962C8B-B14F-4D97-AF65-F5344CB8AC3E}">
        <p14:creationId xmlns:p14="http://schemas.microsoft.com/office/powerpoint/2010/main" val="1639497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810260" rtl="0" eaLnBrk="1" fontAlgn="auto" latinLnBrk="0" hangingPunct="1">
              <a:lnSpc>
                <a:spcPct val="100000"/>
              </a:lnSpc>
              <a:spcBef>
                <a:spcPts val="0"/>
              </a:spcBef>
              <a:spcAft>
                <a:spcPts val="0"/>
              </a:spcAft>
              <a:buClrTx/>
              <a:buSzTx/>
              <a:buFontTx/>
              <a:buNone/>
              <a:tabLst/>
              <a:defRPr/>
            </a:pPr>
            <a:fld id="{EAEEE3F9-74BD-43D8-9168-CEFB546BC80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81026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56137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810260" rtl="0" eaLnBrk="1" fontAlgn="auto" latinLnBrk="0" hangingPunct="1">
              <a:lnSpc>
                <a:spcPct val="100000"/>
              </a:lnSpc>
              <a:spcBef>
                <a:spcPts val="0"/>
              </a:spcBef>
              <a:spcAft>
                <a:spcPts val="0"/>
              </a:spcAft>
              <a:buClrTx/>
              <a:buSzTx/>
              <a:buFontTx/>
              <a:buNone/>
              <a:tabLst/>
              <a:defRPr/>
            </a:pPr>
            <a:fld id="{EAEEE3F9-74BD-43D8-9168-CEFB546BC80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81026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92928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007797" y="1806326"/>
            <a:ext cx="7490717" cy="1325620"/>
          </a:xfrm>
        </p:spPr>
        <p:txBody>
          <a:bodyPr/>
          <a:lstStyle>
            <a:lvl1pPr>
              <a:defRPr sz="4000">
                <a:solidFill>
                  <a:schemeClr val="tx1">
                    <a:lumMod val="95000"/>
                    <a:lumOff val="5000"/>
                  </a:schemeClr>
                </a:solidFill>
                <a:latin typeface="+mj-lt"/>
                <a:ea typeface="+mj-ea"/>
                <a:cs typeface="Arial" panose="020B0604020202020204" pitchFamily="34" charset="0"/>
              </a:defRPr>
            </a:lvl1pPr>
          </a:lstStyle>
          <a:p>
            <a:r>
              <a:rPr lang="en-US" altLang="zh-CN" dirty="0" smtClean="0"/>
              <a:t>Headline in Arial Regular 40 point</a:t>
            </a:r>
            <a:endParaRPr lang="zh-CN" altLang="en-US" dirty="0"/>
          </a:p>
        </p:txBody>
      </p:sp>
      <p:sp>
        <p:nvSpPr>
          <p:cNvPr id="8" name="副标题 2"/>
          <p:cNvSpPr>
            <a:spLocks noGrp="1"/>
          </p:cNvSpPr>
          <p:nvPr>
            <p:ph type="subTitle" idx="11" hasCustomPrompt="1"/>
          </p:nvPr>
        </p:nvSpPr>
        <p:spPr>
          <a:xfrm>
            <a:off x="1007796" y="3069350"/>
            <a:ext cx="4153688" cy="461665"/>
          </a:xfrm>
          <a:prstGeom prst="rect">
            <a:avLst/>
          </a:prstGeom>
        </p:spPr>
        <p:txBody>
          <a:bodyPr/>
          <a:lstStyle>
            <a:lvl1pPr marL="342969" marR="0" indent="-342969" algn="l" defTabSz="914400" rtl="0" eaLnBrk="1" fontAlgn="base" latinLnBrk="0" hangingPunct="1">
              <a:lnSpc>
                <a:spcPct val="100000"/>
              </a:lnSpc>
              <a:spcBef>
                <a:spcPct val="20000"/>
              </a:spcBef>
              <a:spcAft>
                <a:spcPct val="0"/>
              </a:spcAft>
              <a:buClr>
                <a:srgbClr val="990000"/>
              </a:buClr>
              <a:buSzTx/>
              <a:buFontTx/>
              <a:buNone/>
              <a:tabLst/>
              <a:defRPr>
                <a:solidFill>
                  <a:schemeClr val="tx1">
                    <a:lumMod val="95000"/>
                    <a:lumOff val="5000"/>
                  </a:schemeClr>
                </a:solidFill>
                <a:latin typeface="+mj-lt"/>
              </a:defRPr>
            </a:lvl1pPr>
            <a:lvl2pPr marL="457291" indent="0" algn="ctr">
              <a:buNone/>
              <a:defRPr>
                <a:solidFill>
                  <a:schemeClr val="tx1">
                    <a:tint val="75000"/>
                  </a:schemeClr>
                </a:solidFill>
              </a:defRPr>
            </a:lvl2pPr>
            <a:lvl3pPr marL="914583" indent="0" algn="ctr">
              <a:buNone/>
              <a:defRPr>
                <a:solidFill>
                  <a:schemeClr val="tx1">
                    <a:tint val="75000"/>
                  </a:schemeClr>
                </a:solidFill>
              </a:defRPr>
            </a:lvl3pPr>
            <a:lvl4pPr marL="1371874" indent="0" algn="ctr">
              <a:buNone/>
              <a:defRPr>
                <a:solidFill>
                  <a:schemeClr val="tx1">
                    <a:tint val="75000"/>
                  </a:schemeClr>
                </a:solidFill>
              </a:defRPr>
            </a:lvl4pPr>
            <a:lvl5pPr marL="1829166" indent="0" algn="ctr">
              <a:buNone/>
              <a:defRPr>
                <a:solidFill>
                  <a:schemeClr val="tx1">
                    <a:tint val="75000"/>
                  </a:schemeClr>
                </a:solidFill>
              </a:defRPr>
            </a:lvl5pPr>
            <a:lvl6pPr marL="2286457" indent="0" algn="ctr">
              <a:buNone/>
              <a:defRPr>
                <a:solidFill>
                  <a:schemeClr val="tx1">
                    <a:tint val="75000"/>
                  </a:schemeClr>
                </a:solidFill>
              </a:defRPr>
            </a:lvl6pPr>
            <a:lvl7pPr marL="2743749" indent="0" algn="ctr">
              <a:buNone/>
              <a:defRPr>
                <a:solidFill>
                  <a:schemeClr val="tx1">
                    <a:tint val="75000"/>
                  </a:schemeClr>
                </a:solidFill>
              </a:defRPr>
            </a:lvl7pPr>
            <a:lvl8pPr marL="3201040" indent="0" algn="ctr">
              <a:buNone/>
              <a:defRPr>
                <a:solidFill>
                  <a:schemeClr val="tx1">
                    <a:tint val="75000"/>
                  </a:schemeClr>
                </a:solidFill>
              </a:defRPr>
            </a:lvl8pPr>
            <a:lvl9pPr marL="3658332" indent="0" algn="ctr">
              <a:buNone/>
              <a:defRPr>
                <a:solidFill>
                  <a:schemeClr val="tx1">
                    <a:tint val="75000"/>
                  </a:schemeClr>
                </a:solidFill>
              </a:defRPr>
            </a:lvl9pPr>
          </a:lstStyle>
          <a:p>
            <a:pPr marL="342969" marR="0" lvl="0" indent="-342969" algn="l" defTabSz="914400" rtl="0" eaLnBrk="1" fontAlgn="base" latinLnBrk="0" hangingPunct="1">
              <a:lnSpc>
                <a:spcPct val="100000"/>
              </a:lnSpc>
              <a:spcBef>
                <a:spcPct val="20000"/>
              </a:spcBef>
              <a:spcAft>
                <a:spcPct val="0"/>
              </a:spcAft>
              <a:buClr>
                <a:srgbClr val="990000"/>
              </a:buClr>
              <a:buSzTx/>
              <a:buFontTx/>
              <a:buNone/>
              <a:tabLst/>
              <a:defRPr/>
            </a:pPr>
            <a:r>
              <a:rPr lang="en-US" altLang="zh-CN" dirty="0" smtClean="0"/>
              <a:t>Department name</a:t>
            </a:r>
            <a:endParaRPr lang="zh-CN" altLang="en-US" dirty="0" smtClean="0"/>
          </a:p>
        </p:txBody>
      </p:sp>
    </p:spTree>
    <p:extLst>
      <p:ext uri="{BB962C8B-B14F-4D97-AF65-F5344CB8AC3E}">
        <p14:creationId xmlns:p14="http://schemas.microsoft.com/office/powerpoint/2010/main" val="386834899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p:cNvSpPr>
            <a:spLocks noGrp="1"/>
          </p:cNvSpPr>
          <p:nvPr>
            <p:ph type="ctrTitle" hasCustomPrompt="1"/>
          </p:nvPr>
        </p:nvSpPr>
        <p:spPr>
          <a:xfrm>
            <a:off x="913011" y="1154755"/>
            <a:ext cx="9993315" cy="779055"/>
          </a:xfrm>
        </p:spPr>
        <p:txBody>
          <a:bodyPr>
            <a:normAutofit/>
          </a:bodyPr>
          <a:lstStyle>
            <a:lvl1pPr marL="0" marR="0" indent="0" algn="l" defTabSz="1219444" rtl="0" eaLnBrk="1" fontAlgn="auto" latinLnBrk="0" hangingPunct="1">
              <a:lnSpc>
                <a:spcPct val="100000"/>
              </a:lnSpc>
              <a:spcBef>
                <a:spcPct val="0"/>
              </a:spcBef>
              <a:spcAft>
                <a:spcPts val="0"/>
              </a:spcAft>
              <a:buClrTx/>
              <a:buSzTx/>
              <a:buFontTx/>
              <a:buNone/>
              <a:tabLst/>
              <a:defRPr sz="3600" b="0" baseline="0">
                <a:solidFill>
                  <a:schemeClr val="tx1">
                    <a:lumMod val="65000"/>
                    <a:lumOff val="35000"/>
                  </a:schemeClr>
                </a:solidFill>
                <a:latin typeface="+mj-lt"/>
              </a:defRPr>
            </a:lvl1pPr>
          </a:lstStyle>
          <a:p>
            <a:r>
              <a:rPr lang="en-US" altLang="zh-CN" dirty="0" smtClean="0"/>
              <a:t>Slide Title</a:t>
            </a:r>
          </a:p>
        </p:txBody>
      </p:sp>
      <p:sp>
        <p:nvSpPr>
          <p:cNvPr id="5" name="副标题 2"/>
          <p:cNvSpPr>
            <a:spLocks noGrp="1"/>
          </p:cNvSpPr>
          <p:nvPr>
            <p:ph type="subTitle" idx="1" hasCustomPrompt="1"/>
          </p:nvPr>
        </p:nvSpPr>
        <p:spPr>
          <a:xfrm>
            <a:off x="913011" y="2133650"/>
            <a:ext cx="9993315" cy="4097591"/>
          </a:xfrm>
        </p:spPr>
        <p:txBody>
          <a:bodyPr>
            <a:normAutofit/>
          </a:bodyPr>
          <a:lstStyle>
            <a:lvl1pPr marL="0" marR="0" indent="0" algn="l" defTabSz="1219444" rtl="0" eaLnBrk="1" fontAlgn="auto" latinLnBrk="0" hangingPunct="1">
              <a:lnSpc>
                <a:spcPct val="100000"/>
              </a:lnSpc>
              <a:spcBef>
                <a:spcPct val="20000"/>
              </a:spcBef>
              <a:spcAft>
                <a:spcPts val="0"/>
              </a:spcAft>
              <a:buClrTx/>
              <a:buSzTx/>
              <a:buFont typeface="Arial" pitchFamily="34" charset="0"/>
              <a:buNone/>
              <a:tabLst/>
              <a:defRPr sz="2400" baseline="0">
                <a:solidFill>
                  <a:schemeClr val="tx1">
                    <a:lumMod val="65000"/>
                    <a:lumOff val="35000"/>
                  </a:schemeClr>
                </a:solidFill>
                <a:latin typeface="+mn-lt"/>
              </a:defRPr>
            </a:lvl1pPr>
            <a:lvl2pPr marL="609722" indent="0" algn="ctr">
              <a:buNone/>
              <a:defRPr>
                <a:solidFill>
                  <a:schemeClr val="tx1">
                    <a:tint val="75000"/>
                  </a:schemeClr>
                </a:solidFill>
              </a:defRPr>
            </a:lvl2pPr>
            <a:lvl3pPr marL="1219444" indent="0" algn="ctr">
              <a:buNone/>
              <a:defRPr>
                <a:solidFill>
                  <a:schemeClr val="tx1">
                    <a:tint val="75000"/>
                  </a:schemeClr>
                </a:solidFill>
              </a:defRPr>
            </a:lvl3pPr>
            <a:lvl4pPr marL="1829166" indent="0" algn="ctr">
              <a:buNone/>
              <a:defRPr>
                <a:solidFill>
                  <a:schemeClr val="tx1">
                    <a:tint val="75000"/>
                  </a:schemeClr>
                </a:solidFill>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en-US" altLang="zh-CN" dirty="0" smtClean="0"/>
              <a:t>Headline in Arial Regular 24 - 32 point</a:t>
            </a:r>
          </a:p>
        </p:txBody>
      </p:sp>
    </p:spTree>
    <p:extLst>
      <p:ext uri="{BB962C8B-B14F-4D97-AF65-F5344CB8AC3E}">
        <p14:creationId xmlns:p14="http://schemas.microsoft.com/office/powerpoint/2010/main" val="15291299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17588" y="165139"/>
            <a:ext cx="11160000" cy="888392"/>
          </a:xfrm>
        </p:spPr>
        <p:txBody>
          <a:bodyPr>
            <a:noAutofit/>
          </a:bodyPr>
          <a:lstStyle>
            <a:lvl1pPr marL="0" marR="0" indent="0" algn="l" defTabSz="1219444" rtl="0" eaLnBrk="1" fontAlgn="auto" latinLnBrk="0" hangingPunct="1">
              <a:lnSpc>
                <a:spcPct val="100000"/>
              </a:lnSpc>
              <a:spcBef>
                <a:spcPct val="0"/>
              </a:spcBef>
              <a:spcAft>
                <a:spcPts val="0"/>
              </a:spcAft>
              <a:buClrTx/>
              <a:buSzTx/>
              <a:buFontTx/>
              <a:buNone/>
              <a:tabLst/>
              <a:defRPr sz="3600" b="0">
                <a:solidFill>
                  <a:schemeClr val="tx1">
                    <a:lumMod val="65000"/>
                    <a:lumOff val="35000"/>
                  </a:schemeClr>
                </a:solidFill>
              </a:defRPr>
            </a:lvl1pPr>
          </a:lstStyle>
          <a:p>
            <a:r>
              <a:rPr lang="en-US" altLang="zh-CN" dirty="0" smtClean="0"/>
              <a:t>Headline in Arial Regular 36 point</a:t>
            </a:r>
          </a:p>
        </p:txBody>
      </p:sp>
      <p:sp>
        <p:nvSpPr>
          <p:cNvPr id="3" name="副标题 2"/>
          <p:cNvSpPr>
            <a:spLocks noGrp="1"/>
          </p:cNvSpPr>
          <p:nvPr>
            <p:ph type="subTitle" idx="1" hasCustomPrompt="1"/>
          </p:nvPr>
        </p:nvSpPr>
        <p:spPr>
          <a:xfrm>
            <a:off x="517588" y="1269555"/>
            <a:ext cx="11160000" cy="5032758"/>
          </a:xfrm>
        </p:spPr>
        <p:txBody>
          <a:bodyPr>
            <a:normAutofit/>
          </a:bodyPr>
          <a:lstStyle>
            <a:lvl1pPr marL="0" marR="0" indent="0" algn="l" defTabSz="1219444" rtl="0" eaLnBrk="1" fontAlgn="auto" latinLnBrk="0" hangingPunct="1">
              <a:lnSpc>
                <a:spcPct val="100000"/>
              </a:lnSpc>
              <a:spcBef>
                <a:spcPct val="20000"/>
              </a:spcBef>
              <a:spcAft>
                <a:spcPts val="0"/>
              </a:spcAft>
              <a:buClrTx/>
              <a:buSzTx/>
              <a:buFont typeface="Arial" pitchFamily="34" charset="0"/>
              <a:buNone/>
              <a:tabLst/>
              <a:defRPr sz="2400" baseline="0">
                <a:solidFill>
                  <a:schemeClr val="tx1">
                    <a:lumMod val="65000"/>
                    <a:lumOff val="35000"/>
                  </a:schemeClr>
                </a:solidFill>
              </a:defRPr>
            </a:lvl1pPr>
            <a:lvl2pPr marL="609722" indent="0" algn="ctr">
              <a:buNone/>
              <a:defRPr>
                <a:solidFill>
                  <a:schemeClr val="tx1">
                    <a:tint val="75000"/>
                  </a:schemeClr>
                </a:solidFill>
              </a:defRPr>
            </a:lvl2pPr>
            <a:lvl3pPr marL="1219444" indent="0" algn="ctr">
              <a:buNone/>
              <a:defRPr>
                <a:solidFill>
                  <a:schemeClr val="tx1">
                    <a:tint val="75000"/>
                  </a:schemeClr>
                </a:solidFill>
              </a:defRPr>
            </a:lvl3pPr>
            <a:lvl4pPr marL="1829166" indent="0" algn="ctr">
              <a:buNone/>
              <a:defRPr>
                <a:solidFill>
                  <a:schemeClr val="tx1">
                    <a:tint val="75000"/>
                  </a:schemeClr>
                </a:solidFill>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en-US" altLang="zh-CN" dirty="0" smtClean="0"/>
              <a:t>Copy text in Arial Regular 20 - 32 point </a:t>
            </a:r>
          </a:p>
        </p:txBody>
      </p:sp>
    </p:spTree>
    <p:extLst>
      <p:ext uri="{BB962C8B-B14F-4D97-AF65-F5344CB8AC3E}">
        <p14:creationId xmlns:p14="http://schemas.microsoft.com/office/powerpoint/2010/main" val="14211449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69183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9"/>
          <p:cNvSpPr txBox="1"/>
          <p:nvPr userDrawn="1"/>
        </p:nvSpPr>
        <p:spPr>
          <a:xfrm>
            <a:off x="529574" y="5926651"/>
            <a:ext cx="5482317" cy="256545"/>
          </a:xfrm>
          <a:prstGeom prst="rect">
            <a:avLst/>
          </a:prstGeom>
          <a:noFill/>
        </p:spPr>
        <p:txBody>
          <a:bodyPr wrap="square" rtlCol="0">
            <a:spAutoFit/>
          </a:bodyPr>
          <a:lstStyle/>
          <a:p>
            <a:pPr marL="0" marR="0" indent="0" algn="l" defTabSz="1080563" rtl="0" eaLnBrk="1" fontAlgn="auto" latinLnBrk="0" hangingPunct="1">
              <a:lnSpc>
                <a:spcPct val="100000"/>
              </a:lnSpc>
              <a:spcBef>
                <a:spcPts val="0"/>
              </a:spcBef>
              <a:spcAft>
                <a:spcPts val="0"/>
              </a:spcAft>
              <a:buClrTx/>
              <a:buSzTx/>
              <a:buFontTx/>
              <a:buNone/>
              <a:defRPr/>
            </a:pPr>
            <a:r>
              <a:rPr lang="en-US" altLang="zh-CN" sz="1067" b="1" dirty="0" smtClean="0">
                <a:solidFill>
                  <a:srgbClr val="D1A740"/>
                </a:solidFill>
                <a:latin typeface="微软雅黑" panose="020B0503020204020204" pitchFamily="34" charset="-122"/>
                <a:ea typeface="微软雅黑" panose="020B0503020204020204" pitchFamily="34" charset="-122"/>
              </a:rPr>
              <a:t>HUAWEI TECHNOLOGIES CO., LTD.</a:t>
            </a:r>
            <a:endParaRPr lang="zh-CN" altLang="en-US" sz="1067" b="1" dirty="0">
              <a:solidFill>
                <a:srgbClr val="D1A740"/>
              </a:solidFill>
              <a:latin typeface="微软雅黑" panose="020B0503020204020204" pitchFamily="34" charset="-122"/>
              <a:ea typeface="微软雅黑" panose="020B0503020204020204" pitchFamily="34" charset="-122"/>
            </a:endParaRPr>
          </a:p>
        </p:txBody>
      </p:sp>
      <p:sp>
        <p:nvSpPr>
          <p:cNvPr id="6" name="TextBox 9"/>
          <p:cNvSpPr txBox="1"/>
          <p:nvPr userDrawn="1"/>
        </p:nvSpPr>
        <p:spPr>
          <a:xfrm>
            <a:off x="9939015" y="5926651"/>
            <a:ext cx="2008767" cy="256545"/>
          </a:xfrm>
          <a:prstGeom prst="rect">
            <a:avLst/>
          </a:prstGeom>
          <a:noFill/>
        </p:spPr>
        <p:txBody>
          <a:bodyPr wrap="square" rtlCol="0">
            <a:spAutoFit/>
          </a:bodyPr>
          <a:lstStyle/>
          <a:p>
            <a:r>
              <a:rPr lang="en-US" altLang="zh-CN" sz="1067" dirty="0" smtClean="0">
                <a:solidFill>
                  <a:schemeClr val="bg1"/>
                </a:solidFill>
                <a:latin typeface="微软雅黑" panose="020B0503020204020204" pitchFamily="34" charset="-122"/>
                <a:ea typeface="微软雅黑" panose="020B0503020204020204" pitchFamily="34" charset="-122"/>
              </a:rPr>
              <a:t>www.huawei.com</a:t>
            </a:r>
            <a:endParaRPr lang="zh-CN" altLang="en-US" sz="1067" b="1" dirty="0">
              <a:solidFill>
                <a:schemeClr val="bg1"/>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9574" y="644840"/>
            <a:ext cx="672175" cy="670701"/>
          </a:xfrm>
          <a:prstGeom prst="rect">
            <a:avLst/>
          </a:prstGeom>
        </p:spPr>
      </p:pic>
    </p:spTree>
    <p:extLst>
      <p:ext uri="{BB962C8B-B14F-4D97-AF65-F5344CB8AC3E}">
        <p14:creationId xmlns:p14="http://schemas.microsoft.com/office/powerpoint/2010/main" val="386894947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78061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10"/>
          <p:cNvSpPr>
            <a:spLocks noGrp="1" noChangeArrowheads="1"/>
          </p:cNvSpPr>
          <p:nvPr>
            <p:ph type="dt" sz="half" idx="2"/>
          </p:nvPr>
        </p:nvSpPr>
        <p:spPr bwMode="auto">
          <a:xfrm>
            <a:off x="5617409" y="6408961"/>
            <a:ext cx="1089681" cy="285952"/>
          </a:xfrm>
          <a:prstGeom prst="rect">
            <a:avLst/>
          </a:prstGeom>
          <a:noFill/>
          <a:ln w="9525">
            <a:noFill/>
            <a:miter lim="800000"/>
          </a:ln>
          <a:effectLst/>
        </p:spPr>
        <p:txBody>
          <a:bodyPr vert="horz" wrap="square" lIns="0" tIns="0" rIns="0" bIns="0" numCol="1" anchor="t" anchorCtr="0" compatLnSpc="1"/>
          <a:lstStyle>
            <a:lvl1pPr eaLnBrk="0" hangingPunct="0">
              <a:lnSpc>
                <a:spcPct val="85000"/>
              </a:lnSpc>
              <a:defRPr sz="1334">
                <a:solidFill>
                  <a:schemeClr val="bg1"/>
                </a:solidFill>
                <a:latin typeface="微软雅黑" panose="020B0503020204020204" pitchFamily="34" charset="-122"/>
                <a:ea typeface="微软雅黑" panose="020B0503020204020204" pitchFamily="34" charset="-122"/>
              </a:defRPr>
            </a:lvl1pPr>
          </a:lstStyle>
          <a:p>
            <a:pPr>
              <a:defRPr/>
            </a:pPr>
            <a:r>
              <a:rPr lang="de-DE" altLang="zh-CN" sz="1067" dirty="0" smtClean="0"/>
              <a:t>Page</a:t>
            </a:r>
            <a:r>
              <a:rPr lang="de-DE" altLang="zh-CN" dirty="0" smtClean="0"/>
              <a:t> </a:t>
            </a:r>
            <a:fld id="{4B912FC1-5A19-4003-834B-A957C71E555E}" type="slidenum">
              <a:rPr lang="de-DE" altLang="zh-CN" dirty="0" smtClean="0"/>
              <a:t>‹#›</a:t>
            </a:fld>
            <a:endParaRPr lang="en-GB" altLang="zh-CN" dirty="0"/>
          </a:p>
        </p:txBody>
      </p:sp>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091442" y="6215841"/>
            <a:ext cx="480125" cy="479072"/>
          </a:xfrm>
          <a:prstGeom prst="rect">
            <a:avLst/>
          </a:prstGeom>
        </p:spPr>
      </p:pic>
    </p:spTree>
    <p:extLst>
      <p:ext uri="{BB962C8B-B14F-4D97-AF65-F5344CB8AC3E}">
        <p14:creationId xmlns:p14="http://schemas.microsoft.com/office/powerpoint/2010/main" val="302450501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496699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527188" y="44460"/>
            <a:ext cx="10329905" cy="871740"/>
          </a:xfrm>
          <a:prstGeom prst="rect">
            <a:avLst/>
          </a:prstGeom>
        </p:spPr>
        <p:txBody>
          <a:bodyPr lIns="68552" tIns="34276" rIns="68552" bIns="34276"/>
          <a:lstStyle/>
          <a:p>
            <a:r>
              <a:rPr lang="zh-CN" altLang="en-US" smtClean="0"/>
              <a:t>单击此处编辑母版标题样式</a:t>
            </a:r>
            <a:endParaRPr lang="zh-CN" altLang="en-US"/>
          </a:p>
        </p:txBody>
      </p:sp>
      <p:sp>
        <p:nvSpPr>
          <p:cNvPr id="3" name="Rectangle 10"/>
          <p:cNvSpPr>
            <a:spLocks noGrp="1" noChangeArrowheads="1"/>
          </p:cNvSpPr>
          <p:nvPr>
            <p:ph type="dt" sz="half" idx="10"/>
          </p:nvPr>
        </p:nvSpPr>
        <p:spPr>
          <a:xfrm>
            <a:off x="8483707" y="6491215"/>
            <a:ext cx="2796844" cy="455719"/>
          </a:xfrm>
          <a:prstGeom prst="rect">
            <a:avLst/>
          </a:prstGeom>
        </p:spPr>
        <p:txBody>
          <a:bodyPr lIns="68552" tIns="34276" rIns="68552" bIns="34276"/>
          <a:lstStyle>
            <a:lvl1pPr defTabSz="913736" fontAlgn="auto">
              <a:spcBef>
                <a:spcPts val="0"/>
              </a:spcBef>
              <a:spcAft>
                <a:spcPts val="0"/>
              </a:spcAft>
              <a:defRPr/>
            </a:lvl1pPr>
          </a:lstStyle>
          <a:p>
            <a:r>
              <a:rPr lang="de-DE" sz="1734" dirty="0" smtClean="0">
                <a:solidFill>
                  <a:srgbClr val="000000"/>
                </a:solidFill>
                <a:latin typeface="FrutigerNext LT Regular" panose="020B0803040504020204"/>
                <a:ea typeface="华文细黑" panose="02010600040101010101" charset="-122"/>
              </a:rPr>
              <a:t>Page </a:t>
            </a:r>
            <a:fld id="{D0C2A94E-46DC-45B5-91FC-64F52099060D}" type="slidenum">
              <a:rPr lang="de-DE" sz="1734" dirty="0" smtClean="0">
                <a:solidFill>
                  <a:srgbClr val="000000"/>
                </a:solidFill>
                <a:latin typeface="FrutigerNext LT Regular" panose="020B0803040504020204"/>
                <a:ea typeface="华文细黑" panose="02010600040101010101" charset="-122"/>
              </a:rPr>
              <a:t>‹#›</a:t>
            </a:fld>
            <a:endParaRPr lang="en-GB" sz="1734" dirty="0">
              <a:solidFill>
                <a:srgbClr val="000000"/>
              </a:solidFill>
              <a:latin typeface="FrutigerNext LT Regular" panose="020B0803040504020204"/>
              <a:ea typeface="华文细黑" panose="02010600040101010101" charset="-122"/>
            </a:endParaRPr>
          </a:p>
        </p:txBody>
      </p:sp>
    </p:spTree>
    <p:extLst>
      <p:ext uri="{BB962C8B-B14F-4D97-AF65-F5344CB8AC3E}">
        <p14:creationId xmlns:p14="http://schemas.microsoft.com/office/powerpoint/2010/main" val="25675162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5.jpe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5.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sp>
        <p:nvSpPr>
          <p:cNvPr id="1031" name="Rectangle 2"/>
          <p:cNvSpPr>
            <a:spLocks noGrp="1" noChangeArrowheads="1"/>
          </p:cNvSpPr>
          <p:nvPr>
            <p:ph type="title"/>
          </p:nvPr>
        </p:nvSpPr>
        <p:spPr bwMode="auto">
          <a:xfrm>
            <a:off x="1007797" y="1805533"/>
            <a:ext cx="7250029" cy="1325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en-US" altLang="zh-CN" dirty="0" smtClean="0"/>
              <a:t>Headline in Arial Regular 40 point</a:t>
            </a:r>
            <a:endParaRPr lang="zh-CN" altLang="en-US" dirty="0" smtClean="0"/>
          </a:p>
        </p:txBody>
      </p:sp>
      <p:sp>
        <p:nvSpPr>
          <p:cNvPr id="1032" name="Rectangle 3"/>
          <p:cNvSpPr>
            <a:spLocks noGrp="1" noChangeArrowheads="1"/>
          </p:cNvSpPr>
          <p:nvPr>
            <p:ph type="body" idx="1"/>
          </p:nvPr>
        </p:nvSpPr>
        <p:spPr bwMode="auto">
          <a:xfrm>
            <a:off x="1007796" y="3069348"/>
            <a:ext cx="45857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marL="342969" marR="0" lvl="0" indent="-342969" algn="l" defTabSz="914400" rtl="0" eaLnBrk="1" fontAlgn="base" latinLnBrk="0" hangingPunct="1">
              <a:lnSpc>
                <a:spcPct val="100000"/>
              </a:lnSpc>
              <a:spcBef>
                <a:spcPct val="20000"/>
              </a:spcBef>
              <a:spcAft>
                <a:spcPct val="0"/>
              </a:spcAft>
              <a:buClr>
                <a:srgbClr val="990000"/>
              </a:buClr>
              <a:buSzTx/>
              <a:buFontTx/>
              <a:buNone/>
              <a:tabLst/>
              <a:defRPr/>
            </a:pPr>
            <a:r>
              <a:rPr lang="en-US" altLang="zh-CN" dirty="0" smtClean="0"/>
              <a:t>Department name</a:t>
            </a:r>
            <a:endParaRPr lang="zh-CN" altLang="en-US" dirty="0" smtClean="0"/>
          </a:p>
        </p:txBody>
      </p:sp>
      <p:sp>
        <p:nvSpPr>
          <p:cNvPr id="6" name="Rectangle 13"/>
          <p:cNvSpPr>
            <a:spLocks noChangeArrowheads="1"/>
          </p:cNvSpPr>
          <p:nvPr userDrawn="1"/>
        </p:nvSpPr>
        <p:spPr bwMode="auto">
          <a:xfrm>
            <a:off x="10322246" y="429698"/>
            <a:ext cx="1368152"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defTabSz="784225" eaLnBrk="0" hangingPunct="0"/>
            <a:r>
              <a:rPr lang="en-US" altLang="zh-CN" sz="1000" b="1" dirty="0">
                <a:solidFill>
                  <a:srgbClr val="666666"/>
                </a:solidFill>
                <a:latin typeface="Arial" panose="020B0604020202020204" pitchFamily="34" charset="0"/>
                <a:ea typeface="MS PGothic" pitchFamily="34" charset="-128"/>
                <a:cs typeface="Arial" panose="020B0604020202020204" pitchFamily="34" charset="0"/>
              </a:rPr>
              <a:t>Security Level: </a:t>
            </a:r>
          </a:p>
        </p:txBody>
      </p:sp>
      <p:sp>
        <p:nvSpPr>
          <p:cNvPr id="8" name="Text Box 81"/>
          <p:cNvSpPr txBox="1">
            <a:spLocks noChangeArrowheads="1"/>
          </p:cNvSpPr>
          <p:nvPr userDrawn="1"/>
        </p:nvSpPr>
        <p:spPr bwMode="auto">
          <a:xfrm>
            <a:off x="-2903413" y="397"/>
            <a:ext cx="2579439" cy="1591254"/>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title</a:t>
            </a:r>
            <a:r>
              <a:rPr lang="en-US" altLang="zh-CN" sz="1600" dirty="0" smtClean="0">
                <a:solidFill>
                  <a:srgbClr val="FFFFFF"/>
                </a:solidFill>
                <a:latin typeface="FrutigerNext LT Regular" pitchFamily="34" charset="0"/>
                <a:ea typeface="华文细黑" pitchFamily="2" charset="-122"/>
              </a:rPr>
              <a:t>: 36-40pt </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subtitle</a:t>
            </a:r>
            <a:r>
              <a:rPr lang="en-US" altLang="zh-CN" sz="1600" dirty="0" smtClean="0">
                <a:solidFill>
                  <a:srgbClr val="FFFFFF"/>
                </a:solidFill>
                <a:latin typeface="FrutigerNext LT Regular" pitchFamily="34" charset="0"/>
                <a:ea typeface="华文细黑" pitchFamily="2" charset="-122"/>
              </a:rPr>
              <a:t>: 24pt</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Copy text: 20-32pt</a:t>
            </a:r>
          </a:p>
          <a:p>
            <a:pPr marL="0" marR="0" indent="0" algn="r" defTabSz="784225" rtl="0" eaLnBrk="0" fontAlgn="auto" latinLnBrk="0" hangingPunct="0">
              <a:lnSpc>
                <a:spcPct val="125000"/>
              </a:lnSpc>
              <a:spcBef>
                <a:spcPts val="0"/>
              </a:spcBef>
              <a:spcAft>
                <a:spcPts val="0"/>
              </a:spcAft>
              <a:buClrTx/>
              <a:buSzTx/>
              <a:buFontTx/>
              <a:buNone/>
              <a:tabLst/>
              <a:defRPr/>
            </a:pPr>
            <a:r>
              <a:rPr lang="en-US" altLang="zh-CN" sz="1600" dirty="0" smtClean="0">
                <a:solidFill>
                  <a:srgbClr val="FFFFFF"/>
                </a:solidFill>
                <a:latin typeface="FrutigerNext LT Regular" pitchFamily="34" charset="0"/>
                <a:ea typeface="华文细黑" pitchFamily="2" charset="-122"/>
              </a:rPr>
              <a:t>Color: black</a:t>
            </a:r>
          </a:p>
          <a:p>
            <a:pPr algn="r" defTabSz="784225" eaLnBrk="0" hangingPunct="0">
              <a:lnSpc>
                <a:spcPct val="125000"/>
              </a:lnSpc>
              <a:defRPr/>
            </a:pPr>
            <a:r>
              <a:rPr lang="zh-CN" altLang="en-US" sz="1600" dirty="0" smtClean="0">
                <a:solidFill>
                  <a:srgbClr val="FFFFFF"/>
                </a:solidFill>
                <a:latin typeface="FrutigerNext LT Regular" pitchFamily="34" charset="0"/>
                <a:ea typeface="ＭＳ Ｐゴシック" pitchFamily="34" charset="-128"/>
              </a:rPr>
              <a:t> </a:t>
            </a:r>
            <a:r>
              <a:rPr lang="en-US" altLang="zh-CN" sz="1600" dirty="0" smtClean="0">
                <a:solidFill>
                  <a:srgbClr val="FFFFFF"/>
                </a:solidFill>
                <a:latin typeface="FrutigerNext LT Regular" pitchFamily="34" charset="0"/>
                <a:ea typeface="ＭＳ Ｐゴシック" pitchFamily="34" charset="-128"/>
              </a:rPr>
              <a:t>Corporate Font</a:t>
            </a:r>
            <a:r>
              <a:rPr lang="en-US" altLang="zh-CN" sz="1600" dirty="0" smtClean="0">
                <a:solidFill>
                  <a:srgbClr val="FFFFFF"/>
                </a:solidFill>
                <a:latin typeface="FrutigerNext LT Regular" pitchFamily="34" charset="0"/>
                <a:ea typeface="华文细黑" pitchFamily="2" charset="-122"/>
              </a:rPr>
              <a:t>:</a:t>
            </a:r>
            <a:r>
              <a:rPr lang="en-US" altLang="zh-CN" sz="1600" baseline="0" dirty="0" smtClean="0">
                <a:solidFill>
                  <a:srgbClr val="FFFFFF"/>
                </a:solidFill>
                <a:latin typeface="FrutigerNext LT Regular" pitchFamily="34" charset="0"/>
                <a:ea typeface="华文细黑" pitchFamily="2" charset="-122"/>
              </a:rPr>
              <a:t> </a:t>
            </a:r>
            <a:r>
              <a:rPr lang="en-US" altLang="zh-CN" sz="1600" kern="1200" dirty="0" smtClean="0">
                <a:solidFill>
                  <a:srgbClr val="FFFFFF"/>
                </a:solidFill>
                <a:latin typeface="FrutigerNext LT Regular" pitchFamily="34" charset="0"/>
                <a:ea typeface="ＭＳ Ｐゴシック" pitchFamily="34" charset="-128"/>
                <a:cs typeface="+mn-cs"/>
              </a:rPr>
              <a:t>Arial</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9" name="Text Box 81"/>
          <p:cNvSpPr txBox="1">
            <a:spLocks noChangeArrowheads="1"/>
          </p:cNvSpPr>
          <p:nvPr userDrawn="1"/>
        </p:nvSpPr>
        <p:spPr bwMode="auto">
          <a:xfrm>
            <a:off x="12475405" y="397"/>
            <a:ext cx="3240360" cy="694662"/>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0" algn="l" defTabSz="784225" rtl="0" eaLnBrk="0" latin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Top right corner for field-mark, customer or partner logotypes.</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25" name="Text Box 81"/>
          <p:cNvSpPr txBox="1">
            <a:spLocks noChangeArrowheads="1"/>
          </p:cNvSpPr>
          <p:nvPr userDrawn="1"/>
        </p:nvSpPr>
        <p:spPr bwMode="auto">
          <a:xfrm>
            <a:off x="12519163" y="909514"/>
            <a:ext cx="3675904" cy="2295100"/>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ten standard colors below are allowed.</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colors should be used to be consistent with the structure and understanding of the content along the whole presentation.</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Do not use more and different colors in single slide.</a:t>
            </a:r>
          </a:p>
          <a:p>
            <a:pPr marL="0" algn="l" defTabSz="784225" rtl="0" eaLnBrk="0" latinLnBrk="0" hangingPunct="0">
              <a:lnSpc>
                <a:spcPct val="100000"/>
              </a:lnSpc>
              <a:defRPr/>
            </a:pPr>
            <a:r>
              <a:rPr lang="en-US" altLang="zh-CN" sz="1600" kern="1200" dirty="0" smtClean="0">
                <a:solidFill>
                  <a:srgbClr val="FFFFFF"/>
                </a:solidFill>
                <a:latin typeface="FrutigerNext LT Regular" pitchFamily="34" charset="0"/>
                <a:ea typeface="ＭＳ Ｐゴシック" pitchFamily="34" charset="-128"/>
                <a:cs typeface="+mn-cs"/>
              </a:rPr>
              <a:t> </a:t>
            </a:r>
            <a:endParaRPr lang="en-US" altLang="zh-CN" sz="1600" kern="1200" dirty="0">
              <a:solidFill>
                <a:srgbClr val="FFFFFF"/>
              </a:solidFill>
              <a:latin typeface="FrutigerNext LT Regular" pitchFamily="34" charset="0"/>
              <a:ea typeface="ＭＳ Ｐゴシック" pitchFamily="34" charset="-128"/>
              <a:cs typeface="+mn-cs"/>
            </a:endParaRPr>
          </a:p>
        </p:txBody>
      </p:sp>
      <p:grpSp>
        <p:nvGrpSpPr>
          <p:cNvPr id="26" name="组合 25"/>
          <p:cNvGrpSpPr/>
          <p:nvPr userDrawn="1"/>
        </p:nvGrpSpPr>
        <p:grpSpPr>
          <a:xfrm>
            <a:off x="12666683" y="3285778"/>
            <a:ext cx="1149916" cy="2874780"/>
            <a:chOff x="7770786" y="8619830"/>
            <a:chExt cx="928124" cy="2320305"/>
          </a:xfrm>
        </p:grpSpPr>
        <p:sp>
          <p:nvSpPr>
            <p:cNvPr id="27" name="矩形 26"/>
            <p:cNvSpPr/>
            <p:nvPr userDrawn="1"/>
          </p:nvSpPr>
          <p:spPr>
            <a:xfrm>
              <a:off x="7770786" y="8619830"/>
              <a:ext cx="464062" cy="464061"/>
            </a:xfrm>
            <a:prstGeom prst="rect">
              <a:avLst/>
            </a:prstGeom>
            <a:solidFill>
              <a:srgbClr val="F66F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28" name="矩形 27"/>
            <p:cNvSpPr/>
            <p:nvPr userDrawn="1"/>
          </p:nvSpPr>
          <p:spPr>
            <a:xfrm>
              <a:off x="8234848" y="8619830"/>
              <a:ext cx="464062" cy="464061"/>
            </a:xfrm>
            <a:prstGeom prst="rect">
              <a:avLst/>
            </a:prstGeom>
            <a:solidFill>
              <a:srgbClr val="15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29" name="矩形 28"/>
            <p:cNvSpPr/>
            <p:nvPr userDrawn="1"/>
          </p:nvSpPr>
          <p:spPr>
            <a:xfrm>
              <a:off x="7770786" y="9083891"/>
              <a:ext cx="464062" cy="464061"/>
            </a:xfrm>
            <a:prstGeom prst="rect">
              <a:avLst/>
            </a:prstGeom>
            <a:solidFill>
              <a:srgbClr val="F7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0" name="矩形 29"/>
            <p:cNvSpPr/>
            <p:nvPr userDrawn="1"/>
          </p:nvSpPr>
          <p:spPr>
            <a:xfrm>
              <a:off x="8234848" y="9083891"/>
              <a:ext cx="464062" cy="464061"/>
            </a:xfrm>
            <a:prstGeom prst="rect">
              <a:avLst/>
            </a:prstGeom>
            <a:solidFill>
              <a:srgbClr val="59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1" name="矩形 30"/>
            <p:cNvSpPr/>
            <p:nvPr userDrawn="1"/>
          </p:nvSpPr>
          <p:spPr>
            <a:xfrm>
              <a:off x="7770786" y="9547952"/>
              <a:ext cx="464062" cy="464061"/>
            </a:xfrm>
            <a:prstGeom prst="rect">
              <a:avLst/>
            </a:prstGeom>
            <a:solidFill>
              <a:srgbClr val="FFD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2" name="矩形 31"/>
            <p:cNvSpPr/>
            <p:nvPr userDrawn="1"/>
          </p:nvSpPr>
          <p:spPr>
            <a:xfrm>
              <a:off x="8234848" y="9547952"/>
              <a:ext cx="464062" cy="464061"/>
            </a:xfrm>
            <a:prstGeom prst="rect">
              <a:avLst/>
            </a:prstGeom>
            <a:solidFill>
              <a:srgbClr val="84D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3" name="矩形 32"/>
            <p:cNvSpPr/>
            <p:nvPr userDrawn="1"/>
          </p:nvSpPr>
          <p:spPr>
            <a:xfrm>
              <a:off x="7770786" y="10012013"/>
              <a:ext cx="464062" cy="464061"/>
            </a:xfrm>
            <a:prstGeom prst="rect">
              <a:avLst/>
            </a:prstGeom>
            <a:solidFill>
              <a:srgbClr val="FF0000"/>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dirty="0">
                <a:solidFill>
                  <a:schemeClr val="tx1"/>
                </a:solidFill>
              </a:endParaRPr>
            </a:p>
          </p:txBody>
        </p:sp>
        <p:sp>
          <p:nvSpPr>
            <p:cNvPr id="34" name="矩形 33"/>
            <p:cNvSpPr/>
            <p:nvPr userDrawn="1"/>
          </p:nvSpPr>
          <p:spPr>
            <a:xfrm>
              <a:off x="8234848" y="10012013"/>
              <a:ext cx="464062" cy="464061"/>
            </a:xfrm>
            <a:prstGeom prst="rect">
              <a:avLst/>
            </a:prstGeom>
            <a:solidFill>
              <a:schemeClr val="tx1"/>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5" name="矩形 34"/>
            <p:cNvSpPr/>
            <p:nvPr userDrawn="1"/>
          </p:nvSpPr>
          <p:spPr>
            <a:xfrm>
              <a:off x="7770786" y="10476074"/>
              <a:ext cx="464062" cy="464061"/>
            </a:xfrm>
            <a:prstGeom prst="rect">
              <a:avLst/>
            </a:prstGeom>
            <a:solidFill>
              <a:srgbClr val="CCCCCC"/>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6" name="矩形 35"/>
            <p:cNvSpPr/>
            <p:nvPr userDrawn="1"/>
          </p:nvSpPr>
          <p:spPr>
            <a:xfrm>
              <a:off x="8234848" y="10476074"/>
              <a:ext cx="464062" cy="46406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606078438"/>
      </p:ext>
    </p:extLst>
  </p:cSld>
  <p:clrMap bg1="lt1" tx1="dk1" bg2="lt2" tx2="dk2" accent1="accent1" accent2="accent2" accent3="accent3" accent4="accent4" accent5="accent5" accent6="accent6" hlink="hlink" folHlink="folHlink"/>
  <p:sldLayoutIdLst>
    <p:sldLayoutId id="2147483673"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4000" b="0" dirty="0">
          <a:solidFill>
            <a:schemeClr val="tx1">
              <a:lumMod val="95000"/>
              <a:lumOff val="5000"/>
            </a:schemeClr>
          </a:solidFill>
          <a:latin typeface="+mj-lt"/>
          <a:ea typeface="Arial Unicode MS" panose="020B0604020202020204" pitchFamily="34" charset="-122"/>
          <a:cs typeface="Arial" panose="020B0604020202020204" pitchFamily="34" charset="0"/>
        </a:defRPr>
      </a:lvl1pPr>
      <a:lvl2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5pPr>
      <a:lvl6pPr marL="457291"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6pPr>
      <a:lvl7pPr marL="914583"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7pPr>
      <a:lvl8pPr marL="1371874"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8pPr>
      <a:lvl9pPr marL="1829166"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9pPr>
    </p:titleStyle>
    <p:bodyStyle>
      <a:lvl1pPr marL="342969" marR="0" indent="-342969" algn="l" defTabSz="914400" rtl="0" eaLnBrk="1" fontAlgn="base" latinLnBrk="0" hangingPunct="1">
        <a:lnSpc>
          <a:spcPct val="100000"/>
        </a:lnSpc>
        <a:spcBef>
          <a:spcPct val="20000"/>
        </a:spcBef>
        <a:spcAft>
          <a:spcPct val="0"/>
        </a:spcAft>
        <a:buClr>
          <a:srgbClr val="990000"/>
        </a:buClr>
        <a:buSzTx/>
        <a:buFontTx/>
        <a:buNone/>
        <a:tabLst/>
        <a:defRPr sz="2400" b="0">
          <a:solidFill>
            <a:schemeClr val="tx1">
              <a:lumMod val="95000"/>
              <a:lumOff val="5000"/>
            </a:schemeClr>
          </a:solidFill>
          <a:latin typeface="+mj-lt"/>
          <a:ea typeface="+mj-ea"/>
          <a:cs typeface="Arial" panose="020B0604020202020204" pitchFamily="34" charset="0"/>
        </a:defRPr>
      </a:lvl1pPr>
      <a:lvl2pPr marL="743099" indent="-285807"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229" indent="-228646"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520" indent="-228646" algn="l" rtl="0" eaLnBrk="1" fontAlgn="base" hangingPunct="1">
        <a:spcBef>
          <a:spcPct val="20000"/>
        </a:spcBef>
        <a:spcAft>
          <a:spcPct val="0"/>
        </a:spcAft>
        <a:buChar char="–"/>
        <a:defRPr sz="1600">
          <a:solidFill>
            <a:schemeClr val="tx1"/>
          </a:solidFill>
          <a:latin typeface="+mn-lt"/>
          <a:ea typeface="+mn-ea"/>
          <a:cs typeface="+mn-cs"/>
        </a:defRPr>
      </a:lvl4pPr>
      <a:lvl5pPr marL="2057811" indent="-228646"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5103"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394"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686"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977"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583" rtl="0" eaLnBrk="1" latinLnBrk="0" hangingPunct="1">
        <a:defRPr sz="1800" kern="1200">
          <a:solidFill>
            <a:schemeClr val="tx1"/>
          </a:solidFill>
          <a:latin typeface="+mn-lt"/>
          <a:ea typeface="+mn-ea"/>
          <a:cs typeface="+mn-cs"/>
        </a:defRPr>
      </a:lvl1pPr>
      <a:lvl2pPr marL="457291" algn="l" defTabSz="914583" rtl="0" eaLnBrk="1" latinLnBrk="0" hangingPunct="1">
        <a:defRPr sz="1800" kern="1200">
          <a:solidFill>
            <a:schemeClr val="tx1"/>
          </a:solidFill>
          <a:latin typeface="+mn-lt"/>
          <a:ea typeface="+mn-ea"/>
          <a:cs typeface="+mn-cs"/>
        </a:defRPr>
      </a:lvl2pPr>
      <a:lvl3pPr marL="914583" algn="l" defTabSz="914583" rtl="0" eaLnBrk="1" latinLnBrk="0" hangingPunct="1">
        <a:defRPr sz="1800" kern="1200">
          <a:solidFill>
            <a:schemeClr val="tx1"/>
          </a:solidFill>
          <a:latin typeface="+mn-lt"/>
          <a:ea typeface="+mn-ea"/>
          <a:cs typeface="+mn-cs"/>
        </a:defRPr>
      </a:lvl3pPr>
      <a:lvl4pPr marL="1371874" algn="l" defTabSz="914583" rtl="0" eaLnBrk="1" latinLnBrk="0" hangingPunct="1">
        <a:defRPr sz="1800" kern="1200">
          <a:solidFill>
            <a:schemeClr val="tx1"/>
          </a:solidFill>
          <a:latin typeface="+mn-lt"/>
          <a:ea typeface="+mn-ea"/>
          <a:cs typeface="+mn-cs"/>
        </a:defRPr>
      </a:lvl4pPr>
      <a:lvl5pPr marL="1829166" algn="l" defTabSz="914583" rtl="0" eaLnBrk="1" latinLnBrk="0" hangingPunct="1">
        <a:defRPr sz="1800" kern="1200">
          <a:solidFill>
            <a:schemeClr val="tx1"/>
          </a:solidFill>
          <a:latin typeface="+mn-lt"/>
          <a:ea typeface="+mn-ea"/>
          <a:cs typeface="+mn-cs"/>
        </a:defRPr>
      </a:lvl5pPr>
      <a:lvl6pPr marL="2286457" algn="l" defTabSz="914583" rtl="0" eaLnBrk="1" latinLnBrk="0" hangingPunct="1">
        <a:defRPr sz="1800" kern="1200">
          <a:solidFill>
            <a:schemeClr val="tx1"/>
          </a:solidFill>
          <a:latin typeface="+mn-lt"/>
          <a:ea typeface="+mn-ea"/>
          <a:cs typeface="+mn-cs"/>
        </a:defRPr>
      </a:lvl6pPr>
      <a:lvl7pPr marL="2743749" algn="l" defTabSz="914583" rtl="0" eaLnBrk="1" latinLnBrk="0" hangingPunct="1">
        <a:defRPr sz="1800" kern="1200">
          <a:solidFill>
            <a:schemeClr val="tx1"/>
          </a:solidFill>
          <a:latin typeface="+mn-lt"/>
          <a:ea typeface="+mn-ea"/>
          <a:cs typeface="+mn-cs"/>
        </a:defRPr>
      </a:lvl7pPr>
      <a:lvl8pPr marL="3201040" algn="l" defTabSz="914583" rtl="0" eaLnBrk="1" latinLnBrk="0" hangingPunct="1">
        <a:defRPr sz="1800" kern="1200">
          <a:solidFill>
            <a:schemeClr val="tx1"/>
          </a:solidFill>
          <a:latin typeface="+mn-lt"/>
          <a:ea typeface="+mn-ea"/>
          <a:cs typeface="+mn-cs"/>
        </a:defRPr>
      </a:lvl8pPr>
      <a:lvl9pPr marL="3658332" algn="l" defTabSz="91458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sp>
        <p:nvSpPr>
          <p:cNvPr id="2" name="标题占位符 1"/>
          <p:cNvSpPr>
            <a:spLocks noGrp="1"/>
          </p:cNvSpPr>
          <p:nvPr>
            <p:ph type="title"/>
          </p:nvPr>
        </p:nvSpPr>
        <p:spPr>
          <a:xfrm>
            <a:off x="609759" y="275231"/>
            <a:ext cx="10975658" cy="1143264"/>
          </a:xfrm>
          <a:prstGeom prst="rect">
            <a:avLst/>
          </a:prstGeom>
        </p:spPr>
        <p:txBody>
          <a:bodyPr vert="horz" lIns="121944" tIns="60972" rIns="121944" bIns="60972"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572"/>
            <a:ext cx="10975658" cy="4526481"/>
          </a:xfrm>
          <a:prstGeom prst="rect">
            <a:avLst/>
          </a:prstGeom>
        </p:spPr>
        <p:txBody>
          <a:bodyPr vert="horz" lIns="121944" tIns="60972" rIns="121944" bIns="60972"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09759" y="6357824"/>
            <a:ext cx="2845541" cy="366267"/>
          </a:xfrm>
          <a:prstGeom prst="rect">
            <a:avLst/>
          </a:prstGeom>
        </p:spPr>
        <p:txBody>
          <a:bodyPr vert="horz" lIns="121944" tIns="60972" rIns="121944" bIns="60972" rtlCol="0" anchor="ctr"/>
          <a:lstStyle>
            <a:lvl1pPr algn="l">
              <a:defRPr sz="1600">
                <a:solidFill>
                  <a:schemeClr val="tx1"/>
                </a:solidFill>
              </a:defRPr>
            </a:lvl1pPr>
          </a:lstStyle>
          <a:p>
            <a:fld id="{1A5B2B23-E5F0-44D7-A9FF-4B8E82156B39}" type="datetimeFigureOut">
              <a:rPr lang="zh-CN" altLang="en-US" smtClean="0"/>
              <a:pPr/>
              <a:t>2018/8/13</a:t>
            </a:fld>
            <a:endParaRPr lang="zh-CN" altLang="en-US"/>
          </a:p>
        </p:txBody>
      </p:sp>
      <p:sp>
        <p:nvSpPr>
          <p:cNvPr id="5" name="页脚占位符 4"/>
          <p:cNvSpPr>
            <a:spLocks noGrp="1"/>
          </p:cNvSpPr>
          <p:nvPr>
            <p:ph type="ftr" sz="quarter" idx="3"/>
          </p:nvPr>
        </p:nvSpPr>
        <p:spPr>
          <a:xfrm>
            <a:off x="4166685" y="6357824"/>
            <a:ext cx="3861805" cy="366267"/>
          </a:xfrm>
          <a:prstGeom prst="rect">
            <a:avLst/>
          </a:prstGeom>
        </p:spPr>
        <p:txBody>
          <a:bodyPr vert="horz" lIns="121944" tIns="60972" rIns="121944" bIns="60972" rtlCol="0" anchor="ctr"/>
          <a:lstStyle>
            <a:lvl1pPr algn="ctr">
              <a:defRPr sz="1600">
                <a:solidFill>
                  <a:schemeClr val="tx1"/>
                </a:solidFill>
              </a:defRPr>
            </a:lvl1pPr>
          </a:lstStyle>
          <a:p>
            <a:endParaRPr lang="zh-CN" altLang="en-US"/>
          </a:p>
        </p:txBody>
      </p:sp>
      <p:sp>
        <p:nvSpPr>
          <p:cNvPr id="6" name="灯片编号占位符 5"/>
          <p:cNvSpPr>
            <a:spLocks noGrp="1"/>
          </p:cNvSpPr>
          <p:nvPr>
            <p:ph type="sldNum" sz="quarter" idx="4"/>
          </p:nvPr>
        </p:nvSpPr>
        <p:spPr>
          <a:xfrm>
            <a:off x="8739876" y="6357824"/>
            <a:ext cx="2845541" cy="366267"/>
          </a:xfrm>
          <a:prstGeom prst="rect">
            <a:avLst/>
          </a:prstGeom>
        </p:spPr>
        <p:txBody>
          <a:bodyPr vert="horz" lIns="121944" tIns="60972" rIns="121944" bIns="60972" rtlCol="0" anchor="ctr"/>
          <a:lstStyle>
            <a:lvl1pPr algn="r">
              <a:defRPr sz="1600">
                <a:solidFill>
                  <a:schemeClr val="tx1"/>
                </a:solidFill>
              </a:defRPr>
            </a:lvl1pPr>
          </a:lstStyle>
          <a:p>
            <a:fld id="{B2563A90-55EF-4D2C-B954-EDF55F24A661}" type="slidenum">
              <a:rPr lang="zh-CN" altLang="en-US" smtClean="0"/>
              <a:pPr/>
              <a:t>‹#›</a:t>
            </a:fld>
            <a:endParaRPr lang="zh-CN" altLang="en-US"/>
          </a:p>
        </p:txBody>
      </p:sp>
      <p:sp>
        <p:nvSpPr>
          <p:cNvPr id="8" name="Rectangle 86"/>
          <p:cNvSpPr>
            <a:spLocks noChangeArrowheads="1"/>
          </p:cNvSpPr>
          <p:nvPr userDrawn="1"/>
        </p:nvSpPr>
        <p:spPr bwMode="auto">
          <a:xfrm>
            <a:off x="11842256" y="6350438"/>
            <a:ext cx="328279" cy="426162"/>
          </a:xfrm>
          <a:prstGeom prst="rect">
            <a:avLst/>
          </a:prstGeom>
          <a:noFill/>
          <a:ln w="9525">
            <a:noFill/>
            <a:miter lim="800000"/>
            <a:headEnd/>
            <a:tailEnd/>
          </a:ln>
          <a:effectLst/>
        </p:spPr>
        <p:txBody>
          <a:bodyPr lIns="0" tIns="0" rIns="0" bIns="0"/>
          <a:lstStyle/>
          <a:p>
            <a:pPr defTabSz="988112" eaLnBrk="0" hangingPunct="0">
              <a:lnSpc>
                <a:spcPct val="85000"/>
              </a:lnSpc>
              <a:buClrTx/>
              <a:buFontTx/>
              <a:buNone/>
            </a:pPr>
            <a:endParaRPr lang="de-DE" sz="1300" b="0" dirty="0">
              <a:solidFill>
                <a:schemeClr val="tx1"/>
              </a:solidFill>
              <a:latin typeface="FrutigerNext LT Light" pitchFamily="34" charset="0"/>
              <a:ea typeface="MS PGothic" pitchFamily="34" charset="-128"/>
            </a:endParaRPr>
          </a:p>
          <a:p>
            <a:pPr defTabSz="988112" eaLnBrk="0" hangingPunct="0">
              <a:lnSpc>
                <a:spcPct val="85000"/>
              </a:lnSpc>
              <a:buClrTx/>
              <a:buFontTx/>
              <a:buNone/>
            </a:pPr>
            <a:fld id="{E68EC476-442B-4BB7-9603-F1440C241F3D}" type="slidenum">
              <a:rPr lang="de-DE" sz="900" b="0" smtClean="0">
                <a:solidFill>
                  <a:schemeClr val="bg1">
                    <a:lumMod val="50000"/>
                  </a:schemeClr>
                </a:solidFill>
                <a:latin typeface="Arial" panose="020B0604020202020204" pitchFamily="34" charset="0"/>
                <a:ea typeface="MS PGothic" pitchFamily="34" charset="-128"/>
                <a:cs typeface="Arial" panose="020B0604020202020204" pitchFamily="34" charset="0"/>
              </a:rPr>
              <a:pPr defTabSz="988112" eaLnBrk="0" hangingPunct="0">
                <a:lnSpc>
                  <a:spcPct val="85000"/>
                </a:lnSpc>
                <a:buClrTx/>
                <a:buFontTx/>
                <a:buNone/>
              </a:pPr>
              <a:t>‹#›</a:t>
            </a:fld>
            <a:endParaRPr lang="en-GB" sz="900" b="0" dirty="0">
              <a:solidFill>
                <a:schemeClr val="bg1">
                  <a:lumMod val="50000"/>
                </a:schemeClr>
              </a:solidFill>
              <a:latin typeface="Arial" panose="020B0604020202020204" pitchFamily="34" charset="0"/>
              <a:ea typeface="MS PGothic" pitchFamily="34" charset="-128"/>
              <a:cs typeface="Arial" panose="020B0604020202020204" pitchFamily="34" charset="0"/>
            </a:endParaRPr>
          </a:p>
        </p:txBody>
      </p:sp>
      <p:sp>
        <p:nvSpPr>
          <p:cNvPr id="11" name="Text Box 81"/>
          <p:cNvSpPr txBox="1">
            <a:spLocks noChangeArrowheads="1"/>
          </p:cNvSpPr>
          <p:nvPr userDrawn="1"/>
        </p:nvSpPr>
        <p:spPr bwMode="auto">
          <a:xfrm>
            <a:off x="-2903413" y="397"/>
            <a:ext cx="2579439" cy="1591254"/>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title</a:t>
            </a:r>
            <a:r>
              <a:rPr lang="en-US" altLang="zh-CN" sz="1600" dirty="0" smtClean="0">
                <a:solidFill>
                  <a:srgbClr val="FFFFFF"/>
                </a:solidFill>
                <a:latin typeface="FrutigerNext LT Regular" pitchFamily="34" charset="0"/>
                <a:ea typeface="华文细黑" pitchFamily="2" charset="-122"/>
              </a:rPr>
              <a:t>: 36-40pt </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subtitle</a:t>
            </a:r>
            <a:r>
              <a:rPr lang="en-US" altLang="zh-CN" sz="1600" dirty="0" smtClean="0">
                <a:solidFill>
                  <a:srgbClr val="FFFFFF"/>
                </a:solidFill>
                <a:latin typeface="FrutigerNext LT Regular" pitchFamily="34" charset="0"/>
                <a:ea typeface="华文细黑" pitchFamily="2" charset="-122"/>
              </a:rPr>
              <a:t>: 24pt</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Copy text: 20-32pt</a:t>
            </a:r>
          </a:p>
          <a:p>
            <a:pPr marL="0" marR="0" indent="0" algn="r" defTabSz="784225" rtl="0" eaLnBrk="0" fontAlgn="auto" latinLnBrk="0" hangingPunct="0">
              <a:lnSpc>
                <a:spcPct val="125000"/>
              </a:lnSpc>
              <a:spcBef>
                <a:spcPts val="0"/>
              </a:spcBef>
              <a:spcAft>
                <a:spcPts val="0"/>
              </a:spcAft>
              <a:buClrTx/>
              <a:buSzTx/>
              <a:buFontTx/>
              <a:buNone/>
              <a:tabLst/>
              <a:defRPr/>
            </a:pPr>
            <a:r>
              <a:rPr lang="en-US" altLang="zh-CN" sz="1600" dirty="0" smtClean="0">
                <a:solidFill>
                  <a:srgbClr val="FFFFFF"/>
                </a:solidFill>
                <a:latin typeface="FrutigerNext LT Regular" pitchFamily="34" charset="0"/>
                <a:ea typeface="华文细黑" pitchFamily="2" charset="-122"/>
              </a:rPr>
              <a:t>Color: black</a:t>
            </a:r>
          </a:p>
          <a:p>
            <a:pPr algn="r" defTabSz="784225" eaLnBrk="0" hangingPunct="0">
              <a:lnSpc>
                <a:spcPct val="125000"/>
              </a:lnSpc>
              <a:defRPr/>
            </a:pPr>
            <a:r>
              <a:rPr lang="zh-CN" altLang="en-US" sz="1600" dirty="0" smtClean="0">
                <a:solidFill>
                  <a:srgbClr val="FFFFFF"/>
                </a:solidFill>
                <a:latin typeface="FrutigerNext LT Regular" pitchFamily="34" charset="0"/>
                <a:ea typeface="ＭＳ Ｐゴシック" pitchFamily="34" charset="-128"/>
              </a:rPr>
              <a:t> </a:t>
            </a:r>
            <a:r>
              <a:rPr lang="en-US" altLang="zh-CN" sz="1600" dirty="0" smtClean="0">
                <a:solidFill>
                  <a:srgbClr val="FFFFFF"/>
                </a:solidFill>
                <a:latin typeface="FrutigerNext LT Regular" pitchFamily="34" charset="0"/>
                <a:ea typeface="ＭＳ Ｐゴシック" pitchFamily="34" charset="-128"/>
              </a:rPr>
              <a:t>Corporate Font</a:t>
            </a:r>
            <a:r>
              <a:rPr lang="en-US" altLang="zh-CN" sz="1600" dirty="0" smtClean="0">
                <a:solidFill>
                  <a:srgbClr val="FFFFFF"/>
                </a:solidFill>
                <a:latin typeface="FrutigerNext LT Regular" pitchFamily="34" charset="0"/>
                <a:ea typeface="华文细黑" pitchFamily="2" charset="-122"/>
              </a:rPr>
              <a:t>:</a:t>
            </a:r>
            <a:r>
              <a:rPr lang="en-US" altLang="zh-CN" sz="1600" baseline="0" dirty="0" smtClean="0">
                <a:solidFill>
                  <a:srgbClr val="FFFFFF"/>
                </a:solidFill>
                <a:latin typeface="FrutigerNext LT Regular" pitchFamily="34" charset="0"/>
                <a:ea typeface="华文细黑" pitchFamily="2" charset="-122"/>
              </a:rPr>
              <a:t> </a:t>
            </a:r>
            <a:r>
              <a:rPr lang="en-US" altLang="zh-CN" sz="1600" kern="1200" dirty="0" smtClean="0">
                <a:solidFill>
                  <a:srgbClr val="FFFFFF"/>
                </a:solidFill>
                <a:latin typeface="FrutigerNext LT Regular" pitchFamily="34" charset="0"/>
                <a:ea typeface="ＭＳ Ｐゴシック" pitchFamily="34" charset="-128"/>
                <a:cs typeface="+mn-cs"/>
              </a:rPr>
              <a:t>Arial</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12" name="Text Box 81"/>
          <p:cNvSpPr txBox="1">
            <a:spLocks noChangeArrowheads="1"/>
          </p:cNvSpPr>
          <p:nvPr userDrawn="1"/>
        </p:nvSpPr>
        <p:spPr bwMode="auto">
          <a:xfrm>
            <a:off x="12475405" y="397"/>
            <a:ext cx="3240360" cy="694662"/>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0" algn="l" defTabSz="784225" rtl="0" eaLnBrk="0" latin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Top right corner for field-mark, customer or partner logotypes.</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28" name="Text Box 81"/>
          <p:cNvSpPr txBox="1">
            <a:spLocks noChangeArrowheads="1"/>
          </p:cNvSpPr>
          <p:nvPr userDrawn="1"/>
        </p:nvSpPr>
        <p:spPr bwMode="auto">
          <a:xfrm>
            <a:off x="12519163" y="909514"/>
            <a:ext cx="3675904" cy="2295100"/>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ten standard colors below are allowed.</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colors should be used to be consistent with the structure and understanding of the content along the whole presentation.</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Do not use more and different colors in single slide.</a:t>
            </a:r>
          </a:p>
          <a:p>
            <a:pPr marL="0" algn="l" defTabSz="784225" rtl="0" eaLnBrk="0" latinLnBrk="0" hangingPunct="0">
              <a:lnSpc>
                <a:spcPct val="100000"/>
              </a:lnSpc>
              <a:defRPr/>
            </a:pPr>
            <a:r>
              <a:rPr lang="en-US" altLang="zh-CN" sz="1600" kern="1200" dirty="0" smtClean="0">
                <a:solidFill>
                  <a:srgbClr val="FFFFFF"/>
                </a:solidFill>
                <a:latin typeface="FrutigerNext LT Regular" pitchFamily="34" charset="0"/>
                <a:ea typeface="ＭＳ Ｐゴシック" pitchFamily="34" charset="-128"/>
                <a:cs typeface="+mn-cs"/>
              </a:rPr>
              <a:t> </a:t>
            </a:r>
            <a:endParaRPr lang="en-US" altLang="zh-CN" sz="1600" kern="1200" dirty="0">
              <a:solidFill>
                <a:srgbClr val="FFFFFF"/>
              </a:solidFill>
              <a:latin typeface="FrutigerNext LT Regular" pitchFamily="34" charset="0"/>
              <a:ea typeface="ＭＳ Ｐゴシック" pitchFamily="34" charset="-128"/>
              <a:cs typeface="+mn-cs"/>
            </a:endParaRPr>
          </a:p>
        </p:txBody>
      </p:sp>
      <p:grpSp>
        <p:nvGrpSpPr>
          <p:cNvPr id="29" name="组合 28"/>
          <p:cNvGrpSpPr/>
          <p:nvPr userDrawn="1"/>
        </p:nvGrpSpPr>
        <p:grpSpPr>
          <a:xfrm>
            <a:off x="12666683" y="3285778"/>
            <a:ext cx="1149916" cy="2874780"/>
            <a:chOff x="7770786" y="8619830"/>
            <a:chExt cx="928124" cy="2320305"/>
          </a:xfrm>
        </p:grpSpPr>
        <p:sp>
          <p:nvSpPr>
            <p:cNvPr id="30" name="矩形 29"/>
            <p:cNvSpPr/>
            <p:nvPr userDrawn="1"/>
          </p:nvSpPr>
          <p:spPr>
            <a:xfrm>
              <a:off x="7770786" y="8619830"/>
              <a:ext cx="464062" cy="464061"/>
            </a:xfrm>
            <a:prstGeom prst="rect">
              <a:avLst/>
            </a:prstGeom>
            <a:solidFill>
              <a:srgbClr val="F66F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1" name="矩形 30"/>
            <p:cNvSpPr/>
            <p:nvPr userDrawn="1"/>
          </p:nvSpPr>
          <p:spPr>
            <a:xfrm>
              <a:off x="8234848" y="8619830"/>
              <a:ext cx="464062" cy="464061"/>
            </a:xfrm>
            <a:prstGeom prst="rect">
              <a:avLst/>
            </a:prstGeom>
            <a:solidFill>
              <a:srgbClr val="15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2" name="矩形 31"/>
            <p:cNvSpPr/>
            <p:nvPr userDrawn="1"/>
          </p:nvSpPr>
          <p:spPr>
            <a:xfrm>
              <a:off x="7770786" y="9083891"/>
              <a:ext cx="464062" cy="464061"/>
            </a:xfrm>
            <a:prstGeom prst="rect">
              <a:avLst/>
            </a:prstGeom>
            <a:solidFill>
              <a:srgbClr val="F7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3" name="矩形 32"/>
            <p:cNvSpPr/>
            <p:nvPr userDrawn="1"/>
          </p:nvSpPr>
          <p:spPr>
            <a:xfrm>
              <a:off x="8234848" y="9083891"/>
              <a:ext cx="464062" cy="464061"/>
            </a:xfrm>
            <a:prstGeom prst="rect">
              <a:avLst/>
            </a:prstGeom>
            <a:solidFill>
              <a:srgbClr val="59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4" name="矩形 33"/>
            <p:cNvSpPr/>
            <p:nvPr userDrawn="1"/>
          </p:nvSpPr>
          <p:spPr>
            <a:xfrm>
              <a:off x="7770786" y="9547952"/>
              <a:ext cx="464062" cy="464061"/>
            </a:xfrm>
            <a:prstGeom prst="rect">
              <a:avLst/>
            </a:prstGeom>
            <a:solidFill>
              <a:srgbClr val="FFD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5" name="矩形 34"/>
            <p:cNvSpPr/>
            <p:nvPr userDrawn="1"/>
          </p:nvSpPr>
          <p:spPr>
            <a:xfrm>
              <a:off x="8234848" y="9547952"/>
              <a:ext cx="464062" cy="464061"/>
            </a:xfrm>
            <a:prstGeom prst="rect">
              <a:avLst/>
            </a:prstGeom>
            <a:solidFill>
              <a:srgbClr val="84D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6" name="矩形 35"/>
            <p:cNvSpPr/>
            <p:nvPr userDrawn="1"/>
          </p:nvSpPr>
          <p:spPr>
            <a:xfrm>
              <a:off x="7770786" y="10012013"/>
              <a:ext cx="464062" cy="464061"/>
            </a:xfrm>
            <a:prstGeom prst="rect">
              <a:avLst/>
            </a:prstGeom>
            <a:solidFill>
              <a:srgbClr val="FF0000"/>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dirty="0">
                <a:solidFill>
                  <a:schemeClr val="tx1"/>
                </a:solidFill>
              </a:endParaRPr>
            </a:p>
          </p:txBody>
        </p:sp>
        <p:sp>
          <p:nvSpPr>
            <p:cNvPr id="37" name="矩形 36"/>
            <p:cNvSpPr/>
            <p:nvPr userDrawn="1"/>
          </p:nvSpPr>
          <p:spPr>
            <a:xfrm>
              <a:off x="8234848" y="10012013"/>
              <a:ext cx="464062" cy="464061"/>
            </a:xfrm>
            <a:prstGeom prst="rect">
              <a:avLst/>
            </a:prstGeom>
            <a:solidFill>
              <a:schemeClr val="tx1"/>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8" name="矩形 37"/>
            <p:cNvSpPr/>
            <p:nvPr userDrawn="1"/>
          </p:nvSpPr>
          <p:spPr>
            <a:xfrm>
              <a:off x="7770786" y="10476074"/>
              <a:ext cx="464062" cy="464061"/>
            </a:xfrm>
            <a:prstGeom prst="rect">
              <a:avLst/>
            </a:prstGeom>
            <a:solidFill>
              <a:srgbClr val="CCCCCC"/>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9" name="矩形 38"/>
            <p:cNvSpPr/>
            <p:nvPr userDrawn="1"/>
          </p:nvSpPr>
          <p:spPr>
            <a:xfrm>
              <a:off x="8234848" y="10476074"/>
              <a:ext cx="464062" cy="46406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1096081297"/>
      </p:ext>
    </p:extLst>
  </p:cSld>
  <p:clrMap bg1="lt1" tx1="dk1" bg2="lt2" tx2="dk2" accent1="accent1" accent2="accent2" accent3="accent3" accent4="accent4" accent5="accent5" accent6="accent6" hlink="hlink" folHlink="folHlink"/>
  <p:sldLayoutIdLst>
    <p:sldLayoutId id="2147483669" r:id="rId1"/>
  </p:sldLayoutIdLst>
  <p:timing>
    <p:tnLst>
      <p:par>
        <p:cTn id="1" dur="indefinite" restart="never" nodeType="tmRoot"/>
      </p:par>
    </p:tnLst>
  </p:timing>
  <p:txStyles>
    <p:titleStyle>
      <a:lvl1pPr algn="ctr" defTabSz="1219444" rtl="0" eaLnBrk="1" latinLnBrk="0" hangingPunct="1">
        <a:spcBef>
          <a:spcPct val="0"/>
        </a:spcBef>
        <a:buNone/>
        <a:defRPr sz="59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sp>
        <p:nvSpPr>
          <p:cNvPr id="2" name="标题占位符 1"/>
          <p:cNvSpPr>
            <a:spLocks noGrp="1"/>
          </p:cNvSpPr>
          <p:nvPr>
            <p:ph type="title"/>
          </p:nvPr>
        </p:nvSpPr>
        <p:spPr>
          <a:xfrm>
            <a:off x="609759" y="275231"/>
            <a:ext cx="10975658" cy="1143264"/>
          </a:xfrm>
          <a:prstGeom prst="rect">
            <a:avLst/>
          </a:prstGeom>
        </p:spPr>
        <p:txBody>
          <a:bodyPr vert="horz" lIns="121944" tIns="60972" rIns="121944" bIns="60972"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572"/>
            <a:ext cx="10975658" cy="4526481"/>
          </a:xfrm>
          <a:prstGeom prst="rect">
            <a:avLst/>
          </a:prstGeom>
        </p:spPr>
        <p:txBody>
          <a:bodyPr vert="horz" lIns="121944" tIns="60972" rIns="121944" bIns="60972"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09759" y="6357824"/>
            <a:ext cx="2845541" cy="366267"/>
          </a:xfrm>
          <a:prstGeom prst="rect">
            <a:avLst/>
          </a:prstGeom>
        </p:spPr>
        <p:txBody>
          <a:bodyPr vert="horz" lIns="121944" tIns="60972" rIns="121944" bIns="60972" rtlCol="0" anchor="ctr"/>
          <a:lstStyle>
            <a:lvl1pPr algn="l">
              <a:defRPr sz="1600">
                <a:solidFill>
                  <a:schemeClr val="tx1"/>
                </a:solidFill>
              </a:defRPr>
            </a:lvl1pPr>
          </a:lstStyle>
          <a:p>
            <a:fld id="{1A5B2B23-E5F0-44D7-A9FF-4B8E82156B39}" type="datetimeFigureOut">
              <a:rPr lang="zh-CN" altLang="en-US" smtClean="0"/>
              <a:pPr/>
              <a:t>2018/8/13</a:t>
            </a:fld>
            <a:endParaRPr lang="zh-CN" altLang="en-US"/>
          </a:p>
        </p:txBody>
      </p:sp>
      <p:sp>
        <p:nvSpPr>
          <p:cNvPr id="5" name="页脚占位符 4"/>
          <p:cNvSpPr>
            <a:spLocks noGrp="1"/>
          </p:cNvSpPr>
          <p:nvPr>
            <p:ph type="ftr" sz="quarter" idx="3"/>
          </p:nvPr>
        </p:nvSpPr>
        <p:spPr>
          <a:xfrm>
            <a:off x="4166685" y="6357824"/>
            <a:ext cx="3861805" cy="366267"/>
          </a:xfrm>
          <a:prstGeom prst="rect">
            <a:avLst/>
          </a:prstGeom>
        </p:spPr>
        <p:txBody>
          <a:bodyPr vert="horz" lIns="121944" tIns="60972" rIns="121944" bIns="60972" rtlCol="0" anchor="ctr"/>
          <a:lstStyle>
            <a:lvl1pPr algn="ctr">
              <a:defRPr sz="1600">
                <a:solidFill>
                  <a:schemeClr val="tx1"/>
                </a:solidFill>
              </a:defRPr>
            </a:lvl1pPr>
          </a:lstStyle>
          <a:p>
            <a:endParaRPr lang="zh-CN" altLang="en-US"/>
          </a:p>
        </p:txBody>
      </p:sp>
      <p:sp>
        <p:nvSpPr>
          <p:cNvPr id="6" name="灯片编号占位符 5"/>
          <p:cNvSpPr>
            <a:spLocks noGrp="1"/>
          </p:cNvSpPr>
          <p:nvPr>
            <p:ph type="sldNum" sz="quarter" idx="4"/>
          </p:nvPr>
        </p:nvSpPr>
        <p:spPr>
          <a:xfrm>
            <a:off x="8739876" y="6357824"/>
            <a:ext cx="2845541" cy="366267"/>
          </a:xfrm>
          <a:prstGeom prst="rect">
            <a:avLst/>
          </a:prstGeom>
        </p:spPr>
        <p:txBody>
          <a:bodyPr vert="horz" lIns="121944" tIns="60972" rIns="121944" bIns="60972" rtlCol="0" anchor="ctr"/>
          <a:lstStyle>
            <a:lvl1pPr algn="r">
              <a:defRPr sz="1600">
                <a:solidFill>
                  <a:schemeClr val="tx1"/>
                </a:solidFill>
              </a:defRPr>
            </a:lvl1pPr>
          </a:lstStyle>
          <a:p>
            <a:fld id="{B2563A90-55EF-4D2C-B954-EDF55F24A661}" type="slidenum">
              <a:rPr lang="zh-CN" altLang="en-US" smtClean="0"/>
              <a:pPr/>
              <a:t>‹#›</a:t>
            </a:fld>
            <a:endParaRPr lang="zh-CN" altLang="en-US"/>
          </a:p>
        </p:txBody>
      </p:sp>
      <p:sp>
        <p:nvSpPr>
          <p:cNvPr id="10" name="Rectangle 86"/>
          <p:cNvSpPr>
            <a:spLocks noChangeArrowheads="1"/>
          </p:cNvSpPr>
          <p:nvPr userDrawn="1"/>
        </p:nvSpPr>
        <p:spPr bwMode="auto">
          <a:xfrm>
            <a:off x="11842256" y="6350438"/>
            <a:ext cx="328279" cy="426162"/>
          </a:xfrm>
          <a:prstGeom prst="rect">
            <a:avLst/>
          </a:prstGeom>
          <a:noFill/>
          <a:ln w="9525">
            <a:noFill/>
            <a:miter lim="800000"/>
            <a:headEnd/>
            <a:tailEnd/>
          </a:ln>
          <a:effectLst/>
        </p:spPr>
        <p:txBody>
          <a:bodyPr lIns="0" tIns="0" rIns="0" bIns="0"/>
          <a:lstStyle/>
          <a:p>
            <a:pPr defTabSz="988112" eaLnBrk="0" hangingPunct="0">
              <a:lnSpc>
                <a:spcPct val="85000"/>
              </a:lnSpc>
              <a:buClrTx/>
              <a:buFontTx/>
              <a:buNone/>
            </a:pPr>
            <a:endParaRPr lang="de-DE" sz="1300" b="0" dirty="0">
              <a:solidFill>
                <a:schemeClr val="tx1"/>
              </a:solidFill>
              <a:latin typeface="FrutigerNext LT Light" pitchFamily="34" charset="0"/>
              <a:ea typeface="MS PGothic" pitchFamily="34" charset="-128"/>
            </a:endParaRPr>
          </a:p>
          <a:p>
            <a:pPr defTabSz="988112" eaLnBrk="0" hangingPunct="0">
              <a:lnSpc>
                <a:spcPct val="85000"/>
              </a:lnSpc>
              <a:buClrTx/>
              <a:buFontTx/>
              <a:buNone/>
            </a:pPr>
            <a:fld id="{E68EC476-442B-4BB7-9603-F1440C241F3D}" type="slidenum">
              <a:rPr lang="de-DE" sz="900" b="0" smtClean="0">
                <a:solidFill>
                  <a:schemeClr val="bg1">
                    <a:lumMod val="50000"/>
                  </a:schemeClr>
                </a:solidFill>
                <a:latin typeface="Arial" panose="020B0604020202020204" pitchFamily="34" charset="0"/>
                <a:ea typeface="MS PGothic" pitchFamily="34" charset="-128"/>
                <a:cs typeface="Arial" panose="020B0604020202020204" pitchFamily="34" charset="0"/>
              </a:rPr>
              <a:pPr defTabSz="988112" eaLnBrk="0" hangingPunct="0">
                <a:lnSpc>
                  <a:spcPct val="85000"/>
                </a:lnSpc>
                <a:buClrTx/>
                <a:buFontTx/>
                <a:buNone/>
              </a:pPr>
              <a:t>‹#›</a:t>
            </a:fld>
            <a:endParaRPr lang="en-GB" sz="900" b="0" dirty="0">
              <a:solidFill>
                <a:schemeClr val="bg1">
                  <a:lumMod val="50000"/>
                </a:schemeClr>
              </a:solidFill>
              <a:latin typeface="Arial" panose="020B0604020202020204" pitchFamily="34" charset="0"/>
              <a:ea typeface="MS PGothic" pitchFamily="34" charset="-128"/>
              <a:cs typeface="Arial" panose="020B0604020202020204" pitchFamily="34" charset="0"/>
            </a:endParaRPr>
          </a:p>
        </p:txBody>
      </p:sp>
      <p:sp>
        <p:nvSpPr>
          <p:cNvPr id="11" name="Text Box 81"/>
          <p:cNvSpPr txBox="1">
            <a:spLocks noChangeArrowheads="1"/>
          </p:cNvSpPr>
          <p:nvPr userDrawn="1"/>
        </p:nvSpPr>
        <p:spPr bwMode="auto">
          <a:xfrm>
            <a:off x="-2903413" y="397"/>
            <a:ext cx="2579439" cy="1591254"/>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title</a:t>
            </a:r>
            <a:r>
              <a:rPr lang="en-US" altLang="zh-CN" sz="1600" dirty="0" smtClean="0">
                <a:solidFill>
                  <a:srgbClr val="FFFFFF"/>
                </a:solidFill>
                <a:latin typeface="FrutigerNext LT Regular" pitchFamily="34" charset="0"/>
                <a:ea typeface="华文细黑" pitchFamily="2" charset="-122"/>
              </a:rPr>
              <a:t>: 36-40pt </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subtitle</a:t>
            </a:r>
            <a:r>
              <a:rPr lang="en-US" altLang="zh-CN" sz="1600" dirty="0" smtClean="0">
                <a:solidFill>
                  <a:srgbClr val="FFFFFF"/>
                </a:solidFill>
                <a:latin typeface="FrutigerNext LT Regular" pitchFamily="34" charset="0"/>
                <a:ea typeface="华文细黑" pitchFamily="2" charset="-122"/>
              </a:rPr>
              <a:t>: 24pt</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Copy text: 20-32pt</a:t>
            </a:r>
          </a:p>
          <a:p>
            <a:pPr marL="0" marR="0" indent="0" algn="r" defTabSz="784225" rtl="0" eaLnBrk="0" fontAlgn="auto" latinLnBrk="0" hangingPunct="0">
              <a:lnSpc>
                <a:spcPct val="125000"/>
              </a:lnSpc>
              <a:spcBef>
                <a:spcPts val="0"/>
              </a:spcBef>
              <a:spcAft>
                <a:spcPts val="0"/>
              </a:spcAft>
              <a:buClrTx/>
              <a:buSzTx/>
              <a:buFontTx/>
              <a:buNone/>
              <a:tabLst/>
              <a:defRPr/>
            </a:pPr>
            <a:r>
              <a:rPr lang="en-US" altLang="zh-CN" sz="1600" dirty="0" smtClean="0">
                <a:solidFill>
                  <a:srgbClr val="FFFFFF"/>
                </a:solidFill>
                <a:latin typeface="FrutigerNext LT Regular" pitchFamily="34" charset="0"/>
                <a:ea typeface="华文细黑" pitchFamily="2" charset="-122"/>
              </a:rPr>
              <a:t>Color: black</a:t>
            </a:r>
          </a:p>
          <a:p>
            <a:pPr algn="r" defTabSz="784225" eaLnBrk="0" hangingPunct="0">
              <a:lnSpc>
                <a:spcPct val="125000"/>
              </a:lnSpc>
              <a:defRPr/>
            </a:pPr>
            <a:r>
              <a:rPr lang="zh-CN" altLang="en-US" sz="1600" dirty="0" smtClean="0">
                <a:solidFill>
                  <a:srgbClr val="FFFFFF"/>
                </a:solidFill>
                <a:latin typeface="FrutigerNext LT Regular" pitchFamily="34" charset="0"/>
                <a:ea typeface="ＭＳ Ｐゴシック" pitchFamily="34" charset="-128"/>
              </a:rPr>
              <a:t> </a:t>
            </a:r>
            <a:r>
              <a:rPr lang="en-US" altLang="zh-CN" sz="1600" dirty="0" smtClean="0">
                <a:solidFill>
                  <a:srgbClr val="FFFFFF"/>
                </a:solidFill>
                <a:latin typeface="FrutigerNext LT Regular" pitchFamily="34" charset="0"/>
                <a:ea typeface="ＭＳ Ｐゴシック" pitchFamily="34" charset="-128"/>
              </a:rPr>
              <a:t>Corporate Font</a:t>
            </a:r>
            <a:r>
              <a:rPr lang="en-US" altLang="zh-CN" sz="1600" dirty="0" smtClean="0">
                <a:solidFill>
                  <a:srgbClr val="FFFFFF"/>
                </a:solidFill>
                <a:latin typeface="FrutigerNext LT Regular" pitchFamily="34" charset="0"/>
                <a:ea typeface="华文细黑" pitchFamily="2" charset="-122"/>
              </a:rPr>
              <a:t>:</a:t>
            </a:r>
            <a:r>
              <a:rPr lang="en-US" altLang="zh-CN" sz="1600" baseline="0" dirty="0" smtClean="0">
                <a:solidFill>
                  <a:srgbClr val="FFFFFF"/>
                </a:solidFill>
                <a:latin typeface="FrutigerNext LT Regular" pitchFamily="34" charset="0"/>
                <a:ea typeface="华文细黑" pitchFamily="2" charset="-122"/>
              </a:rPr>
              <a:t> </a:t>
            </a:r>
            <a:r>
              <a:rPr lang="en-US" altLang="zh-CN" sz="1600" kern="1200" dirty="0" smtClean="0">
                <a:solidFill>
                  <a:srgbClr val="FFFFFF"/>
                </a:solidFill>
                <a:latin typeface="FrutigerNext LT Regular" pitchFamily="34" charset="0"/>
                <a:ea typeface="ＭＳ Ｐゴシック" pitchFamily="34" charset="-128"/>
                <a:cs typeface="+mn-cs"/>
              </a:rPr>
              <a:t>Arial</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12" name="Text Box 81"/>
          <p:cNvSpPr txBox="1">
            <a:spLocks noChangeArrowheads="1"/>
          </p:cNvSpPr>
          <p:nvPr userDrawn="1"/>
        </p:nvSpPr>
        <p:spPr bwMode="auto">
          <a:xfrm>
            <a:off x="12475405" y="397"/>
            <a:ext cx="3240360" cy="694662"/>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0" algn="l" defTabSz="784225" rtl="0" eaLnBrk="0" latin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Top right corner for field-mark, customer or partner logotypes.</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28" name="Text Box 81"/>
          <p:cNvSpPr txBox="1">
            <a:spLocks noChangeArrowheads="1"/>
          </p:cNvSpPr>
          <p:nvPr userDrawn="1"/>
        </p:nvSpPr>
        <p:spPr bwMode="auto">
          <a:xfrm>
            <a:off x="12519163" y="909514"/>
            <a:ext cx="3675904" cy="2295100"/>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ten standard colors below are allowed.</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colors should be used to be consistent with the structure and understanding of the content along the whole presentation.</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Do not use more and different colors in single slide.</a:t>
            </a:r>
          </a:p>
          <a:p>
            <a:pPr marL="0" algn="l" defTabSz="784225" rtl="0" eaLnBrk="0" latinLnBrk="0" hangingPunct="0">
              <a:lnSpc>
                <a:spcPct val="100000"/>
              </a:lnSpc>
              <a:defRPr/>
            </a:pPr>
            <a:r>
              <a:rPr lang="en-US" altLang="zh-CN" sz="1600" kern="1200" dirty="0" smtClean="0">
                <a:solidFill>
                  <a:srgbClr val="FFFFFF"/>
                </a:solidFill>
                <a:latin typeface="FrutigerNext LT Regular" pitchFamily="34" charset="0"/>
                <a:ea typeface="ＭＳ Ｐゴシック" pitchFamily="34" charset="-128"/>
                <a:cs typeface="+mn-cs"/>
              </a:rPr>
              <a:t> </a:t>
            </a:r>
            <a:endParaRPr lang="en-US" altLang="zh-CN" sz="1600" kern="1200" dirty="0">
              <a:solidFill>
                <a:srgbClr val="FFFFFF"/>
              </a:solidFill>
              <a:latin typeface="FrutigerNext LT Regular" pitchFamily="34" charset="0"/>
              <a:ea typeface="ＭＳ Ｐゴシック" pitchFamily="34" charset="-128"/>
              <a:cs typeface="+mn-cs"/>
            </a:endParaRPr>
          </a:p>
        </p:txBody>
      </p:sp>
      <p:grpSp>
        <p:nvGrpSpPr>
          <p:cNvPr id="29" name="组合 28"/>
          <p:cNvGrpSpPr/>
          <p:nvPr userDrawn="1"/>
        </p:nvGrpSpPr>
        <p:grpSpPr>
          <a:xfrm>
            <a:off x="12666683" y="3285778"/>
            <a:ext cx="1149916" cy="2874780"/>
            <a:chOff x="7770786" y="8619830"/>
            <a:chExt cx="928124" cy="2320305"/>
          </a:xfrm>
        </p:grpSpPr>
        <p:sp>
          <p:nvSpPr>
            <p:cNvPr id="30" name="矩形 29"/>
            <p:cNvSpPr/>
            <p:nvPr userDrawn="1"/>
          </p:nvSpPr>
          <p:spPr>
            <a:xfrm>
              <a:off x="7770786" y="8619830"/>
              <a:ext cx="464062" cy="464061"/>
            </a:xfrm>
            <a:prstGeom prst="rect">
              <a:avLst/>
            </a:prstGeom>
            <a:solidFill>
              <a:srgbClr val="F66F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1" name="矩形 30"/>
            <p:cNvSpPr/>
            <p:nvPr userDrawn="1"/>
          </p:nvSpPr>
          <p:spPr>
            <a:xfrm>
              <a:off x="8234848" y="8619830"/>
              <a:ext cx="464062" cy="464061"/>
            </a:xfrm>
            <a:prstGeom prst="rect">
              <a:avLst/>
            </a:prstGeom>
            <a:solidFill>
              <a:srgbClr val="15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2" name="矩形 31"/>
            <p:cNvSpPr/>
            <p:nvPr userDrawn="1"/>
          </p:nvSpPr>
          <p:spPr>
            <a:xfrm>
              <a:off x="7770786" y="9083891"/>
              <a:ext cx="464062" cy="464061"/>
            </a:xfrm>
            <a:prstGeom prst="rect">
              <a:avLst/>
            </a:prstGeom>
            <a:solidFill>
              <a:srgbClr val="F7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3" name="矩形 32"/>
            <p:cNvSpPr/>
            <p:nvPr userDrawn="1"/>
          </p:nvSpPr>
          <p:spPr>
            <a:xfrm>
              <a:off x="8234848" y="9083891"/>
              <a:ext cx="464062" cy="464061"/>
            </a:xfrm>
            <a:prstGeom prst="rect">
              <a:avLst/>
            </a:prstGeom>
            <a:solidFill>
              <a:srgbClr val="59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4" name="矩形 33"/>
            <p:cNvSpPr/>
            <p:nvPr userDrawn="1"/>
          </p:nvSpPr>
          <p:spPr>
            <a:xfrm>
              <a:off x="7770786" y="9547952"/>
              <a:ext cx="464062" cy="464061"/>
            </a:xfrm>
            <a:prstGeom prst="rect">
              <a:avLst/>
            </a:prstGeom>
            <a:solidFill>
              <a:srgbClr val="FFD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5" name="矩形 34"/>
            <p:cNvSpPr/>
            <p:nvPr userDrawn="1"/>
          </p:nvSpPr>
          <p:spPr>
            <a:xfrm>
              <a:off x="8234848" y="9547952"/>
              <a:ext cx="464062" cy="464061"/>
            </a:xfrm>
            <a:prstGeom prst="rect">
              <a:avLst/>
            </a:prstGeom>
            <a:solidFill>
              <a:srgbClr val="84D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6" name="矩形 35"/>
            <p:cNvSpPr/>
            <p:nvPr userDrawn="1"/>
          </p:nvSpPr>
          <p:spPr>
            <a:xfrm>
              <a:off x="7770786" y="10012013"/>
              <a:ext cx="464062" cy="464061"/>
            </a:xfrm>
            <a:prstGeom prst="rect">
              <a:avLst/>
            </a:prstGeom>
            <a:solidFill>
              <a:srgbClr val="FF0000"/>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dirty="0">
                <a:solidFill>
                  <a:schemeClr val="tx1"/>
                </a:solidFill>
              </a:endParaRPr>
            </a:p>
          </p:txBody>
        </p:sp>
        <p:sp>
          <p:nvSpPr>
            <p:cNvPr id="37" name="矩形 36"/>
            <p:cNvSpPr/>
            <p:nvPr userDrawn="1"/>
          </p:nvSpPr>
          <p:spPr>
            <a:xfrm>
              <a:off x="8234848" y="10012013"/>
              <a:ext cx="464062" cy="464061"/>
            </a:xfrm>
            <a:prstGeom prst="rect">
              <a:avLst/>
            </a:prstGeom>
            <a:solidFill>
              <a:schemeClr val="tx1"/>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8" name="矩形 37"/>
            <p:cNvSpPr/>
            <p:nvPr userDrawn="1"/>
          </p:nvSpPr>
          <p:spPr>
            <a:xfrm>
              <a:off x="7770786" y="10476074"/>
              <a:ext cx="464062" cy="464061"/>
            </a:xfrm>
            <a:prstGeom prst="rect">
              <a:avLst/>
            </a:prstGeom>
            <a:solidFill>
              <a:srgbClr val="CCCCCC"/>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9" name="矩形 38"/>
            <p:cNvSpPr/>
            <p:nvPr userDrawn="1"/>
          </p:nvSpPr>
          <p:spPr>
            <a:xfrm>
              <a:off x="8234848" y="10476074"/>
              <a:ext cx="464062" cy="46406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2138367102"/>
      </p:ext>
    </p:extLst>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par>
    </p:tnLst>
  </p:timing>
  <p:txStyles>
    <p:titleStyle>
      <a:lvl1pPr algn="ctr" defTabSz="1219444" rtl="0" eaLnBrk="1" latinLnBrk="0" hangingPunct="1">
        <a:spcBef>
          <a:spcPct val="0"/>
        </a:spcBef>
        <a:buNone/>
        <a:defRPr sz="59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grpSp>
        <p:nvGrpSpPr>
          <p:cNvPr id="3" name="组合 2"/>
          <p:cNvGrpSpPr/>
          <p:nvPr userDrawn="1"/>
        </p:nvGrpSpPr>
        <p:grpSpPr>
          <a:xfrm>
            <a:off x="737805" y="3518130"/>
            <a:ext cx="4778680" cy="2048106"/>
            <a:chOff x="1896389" y="2298415"/>
            <a:chExt cx="4778680" cy="2048105"/>
          </a:xfrm>
        </p:grpSpPr>
        <p:sp>
          <p:nvSpPr>
            <p:cNvPr id="10" name="TextBox 6"/>
            <p:cNvSpPr txBox="1"/>
            <p:nvPr userDrawn="1"/>
          </p:nvSpPr>
          <p:spPr>
            <a:xfrm>
              <a:off x="2066557" y="3146182"/>
              <a:ext cx="4608512" cy="1200338"/>
            </a:xfrm>
            <a:prstGeom prst="rect">
              <a:avLst/>
            </a:prstGeom>
            <a:noFill/>
          </p:spPr>
          <p:txBody>
            <a:bodyPr wrap="square" lIns="91450" tIns="45725" rIns="91450" bIns="45725">
              <a:spAutoFit/>
            </a:bodyPr>
            <a:lstStyle/>
            <a:p>
              <a:pPr algn="l">
                <a:defRPr/>
              </a:pPr>
              <a:r>
                <a:rPr lang="en-US" altLang="zh-CN" sz="900" b="1" dirty="0" smtClean="0">
                  <a:solidFill>
                    <a:schemeClr val="tx1">
                      <a:lumMod val="65000"/>
                      <a:lumOff val="35000"/>
                    </a:schemeClr>
                  </a:solidFill>
                </a:rPr>
                <a:t>Copyright©2016 </a:t>
              </a:r>
              <a:r>
                <a:rPr lang="en-US" altLang="zh-CN" sz="900" b="1" dirty="0">
                  <a:solidFill>
                    <a:schemeClr val="tx1">
                      <a:lumMod val="65000"/>
                      <a:lumOff val="35000"/>
                    </a:schemeClr>
                  </a:solidFill>
                </a:rPr>
                <a:t>Huawei Technologies Co., Ltd. All Rights Reserved</a:t>
              </a:r>
              <a:r>
                <a:rPr lang="en-US" altLang="zh-CN" sz="900" b="1" dirty="0" smtClean="0">
                  <a:solidFill>
                    <a:schemeClr val="tx1">
                      <a:lumMod val="65000"/>
                      <a:lumOff val="35000"/>
                    </a:schemeClr>
                  </a:solidFill>
                </a:rPr>
                <a:t>.</a:t>
              </a:r>
            </a:p>
            <a:p>
              <a:pPr algn="l">
                <a:defRPr/>
              </a:pPr>
              <a:r>
                <a:rPr lang="en-US" altLang="zh-CN" sz="900" dirty="0" smtClean="0">
                  <a:solidFill>
                    <a:schemeClr val="tx1">
                      <a:lumMod val="65000"/>
                      <a:lumOff val="35000"/>
                    </a:schemeClr>
                  </a:solidFill>
                </a:rPr>
                <a:t>The </a:t>
              </a:r>
              <a:r>
                <a:rPr lang="en-US" altLang="zh-CN" sz="900" dirty="0">
                  <a:solidFill>
                    <a:schemeClr val="tx1">
                      <a:lumMod val="65000"/>
                      <a:lumOff val="35000"/>
                    </a:schemeClr>
                  </a:solidFill>
                </a:rPr>
                <a:t>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900" dirty="0">
                <a:solidFill>
                  <a:schemeClr val="tx1">
                    <a:lumMod val="65000"/>
                    <a:lumOff val="35000"/>
                  </a:schemeClr>
                </a:solidFill>
              </a:endParaRPr>
            </a:p>
          </p:txBody>
        </p:sp>
        <p:sp>
          <p:nvSpPr>
            <p:cNvPr id="11" name="TextBox 6"/>
            <p:cNvSpPr txBox="1"/>
            <p:nvPr userDrawn="1"/>
          </p:nvSpPr>
          <p:spPr>
            <a:xfrm>
              <a:off x="1896389" y="2298415"/>
              <a:ext cx="2873864" cy="677119"/>
            </a:xfrm>
            <a:prstGeom prst="rect">
              <a:avLst/>
            </a:prstGeom>
            <a:noFill/>
          </p:spPr>
          <p:txBody>
            <a:bodyPr wrap="square" lIns="91450" tIns="45725" rIns="91450" bIns="45725">
              <a:spAutoFit/>
            </a:bodyPr>
            <a:lstStyle/>
            <a:p>
              <a:pPr algn="ctr">
                <a:defRPr/>
              </a:pPr>
              <a:r>
                <a:rPr lang="en-US" altLang="zh-CN" sz="3800" dirty="0" smtClean="0">
                  <a:solidFill>
                    <a:schemeClr val="tx1">
                      <a:lumMod val="65000"/>
                      <a:lumOff val="35000"/>
                    </a:schemeClr>
                  </a:solidFill>
                </a:rPr>
                <a:t>Thank You.</a:t>
              </a:r>
              <a:endParaRPr lang="zh-CN" altLang="zh-CN" sz="3800" dirty="0">
                <a:solidFill>
                  <a:schemeClr val="tx1">
                    <a:lumMod val="65000"/>
                    <a:lumOff val="35000"/>
                  </a:schemeClr>
                </a:solidFill>
              </a:endParaRPr>
            </a:p>
          </p:txBody>
        </p:sp>
      </p:grpSp>
      <p:sp>
        <p:nvSpPr>
          <p:cNvPr id="8" name="Text Box 81"/>
          <p:cNvSpPr txBox="1">
            <a:spLocks noChangeArrowheads="1"/>
          </p:cNvSpPr>
          <p:nvPr userDrawn="1"/>
        </p:nvSpPr>
        <p:spPr bwMode="auto">
          <a:xfrm>
            <a:off x="-2903413" y="397"/>
            <a:ext cx="2579439" cy="1591254"/>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title</a:t>
            </a:r>
            <a:r>
              <a:rPr lang="en-US" altLang="zh-CN" sz="1600" dirty="0" smtClean="0">
                <a:solidFill>
                  <a:srgbClr val="FFFFFF"/>
                </a:solidFill>
                <a:latin typeface="FrutigerNext LT Regular" pitchFamily="34" charset="0"/>
                <a:ea typeface="华文细黑" pitchFamily="2" charset="-122"/>
              </a:rPr>
              <a:t>: 36-40pt </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subtitle</a:t>
            </a:r>
            <a:r>
              <a:rPr lang="en-US" altLang="zh-CN" sz="1600" dirty="0" smtClean="0">
                <a:solidFill>
                  <a:srgbClr val="FFFFFF"/>
                </a:solidFill>
                <a:latin typeface="FrutigerNext LT Regular" pitchFamily="34" charset="0"/>
                <a:ea typeface="华文细黑" pitchFamily="2" charset="-122"/>
              </a:rPr>
              <a:t>: 24pt</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Copy text: 20-32pt</a:t>
            </a:r>
          </a:p>
          <a:p>
            <a:pPr marL="0" marR="0" indent="0" algn="r" defTabSz="784225" rtl="0" eaLnBrk="0" fontAlgn="auto" latinLnBrk="0" hangingPunct="0">
              <a:lnSpc>
                <a:spcPct val="125000"/>
              </a:lnSpc>
              <a:spcBef>
                <a:spcPts val="0"/>
              </a:spcBef>
              <a:spcAft>
                <a:spcPts val="0"/>
              </a:spcAft>
              <a:buClrTx/>
              <a:buSzTx/>
              <a:buFontTx/>
              <a:buNone/>
              <a:tabLst/>
              <a:defRPr/>
            </a:pPr>
            <a:r>
              <a:rPr lang="en-US" altLang="zh-CN" sz="1600" dirty="0" smtClean="0">
                <a:solidFill>
                  <a:srgbClr val="FFFFFF"/>
                </a:solidFill>
                <a:latin typeface="FrutigerNext LT Regular" pitchFamily="34" charset="0"/>
                <a:ea typeface="华文细黑" pitchFamily="2" charset="-122"/>
              </a:rPr>
              <a:t>Color: black</a:t>
            </a:r>
          </a:p>
          <a:p>
            <a:pPr algn="r" defTabSz="784225" eaLnBrk="0" hangingPunct="0">
              <a:lnSpc>
                <a:spcPct val="125000"/>
              </a:lnSpc>
              <a:defRPr/>
            </a:pPr>
            <a:r>
              <a:rPr lang="zh-CN" altLang="en-US" sz="1600" dirty="0" smtClean="0">
                <a:solidFill>
                  <a:srgbClr val="FFFFFF"/>
                </a:solidFill>
                <a:latin typeface="FrutigerNext LT Regular" pitchFamily="34" charset="0"/>
                <a:ea typeface="ＭＳ Ｐゴシック" pitchFamily="34" charset="-128"/>
              </a:rPr>
              <a:t> </a:t>
            </a:r>
            <a:r>
              <a:rPr lang="en-US" altLang="zh-CN" sz="1600" dirty="0" smtClean="0">
                <a:solidFill>
                  <a:srgbClr val="FFFFFF"/>
                </a:solidFill>
                <a:latin typeface="FrutigerNext LT Regular" pitchFamily="34" charset="0"/>
                <a:ea typeface="ＭＳ Ｐゴシック" pitchFamily="34" charset="-128"/>
              </a:rPr>
              <a:t>Corporate Font</a:t>
            </a:r>
            <a:r>
              <a:rPr lang="en-US" altLang="zh-CN" sz="1600" dirty="0" smtClean="0">
                <a:solidFill>
                  <a:srgbClr val="FFFFFF"/>
                </a:solidFill>
                <a:latin typeface="FrutigerNext LT Regular" pitchFamily="34" charset="0"/>
                <a:ea typeface="华文细黑" pitchFamily="2" charset="-122"/>
              </a:rPr>
              <a:t>:</a:t>
            </a:r>
            <a:r>
              <a:rPr lang="en-US" altLang="zh-CN" sz="1600" baseline="0" dirty="0" smtClean="0">
                <a:solidFill>
                  <a:srgbClr val="FFFFFF"/>
                </a:solidFill>
                <a:latin typeface="FrutigerNext LT Regular" pitchFamily="34" charset="0"/>
                <a:ea typeface="华文细黑" pitchFamily="2" charset="-122"/>
              </a:rPr>
              <a:t> </a:t>
            </a:r>
            <a:r>
              <a:rPr lang="en-US" altLang="zh-CN" sz="1600" kern="1200" dirty="0" smtClean="0">
                <a:solidFill>
                  <a:srgbClr val="FFFFFF"/>
                </a:solidFill>
                <a:latin typeface="FrutigerNext LT Regular" pitchFamily="34" charset="0"/>
                <a:ea typeface="ＭＳ Ｐゴシック" pitchFamily="34" charset="-128"/>
                <a:cs typeface="+mn-cs"/>
              </a:rPr>
              <a:t>Arial</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9" name="Text Box 81"/>
          <p:cNvSpPr txBox="1">
            <a:spLocks noChangeArrowheads="1"/>
          </p:cNvSpPr>
          <p:nvPr userDrawn="1"/>
        </p:nvSpPr>
        <p:spPr bwMode="auto">
          <a:xfrm>
            <a:off x="12475405" y="397"/>
            <a:ext cx="3240360" cy="694662"/>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0" algn="l" defTabSz="784225" rtl="0" eaLnBrk="0" latin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Top right corner for field-mark, customer or partner logotypes.</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27" name="Text Box 81"/>
          <p:cNvSpPr txBox="1">
            <a:spLocks noChangeArrowheads="1"/>
          </p:cNvSpPr>
          <p:nvPr userDrawn="1"/>
        </p:nvSpPr>
        <p:spPr bwMode="auto">
          <a:xfrm>
            <a:off x="12519163" y="909514"/>
            <a:ext cx="3675904" cy="2295100"/>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ten standard colors below are allowed.</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colors should be used to be consistent with the structure and understanding of the content along the whole presentation.</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Do not use more and different colors in single slide.</a:t>
            </a:r>
          </a:p>
          <a:p>
            <a:pPr marL="0" algn="l" defTabSz="784225" rtl="0" eaLnBrk="0" latinLnBrk="0" hangingPunct="0">
              <a:lnSpc>
                <a:spcPct val="100000"/>
              </a:lnSpc>
              <a:defRPr/>
            </a:pPr>
            <a:r>
              <a:rPr lang="en-US" altLang="zh-CN" sz="1600" kern="1200" dirty="0" smtClean="0">
                <a:solidFill>
                  <a:srgbClr val="FFFFFF"/>
                </a:solidFill>
                <a:latin typeface="FrutigerNext LT Regular" pitchFamily="34" charset="0"/>
                <a:ea typeface="ＭＳ Ｐゴシック" pitchFamily="34" charset="-128"/>
                <a:cs typeface="+mn-cs"/>
              </a:rPr>
              <a:t> </a:t>
            </a:r>
            <a:endParaRPr lang="en-US" altLang="zh-CN" sz="1600" kern="1200" dirty="0">
              <a:solidFill>
                <a:srgbClr val="FFFFFF"/>
              </a:solidFill>
              <a:latin typeface="FrutigerNext LT Regular" pitchFamily="34" charset="0"/>
              <a:ea typeface="ＭＳ Ｐゴシック" pitchFamily="34" charset="-128"/>
              <a:cs typeface="+mn-cs"/>
            </a:endParaRPr>
          </a:p>
        </p:txBody>
      </p:sp>
      <p:grpSp>
        <p:nvGrpSpPr>
          <p:cNvPr id="28" name="组合 27"/>
          <p:cNvGrpSpPr/>
          <p:nvPr userDrawn="1"/>
        </p:nvGrpSpPr>
        <p:grpSpPr>
          <a:xfrm>
            <a:off x="12666683" y="3285778"/>
            <a:ext cx="1149916" cy="2874780"/>
            <a:chOff x="7770786" y="8619830"/>
            <a:chExt cx="928124" cy="2320305"/>
          </a:xfrm>
        </p:grpSpPr>
        <p:sp>
          <p:nvSpPr>
            <p:cNvPr id="29" name="矩形 28"/>
            <p:cNvSpPr/>
            <p:nvPr userDrawn="1"/>
          </p:nvSpPr>
          <p:spPr>
            <a:xfrm>
              <a:off x="7770786" y="8619830"/>
              <a:ext cx="464062" cy="464061"/>
            </a:xfrm>
            <a:prstGeom prst="rect">
              <a:avLst/>
            </a:prstGeom>
            <a:solidFill>
              <a:srgbClr val="F66F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0" name="矩形 29"/>
            <p:cNvSpPr/>
            <p:nvPr userDrawn="1"/>
          </p:nvSpPr>
          <p:spPr>
            <a:xfrm>
              <a:off x="8234848" y="8619830"/>
              <a:ext cx="464062" cy="464061"/>
            </a:xfrm>
            <a:prstGeom prst="rect">
              <a:avLst/>
            </a:prstGeom>
            <a:solidFill>
              <a:srgbClr val="15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1" name="矩形 30"/>
            <p:cNvSpPr/>
            <p:nvPr userDrawn="1"/>
          </p:nvSpPr>
          <p:spPr>
            <a:xfrm>
              <a:off x="7770786" y="9083891"/>
              <a:ext cx="464062" cy="464061"/>
            </a:xfrm>
            <a:prstGeom prst="rect">
              <a:avLst/>
            </a:prstGeom>
            <a:solidFill>
              <a:srgbClr val="F7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2" name="矩形 31"/>
            <p:cNvSpPr/>
            <p:nvPr userDrawn="1"/>
          </p:nvSpPr>
          <p:spPr>
            <a:xfrm>
              <a:off x="8234848" y="9083891"/>
              <a:ext cx="464062" cy="464061"/>
            </a:xfrm>
            <a:prstGeom prst="rect">
              <a:avLst/>
            </a:prstGeom>
            <a:solidFill>
              <a:srgbClr val="59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3" name="矩形 32"/>
            <p:cNvSpPr/>
            <p:nvPr userDrawn="1"/>
          </p:nvSpPr>
          <p:spPr>
            <a:xfrm>
              <a:off x="7770786" y="9547952"/>
              <a:ext cx="464062" cy="464061"/>
            </a:xfrm>
            <a:prstGeom prst="rect">
              <a:avLst/>
            </a:prstGeom>
            <a:solidFill>
              <a:srgbClr val="FFD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4" name="矩形 33"/>
            <p:cNvSpPr/>
            <p:nvPr userDrawn="1"/>
          </p:nvSpPr>
          <p:spPr>
            <a:xfrm>
              <a:off x="8234848" y="9547952"/>
              <a:ext cx="464062" cy="464061"/>
            </a:xfrm>
            <a:prstGeom prst="rect">
              <a:avLst/>
            </a:prstGeom>
            <a:solidFill>
              <a:srgbClr val="84D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5" name="矩形 34"/>
            <p:cNvSpPr/>
            <p:nvPr userDrawn="1"/>
          </p:nvSpPr>
          <p:spPr>
            <a:xfrm>
              <a:off x="7770786" y="10012013"/>
              <a:ext cx="464062" cy="464061"/>
            </a:xfrm>
            <a:prstGeom prst="rect">
              <a:avLst/>
            </a:prstGeom>
            <a:solidFill>
              <a:srgbClr val="FF0000"/>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dirty="0">
                <a:solidFill>
                  <a:schemeClr val="tx1"/>
                </a:solidFill>
              </a:endParaRPr>
            </a:p>
          </p:txBody>
        </p:sp>
        <p:sp>
          <p:nvSpPr>
            <p:cNvPr id="36" name="矩形 35"/>
            <p:cNvSpPr/>
            <p:nvPr userDrawn="1"/>
          </p:nvSpPr>
          <p:spPr>
            <a:xfrm>
              <a:off x="8234848" y="10012013"/>
              <a:ext cx="464062" cy="464061"/>
            </a:xfrm>
            <a:prstGeom prst="rect">
              <a:avLst/>
            </a:prstGeom>
            <a:solidFill>
              <a:schemeClr val="tx1"/>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7" name="矩形 36"/>
            <p:cNvSpPr/>
            <p:nvPr userDrawn="1"/>
          </p:nvSpPr>
          <p:spPr>
            <a:xfrm>
              <a:off x="7770786" y="10476074"/>
              <a:ext cx="464062" cy="464061"/>
            </a:xfrm>
            <a:prstGeom prst="rect">
              <a:avLst/>
            </a:prstGeom>
            <a:solidFill>
              <a:srgbClr val="CCCCCC"/>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8" name="矩形 37"/>
            <p:cNvSpPr/>
            <p:nvPr userDrawn="1"/>
          </p:nvSpPr>
          <p:spPr>
            <a:xfrm>
              <a:off x="8234848" y="10476074"/>
              <a:ext cx="464062" cy="46406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329144238"/>
      </p:ext>
    </p:extLst>
  </p:cSld>
  <p:clrMap bg1="lt1" tx1="dk1" bg2="lt2" tx2="dk2" accent1="accent1" accent2="accent2" accent3="accent3" accent4="accent4" accent5="accent5" accent6="accent6" hlink="hlink" folHlink="folHlink"/>
  <p:sldLayoutIdLst>
    <p:sldLayoutId id="2147483667" r:id="rId1"/>
  </p:sldLayoutIdLst>
  <p:timing>
    <p:tnLst>
      <p:par>
        <p:cTn id="1" dur="indefinite" restart="never" nodeType="tmRoot"/>
      </p:par>
    </p:tnLst>
  </p:timing>
  <p:txStyles>
    <p:titleStyle>
      <a:lvl1pPr algn="ctr" defTabSz="1219444" rtl="0" eaLnBrk="1" latinLnBrk="0" hangingPunct="1">
        <a:spcBef>
          <a:spcPct val="0"/>
        </a:spcBef>
        <a:buNone/>
        <a:defRPr sz="59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28535" y="960377"/>
            <a:ext cx="10976375" cy="1143265"/>
          </a:xfrm>
          <a:prstGeom prst="rect">
            <a:avLst/>
          </a:prstGeom>
        </p:spPr>
        <p:txBody>
          <a:bodyPr vert="horz" lIns="45033" tIns="22516" rIns="45033" bIns="22516"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28535" y="2286558"/>
            <a:ext cx="10976375" cy="3714098"/>
          </a:xfrm>
          <a:prstGeom prst="rect">
            <a:avLst/>
          </a:prstGeom>
        </p:spPr>
        <p:txBody>
          <a:bodyPr vert="horz" lIns="45033" tIns="22516" rIns="45033" bIns="22516"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88767301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Lst>
  <p:timing>
    <p:tnLst>
      <p:par>
        <p:cTn id="1" dur="indefinite" restart="never" nodeType="tmRoot"/>
      </p:par>
    </p:tnLst>
  </p:timing>
  <p:txStyles>
    <p:titleStyle>
      <a:lvl1pPr algn="l" defTabSz="600407" rtl="0" eaLnBrk="1" latinLnBrk="0" hangingPunct="1">
        <a:spcBef>
          <a:spcPct val="0"/>
        </a:spcBef>
        <a:buNone/>
        <a:defRPr sz="2934" kern="1200">
          <a:solidFill>
            <a:schemeClr val="bg1"/>
          </a:solidFill>
          <a:latin typeface="微软雅黑" panose="020B0503020204020204" pitchFamily="34" charset="-122"/>
          <a:ea typeface="微软雅黑" panose="020B0503020204020204" pitchFamily="34" charset="-122"/>
          <a:cs typeface="+mj-cs"/>
        </a:defRPr>
      </a:lvl1pPr>
    </p:titleStyle>
    <p:bodyStyle>
      <a:lvl1pPr marL="225258" indent="-225258" algn="l" defTabSz="600407" rtl="0" eaLnBrk="1" latinLnBrk="0" hangingPunct="1">
        <a:spcBef>
          <a:spcPct val="200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1pPr>
      <a:lvl2pPr marL="487778" indent="-187998" algn="l" defTabSz="600407" rtl="0" eaLnBrk="1" latinLnBrk="0" hangingPunct="1">
        <a:spcBef>
          <a:spcPct val="20000"/>
        </a:spcBef>
        <a:buFont typeface="Arial" panose="020B0604020202020204" pitchFamily="34" charset="0"/>
        <a:buChar char="–"/>
        <a:defRPr sz="2134" kern="1200">
          <a:solidFill>
            <a:schemeClr val="bg1"/>
          </a:solidFill>
          <a:latin typeface="微软雅黑" panose="020B0503020204020204" pitchFamily="34" charset="-122"/>
          <a:ea typeface="微软雅黑" panose="020B0503020204020204" pitchFamily="34" charset="-122"/>
          <a:cs typeface="+mn-cs"/>
        </a:defRPr>
      </a:lvl2pPr>
      <a:lvl3pPr marL="750297" indent="-149890" algn="l" defTabSz="600407" rtl="0" eaLnBrk="1" latinLnBrk="0" hangingPunct="1">
        <a:spcBef>
          <a:spcPct val="20000"/>
        </a:spcBef>
        <a:buFont typeface="Arial" panose="020B0604020202020204" pitchFamily="34" charset="0"/>
        <a:buChar char="•"/>
        <a:defRPr sz="1867" kern="1200">
          <a:solidFill>
            <a:schemeClr val="bg1"/>
          </a:solidFill>
          <a:latin typeface="微软雅黑" panose="020B0503020204020204" pitchFamily="34" charset="-122"/>
          <a:ea typeface="微软雅黑" panose="020B0503020204020204" pitchFamily="34" charset="-122"/>
          <a:cs typeface="+mn-cs"/>
        </a:defRPr>
      </a:lvl3pPr>
      <a:lvl4pPr marL="1050923" indent="-149890" algn="l" defTabSz="600407" rtl="0" eaLnBrk="1" latinLnBrk="0" hangingPunct="1">
        <a:spcBef>
          <a:spcPct val="20000"/>
        </a:spcBef>
        <a:buFont typeface="Arial" panose="020B0604020202020204" pitchFamily="34" charset="0"/>
        <a:buChar char="–"/>
        <a:defRPr sz="1600" kern="1200">
          <a:solidFill>
            <a:schemeClr val="bg1"/>
          </a:solidFill>
          <a:latin typeface="微软雅黑" panose="020B0503020204020204" pitchFamily="34" charset="-122"/>
          <a:ea typeface="微软雅黑" panose="020B0503020204020204" pitchFamily="34" charset="-122"/>
          <a:cs typeface="+mn-cs"/>
        </a:defRPr>
      </a:lvl4pPr>
      <a:lvl5pPr marL="1350703" indent="-149890" algn="l" defTabSz="600407" rtl="0" eaLnBrk="1" latinLnBrk="0" hangingPunct="1">
        <a:spcBef>
          <a:spcPct val="20000"/>
        </a:spcBef>
        <a:buFont typeface="Arial" panose="020B0604020202020204" pitchFamily="34" charset="0"/>
        <a:buChar char="»"/>
        <a:defRPr sz="1600" kern="1200">
          <a:solidFill>
            <a:schemeClr val="bg1"/>
          </a:solidFill>
          <a:latin typeface="微软雅黑" panose="020B0503020204020204" pitchFamily="34" charset="-122"/>
          <a:ea typeface="微软雅黑" panose="020B0503020204020204" pitchFamily="34" charset="-122"/>
          <a:cs typeface="+mn-cs"/>
        </a:defRPr>
      </a:lvl5pPr>
      <a:lvl6pPr marL="1651330" indent="-149890" algn="l" defTabSz="600407" rtl="0" eaLnBrk="1" latinLnBrk="0" hangingPunct="1">
        <a:spcBef>
          <a:spcPct val="20000"/>
        </a:spcBef>
        <a:buFont typeface="Arial" panose="020B0604020202020204" pitchFamily="34" charset="0"/>
        <a:buChar char="•"/>
        <a:defRPr sz="1334" kern="1200">
          <a:solidFill>
            <a:schemeClr val="tx1"/>
          </a:solidFill>
          <a:latin typeface="+mn-lt"/>
          <a:ea typeface="+mn-ea"/>
          <a:cs typeface="+mn-cs"/>
        </a:defRPr>
      </a:lvl6pPr>
      <a:lvl7pPr marL="1951110" indent="-149890" algn="l" defTabSz="600407" rtl="0" eaLnBrk="1" latinLnBrk="0" hangingPunct="1">
        <a:spcBef>
          <a:spcPct val="20000"/>
        </a:spcBef>
        <a:buFont typeface="Arial" panose="020B0604020202020204" pitchFamily="34" charset="0"/>
        <a:buChar char="•"/>
        <a:defRPr sz="1334" kern="1200">
          <a:solidFill>
            <a:schemeClr val="tx1"/>
          </a:solidFill>
          <a:latin typeface="+mn-lt"/>
          <a:ea typeface="+mn-ea"/>
          <a:cs typeface="+mn-cs"/>
        </a:defRPr>
      </a:lvl7pPr>
      <a:lvl8pPr marL="2251737" indent="-149890" algn="l" defTabSz="600407" rtl="0" eaLnBrk="1" latinLnBrk="0" hangingPunct="1">
        <a:spcBef>
          <a:spcPct val="20000"/>
        </a:spcBef>
        <a:buFont typeface="Arial" panose="020B0604020202020204" pitchFamily="34" charset="0"/>
        <a:buChar char="•"/>
        <a:defRPr sz="1334" kern="1200">
          <a:solidFill>
            <a:schemeClr val="tx1"/>
          </a:solidFill>
          <a:latin typeface="+mn-lt"/>
          <a:ea typeface="+mn-ea"/>
          <a:cs typeface="+mn-cs"/>
        </a:defRPr>
      </a:lvl8pPr>
      <a:lvl9pPr marL="2552364" indent="-149890" algn="l" defTabSz="600407" rtl="0" eaLnBrk="1" latinLnBrk="0" hangingPunct="1">
        <a:spcBef>
          <a:spcPct val="20000"/>
        </a:spcBef>
        <a:buFont typeface="Arial" panose="020B0604020202020204" pitchFamily="34" charset="0"/>
        <a:buChar char="•"/>
        <a:defRPr sz="1334" kern="1200">
          <a:solidFill>
            <a:schemeClr val="tx1"/>
          </a:solidFill>
          <a:latin typeface="+mn-lt"/>
          <a:ea typeface="+mn-ea"/>
          <a:cs typeface="+mn-cs"/>
        </a:defRPr>
      </a:lvl9pPr>
    </p:bodyStyle>
    <p:otherStyle>
      <a:defPPr>
        <a:defRPr lang="zh-CN"/>
      </a:defPPr>
      <a:lvl1pPr marL="0" algn="l" defTabSz="600407" rtl="0" eaLnBrk="1" latinLnBrk="0" hangingPunct="1">
        <a:defRPr sz="1200" kern="1200">
          <a:solidFill>
            <a:schemeClr val="tx1"/>
          </a:solidFill>
          <a:latin typeface="+mn-lt"/>
          <a:ea typeface="+mn-ea"/>
          <a:cs typeface="+mn-cs"/>
        </a:defRPr>
      </a:lvl1pPr>
      <a:lvl2pPr marL="300627" algn="l" defTabSz="600407" rtl="0" eaLnBrk="1" latinLnBrk="0" hangingPunct="1">
        <a:defRPr sz="1200" kern="1200">
          <a:solidFill>
            <a:schemeClr val="tx1"/>
          </a:solidFill>
          <a:latin typeface="+mn-lt"/>
          <a:ea typeface="+mn-ea"/>
          <a:cs typeface="+mn-cs"/>
        </a:defRPr>
      </a:lvl2pPr>
      <a:lvl3pPr marL="600407" algn="l" defTabSz="600407" rtl="0" eaLnBrk="1" latinLnBrk="0" hangingPunct="1">
        <a:defRPr sz="1200" kern="1200">
          <a:solidFill>
            <a:schemeClr val="tx1"/>
          </a:solidFill>
          <a:latin typeface="+mn-lt"/>
          <a:ea typeface="+mn-ea"/>
          <a:cs typeface="+mn-cs"/>
        </a:defRPr>
      </a:lvl3pPr>
      <a:lvl4pPr marL="901034" algn="l" defTabSz="600407" rtl="0" eaLnBrk="1" latinLnBrk="0" hangingPunct="1">
        <a:defRPr sz="1200" kern="1200">
          <a:solidFill>
            <a:schemeClr val="tx1"/>
          </a:solidFill>
          <a:latin typeface="+mn-lt"/>
          <a:ea typeface="+mn-ea"/>
          <a:cs typeface="+mn-cs"/>
        </a:defRPr>
      </a:lvl4pPr>
      <a:lvl5pPr marL="1200813" algn="l" defTabSz="600407" rtl="0" eaLnBrk="1" latinLnBrk="0" hangingPunct="1">
        <a:defRPr sz="1200" kern="1200">
          <a:solidFill>
            <a:schemeClr val="tx1"/>
          </a:solidFill>
          <a:latin typeface="+mn-lt"/>
          <a:ea typeface="+mn-ea"/>
          <a:cs typeface="+mn-cs"/>
        </a:defRPr>
      </a:lvl5pPr>
      <a:lvl6pPr marL="1501440" algn="l" defTabSz="600407" rtl="0" eaLnBrk="1" latinLnBrk="0" hangingPunct="1">
        <a:defRPr sz="1200" kern="1200">
          <a:solidFill>
            <a:schemeClr val="tx1"/>
          </a:solidFill>
          <a:latin typeface="+mn-lt"/>
          <a:ea typeface="+mn-ea"/>
          <a:cs typeface="+mn-cs"/>
        </a:defRPr>
      </a:lvl6pPr>
      <a:lvl7pPr marL="1801220" algn="l" defTabSz="600407" rtl="0" eaLnBrk="1" latinLnBrk="0" hangingPunct="1">
        <a:defRPr sz="1200" kern="1200">
          <a:solidFill>
            <a:schemeClr val="tx1"/>
          </a:solidFill>
          <a:latin typeface="+mn-lt"/>
          <a:ea typeface="+mn-ea"/>
          <a:cs typeface="+mn-cs"/>
        </a:defRPr>
      </a:lvl7pPr>
      <a:lvl8pPr marL="2101847" algn="l" defTabSz="600407" rtl="0" eaLnBrk="1" latinLnBrk="0" hangingPunct="1">
        <a:defRPr sz="1200" kern="1200">
          <a:solidFill>
            <a:schemeClr val="tx1"/>
          </a:solidFill>
          <a:latin typeface="+mn-lt"/>
          <a:ea typeface="+mn-ea"/>
          <a:cs typeface="+mn-cs"/>
        </a:defRPr>
      </a:lvl8pPr>
      <a:lvl9pPr marL="2401627" algn="l" defTabSz="600407"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png"/><Relationship Id="rId7" Type="http://schemas.openxmlformats.org/officeDocument/2006/relationships/image" Target="../media/image14.w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913011" y="2061642"/>
            <a:ext cx="7692053" cy="768104"/>
          </a:xfrm>
          <a:prstGeom prst="rect">
            <a:avLst/>
          </a:prstGeom>
        </p:spPr>
        <p:txBody>
          <a:bodyPr>
            <a:noAutofit/>
          </a:bodyPr>
          <a:lstStyle>
            <a:defPPr>
              <a:defRPr lang="zh-CN"/>
            </a:defPPr>
            <a:lvl1pPr lvl="0" defTabSz="450215">
              <a:spcBef>
                <a:spcPct val="0"/>
              </a:spcBef>
              <a:defRPr kumimoji="1" sz="1800" b="1">
                <a:gradFill>
                  <a:gsLst>
                    <a:gs pos="49000">
                      <a:schemeClr val="bg1"/>
                    </a:gs>
                    <a:gs pos="100000">
                      <a:schemeClr val="bg1">
                        <a:lumMod val="65000"/>
                      </a:schemeClr>
                    </a:gs>
                  </a:gsLst>
                  <a:lin ang="5400000" scaled="1"/>
                </a:gra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defRPr>
            </a:lvl1pPr>
          </a:lstStyle>
          <a:p>
            <a:pPr defTabSz="600407"/>
            <a:r>
              <a:rPr lang="en-US" altLang="zh-CN" sz="5400" dirty="0" smtClean="0">
                <a:gradFill>
                  <a:gsLst>
                    <a:gs pos="49000">
                      <a:prstClr val="white"/>
                    </a:gs>
                    <a:gs pos="100000">
                      <a:prstClr val="white">
                        <a:lumMod val="65000"/>
                      </a:prstClr>
                    </a:gs>
                  </a:gsLst>
                  <a:lin ang="5400000" scaled="1"/>
                </a:gradFill>
              </a:rPr>
              <a:t>Day 11 </a:t>
            </a:r>
          </a:p>
          <a:p>
            <a:pPr defTabSz="600407"/>
            <a:r>
              <a:rPr lang="zh-CN" altLang="en-US" sz="5400" dirty="0" smtClean="0">
                <a:gradFill>
                  <a:gsLst>
                    <a:gs pos="49000">
                      <a:prstClr val="white"/>
                    </a:gs>
                    <a:gs pos="100000">
                      <a:prstClr val="white">
                        <a:lumMod val="65000"/>
                      </a:prstClr>
                    </a:gs>
                  </a:gsLst>
                  <a:lin ang="5400000" scaled="1"/>
                </a:gradFill>
              </a:rPr>
              <a:t>链</a:t>
            </a:r>
            <a:r>
              <a:rPr lang="zh-CN" altLang="en-US" sz="5400" dirty="0">
                <a:gradFill>
                  <a:gsLst>
                    <a:gs pos="49000">
                      <a:prstClr val="white"/>
                    </a:gs>
                    <a:gs pos="100000">
                      <a:prstClr val="white">
                        <a:lumMod val="65000"/>
                      </a:prstClr>
                    </a:gs>
                  </a:gsLst>
                  <a:lin ang="5400000" scaled="1"/>
                </a:gradFill>
              </a:rPr>
              <a:t>代码的编码、</a:t>
            </a:r>
            <a:r>
              <a:rPr lang="zh-CN" altLang="en-US" sz="5400" dirty="0" smtClean="0">
                <a:gradFill>
                  <a:gsLst>
                    <a:gs pos="49000">
                      <a:prstClr val="white"/>
                    </a:gs>
                    <a:gs pos="100000">
                      <a:prstClr val="white">
                        <a:lumMod val="65000"/>
                      </a:prstClr>
                    </a:gs>
                  </a:gsLst>
                  <a:lin ang="5400000" scaled="1"/>
                </a:gradFill>
              </a:rPr>
              <a:t>部署</a:t>
            </a:r>
            <a:endParaRPr lang="en-US" altLang="zh-CN" sz="5400" dirty="0" smtClean="0">
              <a:gradFill>
                <a:gsLst>
                  <a:gs pos="49000">
                    <a:prstClr val="white"/>
                  </a:gs>
                  <a:gs pos="100000">
                    <a:prstClr val="white">
                      <a:lumMod val="65000"/>
                    </a:prstClr>
                  </a:gs>
                </a:gsLst>
                <a:lin ang="5400000" scaled="1"/>
              </a:gradFill>
            </a:endParaRPr>
          </a:p>
          <a:p>
            <a:pPr defTabSz="600407"/>
            <a:r>
              <a:rPr lang="zh-CN" altLang="en-US" sz="5400" dirty="0" smtClean="0">
                <a:gradFill>
                  <a:gsLst>
                    <a:gs pos="49000">
                      <a:prstClr val="white"/>
                    </a:gs>
                    <a:gs pos="100000">
                      <a:prstClr val="white">
                        <a:lumMod val="65000"/>
                      </a:prstClr>
                    </a:gs>
                  </a:gsLst>
                  <a:lin ang="5400000" scaled="1"/>
                </a:gradFill>
              </a:rPr>
              <a:t>与实例化</a:t>
            </a:r>
            <a:endParaRPr lang="zh-CN" altLang="en-US" sz="5400" dirty="0">
              <a:gradFill>
                <a:gsLst>
                  <a:gs pos="49000">
                    <a:prstClr val="white"/>
                  </a:gs>
                  <a:gs pos="100000">
                    <a:prstClr val="white">
                      <a:lumMod val="65000"/>
                    </a:prstClr>
                  </a:gs>
                </a:gsLst>
                <a:lin ang="5400000" scaled="1"/>
              </a:gradFill>
            </a:endParaRPr>
          </a:p>
        </p:txBody>
      </p:sp>
    </p:spTree>
    <p:extLst>
      <p:ext uri="{BB962C8B-B14F-4D97-AF65-F5344CB8AC3E}">
        <p14:creationId xmlns:p14="http://schemas.microsoft.com/office/powerpoint/2010/main" val="41331222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标题 1"/>
          <p:cNvSpPr txBox="1">
            <a:spLocks/>
          </p:cNvSpPr>
          <p:nvPr/>
        </p:nvSpPr>
        <p:spPr>
          <a:xfrm>
            <a:off x="624506" y="311372"/>
            <a:ext cx="10436682" cy="871537"/>
          </a:xfrm>
          <a:prstGeom prst="rect">
            <a:avLst/>
          </a:prstGeom>
        </p:spPr>
        <p:txBody>
          <a:bodyPr vert="horz" lIns="121944" tIns="60972" rIns="121944" bIns="60972" rtlCol="0" anchor="ctr">
            <a:noAutofit/>
          </a:bodyPr>
          <a:lstStyle>
            <a:lvl1pPr marL="0" marR="0" indent="0" algn="l" defTabSz="1219444" rtl="0" eaLnBrk="1" fontAlgn="auto" latinLnBrk="0" hangingPunct="1">
              <a:lnSpc>
                <a:spcPct val="100000"/>
              </a:lnSpc>
              <a:spcBef>
                <a:spcPct val="0"/>
              </a:spcBef>
              <a:spcAft>
                <a:spcPts val="0"/>
              </a:spcAft>
              <a:buClrTx/>
              <a:buSzTx/>
              <a:buFontTx/>
              <a:buNone/>
              <a:tabLst/>
              <a:defRPr sz="3600" b="0" kern="1200">
                <a:solidFill>
                  <a:schemeClr val="tx1">
                    <a:lumMod val="65000"/>
                    <a:lumOff val="35000"/>
                  </a:schemeClr>
                </a:solidFill>
                <a:latin typeface="+mj-lt"/>
                <a:ea typeface="+mj-ea"/>
                <a:cs typeface="+mj-cs"/>
              </a:defRPr>
            </a:lvl1pPr>
          </a:lstStyle>
          <a:p>
            <a:r>
              <a:rPr lang="zh-CN" altLang="en-US" dirty="0" smtClean="0"/>
              <a:t>链码（智能合约）是什么</a:t>
            </a:r>
            <a:endParaRPr lang="zh-CN" altLang="en-US" dirty="0"/>
          </a:p>
        </p:txBody>
      </p:sp>
      <p:sp>
        <p:nvSpPr>
          <p:cNvPr id="63" name="矩形 62">
            <a:extLst>
              <a:ext uri="{FF2B5EF4-FFF2-40B4-BE49-F238E27FC236}">
                <a16:creationId xmlns:a16="http://schemas.microsoft.com/office/drawing/2014/main" xmlns="" id="{4C31E634-CBFD-44E1-814D-C253B63256F3}"/>
              </a:ext>
            </a:extLst>
          </p:cNvPr>
          <p:cNvSpPr/>
          <p:nvPr/>
        </p:nvSpPr>
        <p:spPr>
          <a:xfrm>
            <a:off x="672901" y="4124324"/>
            <a:ext cx="6908999" cy="306225"/>
          </a:xfrm>
          <a:prstGeom prst="rect">
            <a:avLst/>
          </a:prstGeom>
        </p:spPr>
        <p:txBody>
          <a:bodyPr wrap="square">
            <a:spAutoFit/>
          </a:bodyPr>
          <a:lstStyle/>
          <a:p>
            <a:r>
              <a:rPr lang="zh-CN" altLang="en-US" sz="1400" dirty="0">
                <a:solidFill>
                  <a:srgbClr val="000000"/>
                </a:solidFill>
                <a:latin typeface="微软雅黑" panose="020B0503020204020204" pitchFamily="34" charset="-122"/>
                <a:ea typeface="微软雅黑" panose="020B0503020204020204" pitchFamily="34" charset="-122"/>
              </a:rPr>
              <a:t>今天凌晨</a:t>
            </a:r>
            <a:r>
              <a:rPr lang="en-US" altLang="zh-CN" sz="1400" dirty="0">
                <a:solidFill>
                  <a:srgbClr val="000000"/>
                </a:solidFill>
                <a:latin typeface="微软雅黑" panose="020B0503020204020204" pitchFamily="34" charset="-122"/>
                <a:ea typeface="微软雅黑" panose="020B0503020204020204" pitchFamily="34" charset="-122"/>
              </a:rPr>
              <a:t>2:45</a:t>
            </a:r>
            <a:r>
              <a:rPr lang="zh-CN" altLang="en-US" sz="1400" dirty="0">
                <a:solidFill>
                  <a:srgbClr val="000000"/>
                </a:solidFill>
                <a:latin typeface="微软雅黑" panose="020B0503020204020204" pitchFamily="34" charset="-122"/>
                <a:ea typeface="微软雅黑" panose="020B0503020204020204" pitchFamily="34" charset="-122"/>
              </a:rPr>
              <a:t>，欧冠皇马</a:t>
            </a:r>
            <a:r>
              <a:rPr lang="en-US" altLang="zh-CN" sz="1400" dirty="0">
                <a:solidFill>
                  <a:srgbClr val="000000"/>
                </a:solidFill>
                <a:latin typeface="微软雅黑" panose="020B0503020204020204" pitchFamily="34" charset="-122"/>
                <a:ea typeface="微软雅黑" panose="020B0503020204020204" pitchFamily="34" charset="-122"/>
              </a:rPr>
              <a:t>VS</a:t>
            </a:r>
            <a:r>
              <a:rPr lang="zh-CN" altLang="en-US" sz="1400" dirty="0">
                <a:solidFill>
                  <a:srgbClr val="000000"/>
                </a:solidFill>
                <a:latin typeface="微软雅黑" panose="020B0503020204020204" pitchFamily="34" charset="-122"/>
                <a:ea typeface="微软雅黑" panose="020B0503020204020204" pitchFamily="34" charset="-122"/>
              </a:rPr>
              <a:t>拜仁慕尼黑</a:t>
            </a:r>
            <a:endParaRPr lang="zh-CN" altLang="en-US" sz="1400" dirty="0">
              <a:solidFill>
                <a:srgbClr val="000000"/>
              </a:solidFill>
            </a:endParaRPr>
          </a:p>
        </p:txBody>
      </p:sp>
      <p:cxnSp>
        <p:nvCxnSpPr>
          <p:cNvPr id="64" name="直接箭头连接符 63">
            <a:extLst>
              <a:ext uri="{FF2B5EF4-FFF2-40B4-BE49-F238E27FC236}">
                <a16:creationId xmlns:a16="http://schemas.microsoft.com/office/drawing/2014/main" xmlns="" id="{EC40ED69-5258-4A23-93CB-D4986AD3B093}"/>
              </a:ext>
            </a:extLst>
          </p:cNvPr>
          <p:cNvCxnSpPr>
            <a:cxnSpLocks/>
          </p:cNvCxnSpPr>
          <p:nvPr/>
        </p:nvCxnSpPr>
        <p:spPr>
          <a:xfrm>
            <a:off x="2595809" y="4476464"/>
            <a:ext cx="0" cy="2644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矩形 64">
            <a:extLst>
              <a:ext uri="{FF2B5EF4-FFF2-40B4-BE49-F238E27FC236}">
                <a16:creationId xmlns:a16="http://schemas.microsoft.com/office/drawing/2014/main" xmlns="" id="{69FF58E3-50C1-4599-AE6A-8F22D18FF216}"/>
              </a:ext>
            </a:extLst>
          </p:cNvPr>
          <p:cNvSpPr/>
          <p:nvPr/>
        </p:nvSpPr>
        <p:spPr>
          <a:xfrm>
            <a:off x="672901" y="4664785"/>
            <a:ext cx="6407536" cy="307777"/>
          </a:xfrm>
          <a:prstGeom prst="rect">
            <a:avLst/>
          </a:prstGeom>
        </p:spPr>
        <p:txBody>
          <a:bodyPr wrap="square">
            <a:spAutoFit/>
          </a:bodyPr>
          <a:lstStyle/>
          <a:p>
            <a:r>
              <a:rPr lang="zh-CN" altLang="en-US" sz="1400" dirty="0">
                <a:solidFill>
                  <a:srgbClr val="000000"/>
                </a:solidFill>
                <a:latin typeface="微软雅黑" panose="020B0503020204020204" pitchFamily="34" charset="-122"/>
                <a:ea typeface="微软雅黑" panose="020B0503020204020204" pitchFamily="34" charset="-122"/>
              </a:rPr>
              <a:t>发布一个智能合约，皇马赢，小明给我</a:t>
            </a:r>
            <a:r>
              <a:rPr lang="en-US" altLang="zh-CN" sz="1400" dirty="0">
                <a:solidFill>
                  <a:srgbClr val="000000"/>
                </a:solidFill>
                <a:latin typeface="微软雅黑" panose="020B0503020204020204" pitchFamily="34" charset="-122"/>
                <a:ea typeface="微软雅黑" panose="020B0503020204020204" pitchFamily="34" charset="-122"/>
              </a:rPr>
              <a:t>1000</a:t>
            </a:r>
            <a:r>
              <a:rPr lang="zh-CN" altLang="en-US" sz="1400" dirty="0">
                <a:solidFill>
                  <a:srgbClr val="000000"/>
                </a:solidFill>
                <a:latin typeface="微软雅黑" panose="020B0503020204020204" pitchFamily="34" charset="-122"/>
                <a:ea typeface="微软雅黑" panose="020B0503020204020204" pitchFamily="34" charset="-122"/>
              </a:rPr>
              <a:t>元；拜仁赢，我给小明</a:t>
            </a:r>
            <a:r>
              <a:rPr lang="en-US" altLang="zh-CN" sz="1400" dirty="0">
                <a:solidFill>
                  <a:srgbClr val="000000"/>
                </a:solidFill>
                <a:latin typeface="微软雅黑" panose="020B0503020204020204" pitchFamily="34" charset="-122"/>
                <a:ea typeface="微软雅黑" panose="020B0503020204020204" pitchFamily="34" charset="-122"/>
              </a:rPr>
              <a:t>1000</a:t>
            </a:r>
            <a:r>
              <a:rPr lang="zh-CN" altLang="en-US" sz="1400" dirty="0" smtClean="0">
                <a:solidFill>
                  <a:srgbClr val="000000"/>
                </a:solidFill>
                <a:latin typeface="微软雅黑" panose="020B0503020204020204" pitchFamily="34" charset="-122"/>
                <a:ea typeface="微软雅黑" panose="020B0503020204020204" pitchFamily="34" charset="-122"/>
              </a:rPr>
              <a:t>元</a:t>
            </a:r>
            <a:endParaRPr lang="zh-CN" altLang="en-US" sz="1400" dirty="0">
              <a:solidFill>
                <a:srgbClr val="000000"/>
              </a:solidFill>
            </a:endParaRPr>
          </a:p>
        </p:txBody>
      </p:sp>
      <p:cxnSp>
        <p:nvCxnSpPr>
          <p:cNvPr id="66" name="直接箭头连接符 65">
            <a:extLst>
              <a:ext uri="{FF2B5EF4-FFF2-40B4-BE49-F238E27FC236}">
                <a16:creationId xmlns:a16="http://schemas.microsoft.com/office/drawing/2014/main" xmlns="" id="{8972EB25-4C69-46A5-8D4D-8D5BF374E8A1}"/>
              </a:ext>
            </a:extLst>
          </p:cNvPr>
          <p:cNvCxnSpPr>
            <a:cxnSpLocks/>
          </p:cNvCxnSpPr>
          <p:nvPr/>
        </p:nvCxnSpPr>
        <p:spPr>
          <a:xfrm>
            <a:off x="2595809" y="5003058"/>
            <a:ext cx="0" cy="2670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矩形 66">
            <a:extLst>
              <a:ext uri="{FF2B5EF4-FFF2-40B4-BE49-F238E27FC236}">
                <a16:creationId xmlns:a16="http://schemas.microsoft.com/office/drawing/2014/main" xmlns="" id="{71C3E9C5-8FD7-4302-953C-89AB60086E03}"/>
              </a:ext>
            </a:extLst>
          </p:cNvPr>
          <p:cNvSpPr/>
          <p:nvPr/>
        </p:nvSpPr>
        <p:spPr>
          <a:xfrm>
            <a:off x="672901" y="5191378"/>
            <a:ext cx="6184665" cy="307777"/>
          </a:xfrm>
          <a:prstGeom prst="rect">
            <a:avLst/>
          </a:prstGeom>
        </p:spPr>
        <p:txBody>
          <a:bodyPr wrap="square">
            <a:spAutoFit/>
          </a:bodyPr>
          <a:lstStyle/>
          <a:p>
            <a:r>
              <a:rPr lang="zh-CN" altLang="en-US" sz="1400" dirty="0">
                <a:solidFill>
                  <a:srgbClr val="000000"/>
                </a:solidFill>
                <a:latin typeface="微软雅黑" panose="020B0503020204020204" pitchFamily="34" charset="-122"/>
                <a:ea typeface="微软雅黑" panose="020B0503020204020204" pitchFamily="34" charset="-122"/>
              </a:rPr>
              <a:t>比赛结果发布，皇马</a:t>
            </a:r>
            <a:r>
              <a:rPr lang="en-US" altLang="zh-CN" sz="1400" dirty="0">
                <a:solidFill>
                  <a:srgbClr val="000000"/>
                </a:solidFill>
                <a:latin typeface="微软雅黑" panose="020B0503020204020204" pitchFamily="34" charset="-122"/>
                <a:ea typeface="微软雅黑" panose="020B0503020204020204" pitchFamily="34" charset="-122"/>
              </a:rPr>
              <a:t>4:2</a:t>
            </a:r>
            <a:r>
              <a:rPr lang="zh-CN" altLang="en-US" sz="1400" dirty="0">
                <a:solidFill>
                  <a:srgbClr val="000000"/>
                </a:solidFill>
                <a:latin typeface="微软雅黑" panose="020B0503020204020204" pitchFamily="34" charset="-122"/>
                <a:ea typeface="微软雅黑" panose="020B0503020204020204" pitchFamily="34" charset="-122"/>
              </a:rPr>
              <a:t>拜仁。触发智能合约响应条</a:t>
            </a:r>
            <a:r>
              <a:rPr lang="zh-CN" altLang="en-US" sz="1400" dirty="0" smtClean="0">
                <a:solidFill>
                  <a:srgbClr val="000000"/>
                </a:solidFill>
                <a:latin typeface="微软雅黑" panose="020B0503020204020204" pitchFamily="34" charset="-122"/>
                <a:ea typeface="微软雅黑" panose="020B0503020204020204" pitchFamily="34" charset="-122"/>
              </a:rPr>
              <a:t>件</a:t>
            </a:r>
            <a:endParaRPr lang="zh-CN" altLang="en-US" sz="1400" dirty="0">
              <a:solidFill>
                <a:srgbClr val="000000"/>
              </a:solidFill>
            </a:endParaRPr>
          </a:p>
        </p:txBody>
      </p:sp>
      <p:cxnSp>
        <p:nvCxnSpPr>
          <p:cNvPr id="68" name="直接箭头连接符 67">
            <a:extLst>
              <a:ext uri="{FF2B5EF4-FFF2-40B4-BE49-F238E27FC236}">
                <a16:creationId xmlns:a16="http://schemas.microsoft.com/office/drawing/2014/main" xmlns="" id="{2B028973-2DB4-4936-90C7-BD14F1A4966C}"/>
              </a:ext>
            </a:extLst>
          </p:cNvPr>
          <p:cNvCxnSpPr>
            <a:cxnSpLocks/>
          </p:cNvCxnSpPr>
          <p:nvPr/>
        </p:nvCxnSpPr>
        <p:spPr>
          <a:xfrm>
            <a:off x="2595809" y="5501039"/>
            <a:ext cx="0" cy="2883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矩形 68">
            <a:extLst>
              <a:ext uri="{FF2B5EF4-FFF2-40B4-BE49-F238E27FC236}">
                <a16:creationId xmlns:a16="http://schemas.microsoft.com/office/drawing/2014/main" xmlns="" id="{7A33EEF8-33DC-44E1-BB0C-B6788FA4B6AA}"/>
              </a:ext>
            </a:extLst>
          </p:cNvPr>
          <p:cNvSpPr/>
          <p:nvPr/>
        </p:nvSpPr>
        <p:spPr>
          <a:xfrm>
            <a:off x="672901" y="5789352"/>
            <a:ext cx="6184658" cy="306225"/>
          </a:xfrm>
          <a:prstGeom prst="rect">
            <a:avLst/>
          </a:prstGeom>
        </p:spPr>
        <p:txBody>
          <a:bodyPr wrap="square">
            <a:spAutoFit/>
          </a:bodyPr>
          <a:lstStyle/>
          <a:p>
            <a:r>
              <a:rPr lang="zh-CN" altLang="en-US" sz="1400" dirty="0">
                <a:solidFill>
                  <a:srgbClr val="000000"/>
                </a:solidFill>
                <a:latin typeface="微软雅黑" panose="020B0503020204020204" pitchFamily="34" charset="-122"/>
                <a:ea typeface="微软雅黑" panose="020B0503020204020204" pitchFamily="34" charset="-122"/>
              </a:rPr>
              <a:t>履行智能合约，将小明的</a:t>
            </a:r>
            <a:r>
              <a:rPr lang="en-US" altLang="zh-CN" sz="1400" dirty="0">
                <a:solidFill>
                  <a:srgbClr val="000000"/>
                </a:solidFill>
                <a:latin typeface="微软雅黑" panose="020B0503020204020204" pitchFamily="34" charset="-122"/>
                <a:ea typeface="微软雅黑" panose="020B0503020204020204" pitchFamily="34" charset="-122"/>
              </a:rPr>
              <a:t>1000</a:t>
            </a:r>
            <a:r>
              <a:rPr lang="zh-CN" altLang="en-US" sz="1400" dirty="0">
                <a:solidFill>
                  <a:srgbClr val="000000"/>
                </a:solidFill>
                <a:latin typeface="微软雅黑" panose="020B0503020204020204" pitchFamily="34" charset="-122"/>
                <a:ea typeface="微软雅黑" panose="020B0503020204020204" pitchFamily="34" charset="-122"/>
              </a:rPr>
              <a:t>元打入我的账户</a:t>
            </a:r>
            <a:endParaRPr lang="zh-CN" altLang="en-US" sz="1400" dirty="0">
              <a:solidFill>
                <a:srgbClr val="000000"/>
              </a:solidFill>
            </a:endParaRPr>
          </a:p>
        </p:txBody>
      </p:sp>
      <p:grpSp>
        <p:nvGrpSpPr>
          <p:cNvPr id="70" name="组合 69"/>
          <p:cNvGrpSpPr/>
          <p:nvPr/>
        </p:nvGrpSpPr>
        <p:grpSpPr>
          <a:xfrm>
            <a:off x="3143581" y="1592425"/>
            <a:ext cx="6840760" cy="2194955"/>
            <a:chOff x="410285" y="729989"/>
            <a:chExt cx="8391846" cy="3100299"/>
          </a:xfrm>
        </p:grpSpPr>
        <p:sp>
          <p:nvSpPr>
            <p:cNvPr id="71" name="矩形 70">
              <a:extLst>
                <a:ext uri="{FF2B5EF4-FFF2-40B4-BE49-F238E27FC236}">
                  <a16:creationId xmlns:a16="http://schemas.microsoft.com/office/drawing/2014/main" xmlns="" id="{44034D0F-08AB-4DC0-B8C2-C0D5FC58878A}"/>
                </a:ext>
              </a:extLst>
            </p:cNvPr>
            <p:cNvSpPr/>
            <p:nvPr/>
          </p:nvSpPr>
          <p:spPr>
            <a:xfrm>
              <a:off x="2977203" y="1303748"/>
              <a:ext cx="3189593" cy="1360445"/>
            </a:xfrm>
            <a:prstGeom prst="rect">
              <a:avLst/>
            </a:prstGeom>
            <a:noFill/>
            <a:ln w="25400">
              <a:solidFill>
                <a:srgbClr val="FC5C56"/>
              </a:solidFill>
            </a:ln>
          </p:spPr>
          <p:txBody>
            <a:bodyPr wrap="square" rtlCol="0" anchor="ctr">
              <a:noAutofit/>
            </a:bodyPr>
            <a:lstStyle/>
            <a:p>
              <a:pPr algn="ctr"/>
              <a:endParaRPr lang="en-US" altLang="zh-CN" sz="1600" dirty="0" smtClean="0">
                <a:solidFill>
                  <a:srgbClr val="000000"/>
                </a:solidFill>
                <a:latin typeface="微软雅黑" panose="020B0503020204020204" pitchFamily="34" charset="-122"/>
                <a:ea typeface="微软雅黑" panose="020B0503020204020204" pitchFamily="34" charset="-122"/>
              </a:endParaRPr>
            </a:p>
            <a:p>
              <a:pPr algn="ctr"/>
              <a:endParaRPr lang="en-US" altLang="zh-CN" sz="1600" dirty="0">
                <a:solidFill>
                  <a:srgbClr val="000000"/>
                </a:solidFill>
                <a:latin typeface="微软雅黑" panose="020B0503020204020204" pitchFamily="34" charset="-122"/>
                <a:ea typeface="微软雅黑" panose="020B0503020204020204" pitchFamily="34" charset="-122"/>
              </a:endParaRPr>
            </a:p>
            <a:p>
              <a:pPr algn="ctr"/>
              <a:r>
                <a:rPr lang="zh-CN" altLang="en-US" sz="1600" dirty="0" smtClean="0">
                  <a:solidFill>
                    <a:srgbClr val="000000"/>
                  </a:solidFill>
                  <a:latin typeface="微软雅黑" panose="020B0503020204020204" pitchFamily="34" charset="-122"/>
                  <a:ea typeface="微软雅黑" panose="020B0503020204020204" pitchFamily="34" charset="-122"/>
                </a:rPr>
                <a:t>智能</a:t>
              </a:r>
              <a:r>
                <a:rPr lang="zh-CN" altLang="en-US" sz="1600" dirty="0">
                  <a:solidFill>
                    <a:srgbClr val="000000"/>
                  </a:solidFill>
                  <a:latin typeface="微软雅黑" panose="020B0503020204020204" pitchFamily="34" charset="-122"/>
                  <a:ea typeface="微软雅黑" panose="020B0503020204020204" pitchFamily="34" charset="-122"/>
                </a:rPr>
                <a:t>合约</a:t>
              </a:r>
              <a:endParaRPr lang="en-US" altLang="zh-CN" sz="1600" dirty="0">
                <a:solidFill>
                  <a:srgbClr val="000000"/>
                </a:solidFill>
                <a:latin typeface="微软雅黑" panose="020B0503020204020204" pitchFamily="34" charset="-122"/>
                <a:ea typeface="微软雅黑" panose="020B0503020204020204" pitchFamily="34" charset="-122"/>
              </a:endParaRPr>
            </a:p>
            <a:p>
              <a:pPr algn="ctr"/>
              <a:endParaRPr lang="en-US" altLang="zh-CN" sz="1600" dirty="0">
                <a:solidFill>
                  <a:srgbClr val="000000"/>
                </a:solidFill>
                <a:latin typeface="微软雅黑" panose="020B0503020204020204" pitchFamily="34" charset="-122"/>
                <a:ea typeface="微软雅黑" panose="020B0503020204020204" pitchFamily="34" charset="-122"/>
              </a:endParaRPr>
            </a:p>
            <a:p>
              <a:pPr algn="ct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72" name="矩形 71">
              <a:extLst>
                <a:ext uri="{FF2B5EF4-FFF2-40B4-BE49-F238E27FC236}">
                  <a16:creationId xmlns:a16="http://schemas.microsoft.com/office/drawing/2014/main" xmlns="" id="{F8D79E33-CE23-4C0E-B868-0B585F8D07B5}"/>
                </a:ext>
              </a:extLst>
            </p:cNvPr>
            <p:cNvSpPr/>
            <p:nvPr/>
          </p:nvSpPr>
          <p:spPr>
            <a:xfrm>
              <a:off x="2453256" y="3247240"/>
              <a:ext cx="987276" cy="583048"/>
            </a:xfrm>
            <a:prstGeom prst="rect">
              <a:avLst/>
            </a:prstGeom>
            <a:noFill/>
            <a:ln w="25400">
              <a:solidFill>
                <a:srgbClr val="FC5C56"/>
              </a:solidFill>
            </a:ln>
          </p:spPr>
          <p:txBody>
            <a:bodyPr wrap="square" rtlCol="0" anchor="ctr">
              <a:noAutofit/>
            </a:bodyPr>
            <a:lstStyle/>
            <a:p>
              <a:pPr algn="ctr"/>
              <a:r>
                <a:rPr lang="zh-CN" altLang="en-US" sz="1600" dirty="0">
                  <a:solidFill>
                    <a:srgbClr val="000000"/>
                  </a:solidFill>
                  <a:latin typeface="微软雅黑" panose="020B0503020204020204" pitchFamily="34" charset="-122"/>
                  <a:ea typeface="微软雅黑" panose="020B0503020204020204" pitchFamily="34" charset="-122"/>
                </a:rPr>
                <a:t>区块</a:t>
              </a:r>
            </a:p>
          </p:txBody>
        </p:sp>
        <p:sp>
          <p:nvSpPr>
            <p:cNvPr id="73" name="矩形 72">
              <a:extLst>
                <a:ext uri="{FF2B5EF4-FFF2-40B4-BE49-F238E27FC236}">
                  <a16:creationId xmlns:a16="http://schemas.microsoft.com/office/drawing/2014/main" xmlns="" id="{42AABEB8-35CC-4B12-A5A2-881C7D8BC570}"/>
                </a:ext>
              </a:extLst>
            </p:cNvPr>
            <p:cNvSpPr/>
            <p:nvPr/>
          </p:nvSpPr>
          <p:spPr>
            <a:xfrm>
              <a:off x="6630124" y="1303748"/>
              <a:ext cx="1875824" cy="1360445"/>
            </a:xfrm>
            <a:prstGeom prst="rect">
              <a:avLst/>
            </a:prstGeom>
            <a:noFill/>
            <a:ln w="25400">
              <a:solidFill>
                <a:srgbClr val="FC5C56"/>
              </a:solidFill>
            </a:ln>
          </p:spPr>
          <p:txBody>
            <a:bodyPr wrap="square" rtlCol="0" anchor="ctr">
              <a:noAutofit/>
            </a:bodyPr>
            <a:lstStyle/>
            <a:p>
              <a:pPr algn="ctr"/>
              <a:r>
                <a:rPr lang="zh-CN" altLang="en-US" sz="1200">
                  <a:solidFill>
                    <a:srgbClr val="000000"/>
                  </a:solidFill>
                  <a:latin typeface="微软雅黑" panose="020B0503020204020204" pitchFamily="34" charset="-122"/>
                  <a:ea typeface="微软雅黑" panose="020B0503020204020204" pitchFamily="34" charset="-122"/>
                </a:rPr>
                <a:t>条件</a:t>
              </a:r>
              <a:r>
                <a:rPr lang="en-US" altLang="zh-CN" sz="1200" dirty="0">
                  <a:solidFill>
                    <a:srgbClr val="000000"/>
                  </a:solidFill>
                  <a:latin typeface="微软雅黑" panose="020B0503020204020204" pitchFamily="34" charset="-122"/>
                  <a:ea typeface="微软雅黑" panose="020B0503020204020204" pitchFamily="34" charset="-122"/>
                </a:rPr>
                <a:t>1</a:t>
              </a:r>
              <a:r>
                <a:rPr lang="zh-CN" altLang="en-US" sz="1200">
                  <a:solidFill>
                    <a:srgbClr val="000000"/>
                  </a:solidFill>
                  <a:latin typeface="微软雅黑" panose="020B0503020204020204" pitchFamily="34" charset="-122"/>
                  <a:ea typeface="微软雅黑" panose="020B0503020204020204" pitchFamily="34" charset="-122"/>
                </a:rPr>
                <a:t>：响应</a:t>
              </a:r>
              <a:r>
                <a:rPr lang="en-US" altLang="zh-CN" sz="1200" dirty="0">
                  <a:solidFill>
                    <a:srgbClr val="000000"/>
                  </a:solidFill>
                  <a:latin typeface="微软雅黑" panose="020B0503020204020204" pitchFamily="34" charset="-122"/>
                  <a:ea typeface="微软雅黑" panose="020B0503020204020204" pitchFamily="34" charset="-122"/>
                </a:rPr>
                <a:t>1</a:t>
              </a:r>
            </a:p>
            <a:p>
              <a:pPr algn="ctr"/>
              <a:r>
                <a:rPr lang="zh-CN" altLang="en-US" sz="1200">
                  <a:solidFill>
                    <a:srgbClr val="000000"/>
                  </a:solidFill>
                  <a:latin typeface="微软雅黑" panose="020B0503020204020204" pitchFamily="34" charset="-122"/>
                  <a:ea typeface="微软雅黑" panose="020B0503020204020204" pitchFamily="34" charset="-122"/>
                </a:rPr>
                <a:t>条件</a:t>
              </a:r>
              <a:r>
                <a:rPr lang="en-US" altLang="zh-CN" sz="1200" dirty="0">
                  <a:solidFill>
                    <a:srgbClr val="000000"/>
                  </a:solidFill>
                  <a:latin typeface="微软雅黑" panose="020B0503020204020204" pitchFamily="34" charset="-122"/>
                  <a:ea typeface="微软雅黑" panose="020B0503020204020204" pitchFamily="34" charset="-122"/>
                </a:rPr>
                <a:t>2</a:t>
              </a:r>
              <a:r>
                <a:rPr lang="zh-CN" altLang="en-US" sz="1200">
                  <a:solidFill>
                    <a:srgbClr val="000000"/>
                  </a:solidFill>
                  <a:latin typeface="微软雅黑" panose="020B0503020204020204" pitchFamily="34" charset="-122"/>
                  <a:ea typeface="微软雅黑" panose="020B0503020204020204" pitchFamily="34" charset="-122"/>
                </a:rPr>
                <a:t>：响应</a:t>
              </a:r>
              <a:r>
                <a:rPr lang="en-US" altLang="zh-CN" sz="1200" dirty="0">
                  <a:solidFill>
                    <a:srgbClr val="000000"/>
                  </a:solidFill>
                  <a:latin typeface="微软雅黑" panose="020B0503020204020204" pitchFamily="34" charset="-122"/>
                  <a:ea typeface="微软雅黑" panose="020B0503020204020204" pitchFamily="34" charset="-122"/>
                </a:rPr>
                <a:t>2</a:t>
              </a:r>
            </a:p>
            <a:p>
              <a:pPr algn="ctr"/>
              <a:r>
                <a:rPr lang="zh-CN" altLang="en-US" sz="1200">
                  <a:solidFill>
                    <a:srgbClr val="000000"/>
                  </a:solidFill>
                  <a:latin typeface="微软雅黑" panose="020B0503020204020204" pitchFamily="34" charset="-122"/>
                  <a:ea typeface="微软雅黑" panose="020B0503020204020204" pitchFamily="34" charset="-122"/>
                </a:rPr>
                <a:t>条件</a:t>
              </a:r>
              <a:r>
                <a:rPr lang="en-US" altLang="zh-CN" sz="1200" dirty="0">
                  <a:solidFill>
                    <a:srgbClr val="000000"/>
                  </a:solidFill>
                  <a:latin typeface="微软雅黑" panose="020B0503020204020204" pitchFamily="34" charset="-122"/>
                  <a:ea typeface="微软雅黑" panose="020B0503020204020204" pitchFamily="34" charset="-122"/>
                </a:rPr>
                <a:t>3</a:t>
              </a:r>
              <a:r>
                <a:rPr lang="zh-CN" altLang="en-US" sz="1200">
                  <a:solidFill>
                    <a:srgbClr val="000000"/>
                  </a:solidFill>
                  <a:latin typeface="微软雅黑" panose="020B0503020204020204" pitchFamily="34" charset="-122"/>
                  <a:ea typeface="微软雅黑" panose="020B0503020204020204" pitchFamily="34" charset="-122"/>
                </a:rPr>
                <a:t>：响应</a:t>
              </a:r>
              <a:r>
                <a:rPr lang="en-US" altLang="zh-CN" sz="1200" dirty="0">
                  <a:solidFill>
                    <a:srgbClr val="000000"/>
                  </a:solidFill>
                  <a:latin typeface="微软雅黑" panose="020B0503020204020204" pitchFamily="34" charset="-122"/>
                  <a:ea typeface="微软雅黑" panose="020B0503020204020204" pitchFamily="34" charset="-122"/>
                </a:rPr>
                <a:t>3</a:t>
              </a:r>
            </a:p>
            <a:p>
              <a:pPr algn="ctr"/>
              <a:r>
                <a:rPr lang="en-US" altLang="zh-CN" sz="1200" dirty="0">
                  <a:solidFill>
                    <a:srgbClr val="000000"/>
                  </a:solidFill>
                  <a:latin typeface="微软雅黑" panose="020B0503020204020204" pitchFamily="34" charset="-122"/>
                  <a:ea typeface="微软雅黑" panose="020B0503020204020204" pitchFamily="34" charset="-122"/>
                </a:rPr>
                <a:t>……</a:t>
              </a:r>
            </a:p>
            <a:p>
              <a:pPr algn="ctr"/>
              <a:r>
                <a:rPr lang="zh-CN" altLang="en-US" sz="1200">
                  <a:solidFill>
                    <a:srgbClr val="000000"/>
                  </a:solidFill>
                  <a:latin typeface="微软雅黑" panose="020B0503020204020204" pitchFamily="34" charset="-122"/>
                  <a:ea typeface="微软雅黑" panose="020B0503020204020204" pitchFamily="34" charset="-122"/>
                </a:rPr>
                <a:t>条件</a:t>
              </a:r>
              <a:r>
                <a:rPr lang="en-US" altLang="zh-CN" sz="1200" dirty="0">
                  <a:solidFill>
                    <a:srgbClr val="000000"/>
                  </a:solidFill>
                  <a:latin typeface="微软雅黑" panose="020B0503020204020204" pitchFamily="34" charset="-122"/>
                  <a:ea typeface="微软雅黑" panose="020B0503020204020204" pitchFamily="34" charset="-122"/>
                </a:rPr>
                <a:t>N</a:t>
              </a:r>
              <a:r>
                <a:rPr lang="zh-CN" altLang="en-US" sz="1200">
                  <a:solidFill>
                    <a:srgbClr val="000000"/>
                  </a:solidFill>
                  <a:latin typeface="微软雅黑" panose="020B0503020204020204" pitchFamily="34" charset="-122"/>
                  <a:ea typeface="微软雅黑" panose="020B0503020204020204" pitchFamily="34" charset="-122"/>
                </a:rPr>
                <a:t>：响应</a:t>
              </a:r>
              <a:r>
                <a:rPr lang="en-US" altLang="zh-CN" sz="1200" dirty="0">
                  <a:solidFill>
                    <a:srgbClr val="000000"/>
                  </a:solidFill>
                  <a:latin typeface="微软雅黑" panose="020B0503020204020204" pitchFamily="34" charset="-122"/>
                  <a:ea typeface="微软雅黑" panose="020B0503020204020204" pitchFamily="34" charset="-122"/>
                </a:rPr>
                <a:t>N</a:t>
              </a:r>
              <a:endParaRPr lang="zh-CN" altLang="en-US" sz="1200" dirty="0">
                <a:solidFill>
                  <a:srgbClr val="000000"/>
                </a:solidFill>
                <a:latin typeface="微软雅黑" panose="020B0503020204020204" pitchFamily="34" charset="-122"/>
                <a:ea typeface="微软雅黑" panose="020B0503020204020204" pitchFamily="34" charset="-122"/>
              </a:endParaRPr>
            </a:p>
          </p:txBody>
        </p:sp>
        <p:cxnSp>
          <p:nvCxnSpPr>
            <p:cNvPr id="74" name="直接箭头连接符 73">
              <a:extLst>
                <a:ext uri="{FF2B5EF4-FFF2-40B4-BE49-F238E27FC236}">
                  <a16:creationId xmlns:a16="http://schemas.microsoft.com/office/drawing/2014/main" xmlns="" id="{5DC21A0B-9253-44D6-8D69-05952517730F}"/>
                </a:ext>
              </a:extLst>
            </p:cNvPr>
            <p:cNvCxnSpPr/>
            <p:nvPr/>
          </p:nvCxnSpPr>
          <p:spPr>
            <a:xfrm>
              <a:off x="6166796" y="1559629"/>
              <a:ext cx="75951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xmlns="" id="{C93E3A89-022B-4DA8-B40C-9B95FAB0AA11}"/>
                </a:ext>
              </a:extLst>
            </p:cNvPr>
            <p:cNvCxnSpPr/>
            <p:nvPr/>
          </p:nvCxnSpPr>
          <p:spPr>
            <a:xfrm>
              <a:off x="6166796" y="1775653"/>
              <a:ext cx="75951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xmlns="" id="{E146071A-5753-4172-81BB-202E0589CEF6}"/>
                </a:ext>
              </a:extLst>
            </p:cNvPr>
            <p:cNvCxnSpPr/>
            <p:nvPr/>
          </p:nvCxnSpPr>
          <p:spPr>
            <a:xfrm>
              <a:off x="6166796" y="1983970"/>
              <a:ext cx="75951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xmlns="" id="{5255C2C0-3D17-413A-A268-401DAFD0C7D9}"/>
                </a:ext>
              </a:extLst>
            </p:cNvPr>
            <p:cNvCxnSpPr/>
            <p:nvPr/>
          </p:nvCxnSpPr>
          <p:spPr>
            <a:xfrm>
              <a:off x="6166796" y="2423725"/>
              <a:ext cx="75951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文本框 109">
              <a:extLst>
                <a:ext uri="{FF2B5EF4-FFF2-40B4-BE49-F238E27FC236}">
                  <a16:creationId xmlns:a16="http://schemas.microsoft.com/office/drawing/2014/main" xmlns="" id="{137E1EDC-9B3A-4793-B7DA-D60CF438C722}"/>
                </a:ext>
              </a:extLst>
            </p:cNvPr>
            <p:cNvSpPr txBox="1"/>
            <p:nvPr/>
          </p:nvSpPr>
          <p:spPr>
            <a:xfrm>
              <a:off x="6621693" y="729989"/>
              <a:ext cx="1880377" cy="391252"/>
            </a:xfrm>
            <a:prstGeom prst="rect">
              <a:avLst/>
            </a:prstGeom>
            <a:noFill/>
          </p:spPr>
          <p:txBody>
            <a:bodyPr wrap="square" rtlCol="0">
              <a:spAutoFit/>
            </a:bodyPr>
            <a:lstStyle/>
            <a:p>
              <a:r>
                <a:rPr lang="zh-CN" altLang="en-US" sz="1200" dirty="0">
                  <a:solidFill>
                    <a:srgbClr val="000000"/>
                  </a:solidFill>
                  <a:latin typeface="微软雅黑" panose="020B0503020204020204" pitchFamily="34" charset="-122"/>
                  <a:ea typeface="微软雅黑" panose="020B0503020204020204" pitchFamily="34" charset="-122"/>
                </a:rPr>
                <a:t>外部核查数据源</a:t>
              </a:r>
            </a:p>
          </p:txBody>
        </p:sp>
        <p:cxnSp>
          <p:nvCxnSpPr>
            <p:cNvPr id="79" name="直接箭头连接符 78">
              <a:extLst>
                <a:ext uri="{FF2B5EF4-FFF2-40B4-BE49-F238E27FC236}">
                  <a16:creationId xmlns:a16="http://schemas.microsoft.com/office/drawing/2014/main" xmlns="" id="{C7E960A1-B51C-4ADD-8352-81C8825011D9}"/>
                </a:ext>
              </a:extLst>
            </p:cNvPr>
            <p:cNvCxnSpPr>
              <a:stCxn id="78" idx="2"/>
              <a:endCxn id="73" idx="0"/>
            </p:cNvCxnSpPr>
            <p:nvPr/>
          </p:nvCxnSpPr>
          <p:spPr>
            <a:xfrm>
              <a:off x="7561882" y="1121241"/>
              <a:ext cx="6156" cy="1825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矩形 79">
              <a:extLst>
                <a:ext uri="{FF2B5EF4-FFF2-40B4-BE49-F238E27FC236}">
                  <a16:creationId xmlns:a16="http://schemas.microsoft.com/office/drawing/2014/main" xmlns="" id="{C33BCCAF-FAD5-4E84-BCF9-8339CEF85E3E}"/>
                </a:ext>
              </a:extLst>
            </p:cNvPr>
            <p:cNvSpPr/>
            <p:nvPr/>
          </p:nvSpPr>
          <p:spPr>
            <a:xfrm>
              <a:off x="854628" y="3247240"/>
              <a:ext cx="987276" cy="583048"/>
            </a:xfrm>
            <a:prstGeom prst="rect">
              <a:avLst/>
            </a:prstGeom>
            <a:noFill/>
            <a:ln w="25400">
              <a:solidFill>
                <a:srgbClr val="FC5C56"/>
              </a:solidFill>
            </a:ln>
          </p:spPr>
          <p:txBody>
            <a:bodyPr wrap="square" rtlCol="0" anchor="ctr">
              <a:noAutofit/>
            </a:bodyPr>
            <a:lstStyle/>
            <a:p>
              <a:pPr algn="ctr"/>
              <a:r>
                <a:rPr lang="zh-CN" altLang="en-US" sz="1600" dirty="0">
                  <a:solidFill>
                    <a:srgbClr val="000000"/>
                  </a:solidFill>
                  <a:latin typeface="微软雅黑" panose="020B0503020204020204" pitchFamily="34" charset="-122"/>
                  <a:ea typeface="微软雅黑" panose="020B0503020204020204" pitchFamily="34" charset="-122"/>
                </a:rPr>
                <a:t>区块</a:t>
              </a:r>
            </a:p>
          </p:txBody>
        </p:sp>
        <p:sp>
          <p:nvSpPr>
            <p:cNvPr id="81" name="矩形 80">
              <a:extLst>
                <a:ext uri="{FF2B5EF4-FFF2-40B4-BE49-F238E27FC236}">
                  <a16:creationId xmlns:a16="http://schemas.microsoft.com/office/drawing/2014/main" xmlns="" id="{CB69AF1D-80DC-4EF5-8C7C-091785A0CF15}"/>
                </a:ext>
              </a:extLst>
            </p:cNvPr>
            <p:cNvSpPr/>
            <p:nvPr/>
          </p:nvSpPr>
          <p:spPr>
            <a:xfrm>
              <a:off x="4063206" y="3247240"/>
              <a:ext cx="987276" cy="583048"/>
            </a:xfrm>
            <a:prstGeom prst="rect">
              <a:avLst/>
            </a:prstGeom>
            <a:noFill/>
            <a:ln w="25400">
              <a:solidFill>
                <a:srgbClr val="FC5C56"/>
              </a:solidFill>
            </a:ln>
          </p:spPr>
          <p:txBody>
            <a:bodyPr wrap="square" rtlCol="0" anchor="ctr">
              <a:noAutofit/>
            </a:bodyPr>
            <a:lstStyle/>
            <a:p>
              <a:pPr algn="ctr"/>
              <a:r>
                <a:rPr lang="zh-CN" altLang="en-US" sz="1600" dirty="0">
                  <a:solidFill>
                    <a:srgbClr val="000000"/>
                  </a:solidFill>
                  <a:latin typeface="微软雅黑" panose="020B0503020204020204" pitchFamily="34" charset="-122"/>
                  <a:ea typeface="微软雅黑" panose="020B0503020204020204" pitchFamily="34" charset="-122"/>
                </a:rPr>
                <a:t>区块</a:t>
              </a:r>
            </a:p>
          </p:txBody>
        </p:sp>
        <p:sp>
          <p:nvSpPr>
            <p:cNvPr id="82" name="矩形 81">
              <a:extLst>
                <a:ext uri="{FF2B5EF4-FFF2-40B4-BE49-F238E27FC236}">
                  <a16:creationId xmlns:a16="http://schemas.microsoft.com/office/drawing/2014/main" xmlns="" id="{4FC77A78-9228-401D-974E-257A5E1097A7}"/>
                </a:ext>
              </a:extLst>
            </p:cNvPr>
            <p:cNvSpPr/>
            <p:nvPr/>
          </p:nvSpPr>
          <p:spPr>
            <a:xfrm>
              <a:off x="5668458" y="3247240"/>
              <a:ext cx="987276" cy="583048"/>
            </a:xfrm>
            <a:prstGeom prst="rect">
              <a:avLst/>
            </a:prstGeom>
            <a:noFill/>
            <a:ln w="25400">
              <a:solidFill>
                <a:srgbClr val="FC5C56"/>
              </a:solidFill>
            </a:ln>
          </p:spPr>
          <p:txBody>
            <a:bodyPr wrap="square" rtlCol="0" anchor="ctr">
              <a:noAutofit/>
            </a:bodyPr>
            <a:lstStyle/>
            <a:p>
              <a:pPr algn="ctr"/>
              <a:r>
                <a:rPr lang="zh-CN" altLang="en-US" sz="1600" dirty="0">
                  <a:solidFill>
                    <a:srgbClr val="000000"/>
                  </a:solidFill>
                  <a:latin typeface="微软雅黑" panose="020B0503020204020204" pitchFamily="34" charset="-122"/>
                  <a:ea typeface="微软雅黑" panose="020B0503020204020204" pitchFamily="34" charset="-122"/>
                </a:rPr>
                <a:t>区块</a:t>
              </a:r>
            </a:p>
          </p:txBody>
        </p:sp>
        <p:sp>
          <p:nvSpPr>
            <p:cNvPr id="83" name="矩形 82">
              <a:extLst>
                <a:ext uri="{FF2B5EF4-FFF2-40B4-BE49-F238E27FC236}">
                  <a16:creationId xmlns:a16="http://schemas.microsoft.com/office/drawing/2014/main" xmlns="" id="{D08894FB-7A76-4F04-A0F0-87A9179FDA39}"/>
                </a:ext>
              </a:extLst>
            </p:cNvPr>
            <p:cNvSpPr/>
            <p:nvPr/>
          </p:nvSpPr>
          <p:spPr>
            <a:xfrm>
              <a:off x="7271786" y="3247240"/>
              <a:ext cx="987276" cy="583048"/>
            </a:xfrm>
            <a:prstGeom prst="rect">
              <a:avLst/>
            </a:prstGeom>
            <a:noFill/>
            <a:ln w="25400">
              <a:solidFill>
                <a:srgbClr val="FC5C56"/>
              </a:solidFill>
            </a:ln>
          </p:spPr>
          <p:txBody>
            <a:bodyPr wrap="square" rtlCol="0" anchor="ctr">
              <a:noAutofit/>
            </a:bodyPr>
            <a:lstStyle/>
            <a:p>
              <a:pPr algn="ctr"/>
              <a:r>
                <a:rPr lang="zh-CN" altLang="en-US" sz="1600" dirty="0">
                  <a:solidFill>
                    <a:srgbClr val="000000"/>
                  </a:solidFill>
                  <a:latin typeface="微软雅黑" panose="020B0503020204020204" pitchFamily="34" charset="-122"/>
                  <a:ea typeface="微软雅黑" panose="020B0503020204020204" pitchFamily="34" charset="-122"/>
                </a:rPr>
                <a:t>区块</a:t>
              </a:r>
            </a:p>
          </p:txBody>
        </p:sp>
        <p:cxnSp>
          <p:nvCxnSpPr>
            <p:cNvPr id="84" name="直接箭头连接符 83">
              <a:extLst>
                <a:ext uri="{FF2B5EF4-FFF2-40B4-BE49-F238E27FC236}">
                  <a16:creationId xmlns:a16="http://schemas.microsoft.com/office/drawing/2014/main" xmlns="" id="{5460BB6B-4CC1-4B2E-A1EF-414C803A995E}"/>
                </a:ext>
              </a:extLst>
            </p:cNvPr>
            <p:cNvCxnSpPr>
              <a:cxnSpLocks/>
              <a:endCxn id="81" idx="0"/>
            </p:cNvCxnSpPr>
            <p:nvPr/>
          </p:nvCxnSpPr>
          <p:spPr>
            <a:xfrm>
              <a:off x="4556844" y="2664193"/>
              <a:ext cx="0" cy="58304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xmlns="" id="{AA52F2FD-2DB3-474D-97F0-5547374E702D}"/>
                </a:ext>
              </a:extLst>
            </p:cNvPr>
            <p:cNvCxnSpPr>
              <a:cxnSpLocks/>
              <a:endCxn id="80" idx="1"/>
            </p:cNvCxnSpPr>
            <p:nvPr/>
          </p:nvCxnSpPr>
          <p:spPr>
            <a:xfrm>
              <a:off x="410285" y="3538764"/>
              <a:ext cx="44434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xmlns="" id="{9F1706D7-FA4A-4AD2-A110-299B30D0EA29}"/>
                </a:ext>
              </a:extLst>
            </p:cNvPr>
            <p:cNvCxnSpPr>
              <a:cxnSpLocks/>
              <a:stCxn id="80" idx="3"/>
              <a:endCxn id="72" idx="1"/>
            </p:cNvCxnSpPr>
            <p:nvPr/>
          </p:nvCxnSpPr>
          <p:spPr>
            <a:xfrm>
              <a:off x="1841904" y="3538764"/>
              <a:ext cx="61135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xmlns="" id="{0826B809-0D0D-4F08-A26B-46249DAA1453}"/>
                </a:ext>
              </a:extLst>
            </p:cNvPr>
            <p:cNvCxnSpPr>
              <a:cxnSpLocks/>
              <a:stCxn id="72" idx="3"/>
              <a:endCxn id="81" idx="1"/>
            </p:cNvCxnSpPr>
            <p:nvPr/>
          </p:nvCxnSpPr>
          <p:spPr>
            <a:xfrm>
              <a:off x="3440532" y="3538764"/>
              <a:ext cx="62267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xmlns="" id="{C1FED9BC-0E3A-4861-A746-9715A69FE311}"/>
                </a:ext>
              </a:extLst>
            </p:cNvPr>
            <p:cNvCxnSpPr>
              <a:stCxn id="81" idx="3"/>
              <a:endCxn id="82" idx="1"/>
            </p:cNvCxnSpPr>
            <p:nvPr/>
          </p:nvCxnSpPr>
          <p:spPr>
            <a:xfrm>
              <a:off x="5050482" y="3538764"/>
              <a:ext cx="61797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xmlns="" id="{B8542317-710D-4D0B-9BD0-6712A807C195}"/>
                </a:ext>
              </a:extLst>
            </p:cNvPr>
            <p:cNvCxnSpPr>
              <a:stCxn id="82" idx="3"/>
              <a:endCxn id="83" idx="1"/>
            </p:cNvCxnSpPr>
            <p:nvPr/>
          </p:nvCxnSpPr>
          <p:spPr>
            <a:xfrm>
              <a:off x="6655734" y="3538764"/>
              <a:ext cx="61605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xmlns="" id="{1C026C06-B94A-4E72-85BF-7169CE0D5435}"/>
                </a:ext>
              </a:extLst>
            </p:cNvPr>
            <p:cNvCxnSpPr>
              <a:stCxn id="83" idx="3"/>
            </p:cNvCxnSpPr>
            <p:nvPr/>
          </p:nvCxnSpPr>
          <p:spPr>
            <a:xfrm>
              <a:off x="8259062" y="3538764"/>
              <a:ext cx="5430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xmlns="" id="{7CD3A7C8-4004-4943-9A42-D422C8EF0F40}"/>
                </a:ext>
              </a:extLst>
            </p:cNvPr>
            <p:cNvCxnSpPr/>
            <p:nvPr/>
          </p:nvCxnSpPr>
          <p:spPr>
            <a:xfrm>
              <a:off x="1002651" y="2372669"/>
              <a:ext cx="197455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文本框 123">
              <a:extLst>
                <a:ext uri="{FF2B5EF4-FFF2-40B4-BE49-F238E27FC236}">
                  <a16:creationId xmlns:a16="http://schemas.microsoft.com/office/drawing/2014/main" xmlns="" id="{CA4915EF-527D-467D-A52C-AF266A2A80E9}"/>
                </a:ext>
              </a:extLst>
            </p:cNvPr>
            <p:cNvSpPr txBox="1"/>
            <p:nvPr/>
          </p:nvSpPr>
          <p:spPr>
            <a:xfrm>
              <a:off x="764916" y="2406830"/>
              <a:ext cx="2418758" cy="652086"/>
            </a:xfrm>
            <a:prstGeom prst="rect">
              <a:avLst/>
            </a:prstGeom>
            <a:noFill/>
          </p:spPr>
          <p:txBody>
            <a:bodyPr wrap="square" rtlCol="0">
              <a:spAutoFit/>
            </a:bodyPr>
            <a:lstStyle/>
            <a:p>
              <a:pPr algn="ctr"/>
              <a:r>
                <a:rPr lang="zh-CN" altLang="en-US" sz="1200" dirty="0">
                  <a:solidFill>
                    <a:srgbClr val="000000"/>
                  </a:solidFill>
                  <a:latin typeface="微软雅黑" panose="020B0503020204020204" pitchFamily="34" charset="-122"/>
                  <a:ea typeface="微软雅黑" panose="020B0503020204020204" pitchFamily="34" charset="-122"/>
                </a:rPr>
                <a:t>预置响应规则</a:t>
              </a:r>
              <a:endParaRPr lang="en-US" altLang="zh-CN" sz="1200" dirty="0">
                <a:solidFill>
                  <a:srgbClr val="000000"/>
                </a:solidFill>
                <a:latin typeface="微软雅黑" panose="020B0503020204020204" pitchFamily="34" charset="-122"/>
                <a:ea typeface="微软雅黑" panose="020B0503020204020204" pitchFamily="34" charset="-122"/>
              </a:endParaRPr>
            </a:p>
            <a:p>
              <a:pPr algn="ctr"/>
              <a:r>
                <a:rPr lang="zh-CN" altLang="en-US" sz="1200" dirty="0">
                  <a:solidFill>
                    <a:srgbClr val="000000"/>
                  </a:solidFill>
                  <a:latin typeface="微软雅黑" panose="020B0503020204020204" pitchFamily="34" charset="-122"/>
                  <a:ea typeface="微软雅黑" panose="020B0503020204020204" pitchFamily="34" charset="-122"/>
                </a:rPr>
                <a:t>（特定交易、动作等）</a:t>
              </a:r>
            </a:p>
          </p:txBody>
        </p:sp>
        <p:cxnSp>
          <p:nvCxnSpPr>
            <p:cNvPr id="93" name="直接箭头连接符 92">
              <a:extLst>
                <a:ext uri="{FF2B5EF4-FFF2-40B4-BE49-F238E27FC236}">
                  <a16:creationId xmlns:a16="http://schemas.microsoft.com/office/drawing/2014/main" xmlns="" id="{A5A731A7-333B-42DC-8094-D951C134822D}"/>
                </a:ext>
              </a:extLst>
            </p:cNvPr>
            <p:cNvCxnSpPr/>
            <p:nvPr/>
          </p:nvCxnSpPr>
          <p:spPr>
            <a:xfrm>
              <a:off x="987020" y="1692446"/>
              <a:ext cx="197455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文本框 125">
              <a:extLst>
                <a:ext uri="{FF2B5EF4-FFF2-40B4-BE49-F238E27FC236}">
                  <a16:creationId xmlns:a16="http://schemas.microsoft.com/office/drawing/2014/main" xmlns="" id="{04F07CDC-0709-41FC-A19F-F688D549D713}"/>
                </a:ext>
              </a:extLst>
            </p:cNvPr>
            <p:cNvSpPr txBox="1"/>
            <p:nvPr/>
          </p:nvSpPr>
          <p:spPr>
            <a:xfrm>
              <a:off x="780548" y="1023464"/>
              <a:ext cx="2418758" cy="652086"/>
            </a:xfrm>
            <a:prstGeom prst="rect">
              <a:avLst/>
            </a:prstGeom>
            <a:noFill/>
          </p:spPr>
          <p:txBody>
            <a:bodyPr wrap="square" rtlCol="0">
              <a:spAutoFit/>
            </a:bodyPr>
            <a:lstStyle/>
            <a:p>
              <a:pPr algn="ctr"/>
              <a:r>
                <a:rPr lang="zh-CN" altLang="en-US" sz="1200" dirty="0">
                  <a:solidFill>
                    <a:srgbClr val="000000"/>
                  </a:solidFill>
                  <a:latin typeface="微软雅黑" panose="020B0503020204020204" pitchFamily="34" charset="-122"/>
                  <a:ea typeface="微软雅黑" panose="020B0503020204020204" pitchFamily="34" charset="-122"/>
                </a:rPr>
                <a:t>预置触发条件</a:t>
              </a:r>
              <a:endParaRPr lang="en-US" altLang="zh-CN" sz="1200" dirty="0">
                <a:solidFill>
                  <a:srgbClr val="000000"/>
                </a:solidFill>
                <a:latin typeface="微软雅黑" panose="020B0503020204020204" pitchFamily="34" charset="-122"/>
                <a:ea typeface="微软雅黑" panose="020B0503020204020204" pitchFamily="34" charset="-122"/>
              </a:endParaRPr>
            </a:p>
            <a:p>
              <a:pPr algn="ctr"/>
              <a:r>
                <a:rPr lang="zh-CN" altLang="en-US" sz="1200" dirty="0">
                  <a:solidFill>
                    <a:srgbClr val="000000"/>
                  </a:solidFill>
                  <a:latin typeface="微软雅黑" panose="020B0503020204020204" pitchFamily="34" charset="-122"/>
                  <a:ea typeface="微软雅黑" panose="020B0503020204020204" pitchFamily="34" charset="-122"/>
                </a:rPr>
                <a:t>（特定时间、事件等）</a:t>
              </a:r>
            </a:p>
          </p:txBody>
        </p:sp>
      </p:grpSp>
      <p:sp>
        <p:nvSpPr>
          <p:cNvPr id="95" name="内容占位符 2"/>
          <p:cNvSpPr txBox="1">
            <a:spLocks/>
          </p:cNvSpPr>
          <p:nvPr/>
        </p:nvSpPr>
        <p:spPr>
          <a:xfrm>
            <a:off x="1982622" y="1071443"/>
            <a:ext cx="8686800" cy="353194"/>
          </a:xfrm>
          <a:prstGeom prst="rect">
            <a:avLst/>
          </a:prstGeom>
        </p:spPr>
        <p:txBody>
          <a:bodyPr vert="horz" lIns="121944" tIns="60972" rIns="121944" bIns="60972" rtlCol="0">
            <a:noAutofit/>
          </a:bodyPr>
          <a:lstStyle>
            <a:lvl1pPr marL="0" marR="0" indent="0" algn="l" defTabSz="1219444" rtl="0" eaLnBrk="1" fontAlgn="auto" latinLnBrk="0" hangingPunct="1">
              <a:lnSpc>
                <a:spcPct val="100000"/>
              </a:lnSpc>
              <a:spcBef>
                <a:spcPct val="20000"/>
              </a:spcBef>
              <a:spcAft>
                <a:spcPts val="0"/>
              </a:spcAft>
              <a:buClrTx/>
              <a:buSzTx/>
              <a:buFont typeface="Arial" pitchFamily="34" charset="0"/>
              <a:buNone/>
              <a:tabLst/>
              <a:defRPr sz="2400" kern="1200" baseline="0">
                <a:solidFill>
                  <a:schemeClr val="tx1">
                    <a:lumMod val="65000"/>
                    <a:lumOff val="35000"/>
                  </a:schemeClr>
                </a:solidFill>
                <a:latin typeface="+mn-lt"/>
                <a:ea typeface="+mn-ea"/>
                <a:cs typeface="+mn-cs"/>
              </a:defRPr>
            </a:lvl1pPr>
            <a:lvl2pPr marL="609722" indent="0" algn="ctr" defTabSz="1219444" rtl="0" eaLnBrk="1" latinLnBrk="0" hangingPunct="1">
              <a:spcBef>
                <a:spcPct val="20000"/>
              </a:spcBef>
              <a:buFont typeface="Arial" pitchFamily="34" charset="0"/>
              <a:buNone/>
              <a:defRPr sz="3700" kern="1200">
                <a:solidFill>
                  <a:schemeClr val="tx1">
                    <a:tint val="75000"/>
                  </a:schemeClr>
                </a:solidFill>
                <a:latin typeface="+mn-lt"/>
                <a:ea typeface="+mn-ea"/>
                <a:cs typeface="+mn-cs"/>
              </a:defRPr>
            </a:lvl2pPr>
            <a:lvl3pPr marL="1219444" indent="0" algn="ctr" defTabSz="1219444"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3pPr>
            <a:lvl4pPr marL="1829166" indent="0" algn="ctr" defTabSz="1219444"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4pPr>
            <a:lvl5pPr marL="2438888" indent="0" algn="ctr" defTabSz="1219444"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5pPr>
            <a:lvl6pPr marL="3048610" indent="0" algn="ctr" defTabSz="1219444"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8332" indent="0" algn="ctr" defTabSz="1219444"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8053" indent="0" algn="ctr" defTabSz="1219444"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7775" indent="0" algn="ctr" defTabSz="1219444"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lgn="ctr"/>
            <a:r>
              <a:rPr lang="zh-CN" altLang="en-US" sz="2000" b="1" smtClean="0">
                <a:latin typeface="微软雅黑" pitchFamily="34" charset="-122"/>
                <a:ea typeface="微软雅黑" pitchFamily="34" charset="-122"/>
              </a:rPr>
              <a:t>智能合约是由事件驱动的、具有状态的、存储和运行在区块链上的程序</a:t>
            </a:r>
            <a:endParaRPr lang="zh-CN" altLang="en-US" sz="2000" b="1" dirty="0">
              <a:latin typeface="微软雅黑" pitchFamily="34" charset="-122"/>
              <a:ea typeface="微软雅黑" pitchFamily="34" charset="-122"/>
            </a:endParaRPr>
          </a:p>
        </p:txBody>
      </p:sp>
      <p:sp>
        <p:nvSpPr>
          <p:cNvPr id="96" name="矩形 95"/>
          <p:cNvSpPr/>
          <p:nvPr/>
        </p:nvSpPr>
        <p:spPr bwMode="auto">
          <a:xfrm>
            <a:off x="647700" y="4067175"/>
            <a:ext cx="6381750" cy="2095500"/>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Font typeface="Wingdings" pitchFamily="2" charset="2"/>
              <a:buChar char="n"/>
            </a:pPr>
            <a:endParaRPr lang="zh-CN" altLang="en-US" dirty="0" smtClean="0">
              <a:solidFill>
                <a:srgbClr val="000000"/>
              </a:solidFill>
              <a:latin typeface="Arial" charset="0"/>
              <a:ea typeface="宋体" charset="-122"/>
            </a:endParaRPr>
          </a:p>
        </p:txBody>
      </p:sp>
      <p:pic>
        <p:nvPicPr>
          <p:cNvPr id="97" name="Picture 2" descr="欧冠-C罗戴帽 皇马加时4-2拜仁总比分6-3晋级四强">
            <a:extLst>
              <a:ext uri="{FF2B5EF4-FFF2-40B4-BE49-F238E27FC236}">
                <a16:creationId xmlns:a16="http://schemas.microsoft.com/office/drawing/2014/main" xmlns="" id="{E3C04B1F-B8DC-4D5D-88DF-A28B6228EC1F}"/>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7458074" y="4074032"/>
            <a:ext cx="3086101" cy="2016252"/>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204440" y="1710006"/>
            <a:ext cx="3143553" cy="1815882"/>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zh-CN" altLang="en-US" sz="1400" dirty="0" smtClean="0"/>
              <a:t>生成交易的</a:t>
            </a:r>
            <a:r>
              <a:rPr lang="zh-CN" altLang="en-US" sz="1400" b="1" dirty="0" smtClean="0">
                <a:solidFill>
                  <a:srgbClr val="FF0000"/>
                </a:solidFill>
              </a:rPr>
              <a:t>唯一来源</a:t>
            </a:r>
            <a:endParaRPr lang="en-US" altLang="zh-CN" sz="1400" b="1" dirty="0">
              <a:solidFill>
                <a:srgbClr val="FF0000"/>
              </a:solidFill>
            </a:endParaRPr>
          </a:p>
          <a:p>
            <a:pPr>
              <a:lnSpc>
                <a:spcPct val="200000"/>
              </a:lnSpc>
            </a:pPr>
            <a:r>
              <a:rPr lang="en-US" altLang="zh-CN" sz="1400" dirty="0" smtClean="0"/>
              <a:t>          Ledger—Blocks—Transactions</a:t>
            </a:r>
          </a:p>
          <a:p>
            <a:pPr marL="285750" indent="-285750">
              <a:lnSpc>
                <a:spcPct val="200000"/>
              </a:lnSpc>
              <a:buFont typeface="Arial" panose="020B0604020202020204" pitchFamily="34" charset="0"/>
              <a:buChar char="•"/>
            </a:pPr>
            <a:r>
              <a:rPr lang="zh-CN" altLang="en-US" sz="1400" dirty="0"/>
              <a:t>操作</a:t>
            </a:r>
            <a:r>
              <a:rPr lang="zh-CN" altLang="en-US" sz="1400" dirty="0" smtClean="0"/>
              <a:t>区块链交互的</a:t>
            </a:r>
            <a:r>
              <a:rPr lang="zh-CN" altLang="en-US" sz="1400" b="1" dirty="0" smtClean="0">
                <a:solidFill>
                  <a:srgbClr val="FF0000"/>
                </a:solidFill>
              </a:rPr>
              <a:t>唯一方法</a:t>
            </a:r>
            <a:endParaRPr lang="en-US" altLang="zh-CN" sz="1400" b="1" dirty="0" smtClean="0">
              <a:solidFill>
                <a:srgbClr val="FF0000"/>
              </a:solidFill>
            </a:endParaRPr>
          </a:p>
          <a:p>
            <a:pPr marL="285750" indent="-285750">
              <a:lnSpc>
                <a:spcPct val="200000"/>
              </a:lnSpc>
              <a:buFont typeface="Arial" panose="020B0604020202020204" pitchFamily="34" charset="0"/>
              <a:buChar char="•"/>
            </a:pPr>
            <a:r>
              <a:rPr lang="zh-CN" altLang="en-US" sz="1400" dirty="0" smtClean="0"/>
              <a:t>实例化在</a:t>
            </a:r>
            <a:r>
              <a:rPr lang="en-US" altLang="zh-CN" sz="1400" dirty="0" smtClean="0"/>
              <a:t>channel</a:t>
            </a:r>
            <a:r>
              <a:rPr lang="zh-CN" altLang="en-US" sz="1400" dirty="0" smtClean="0"/>
              <a:t>上</a:t>
            </a:r>
            <a:endParaRPr lang="en-US" sz="1400" dirty="0"/>
          </a:p>
        </p:txBody>
      </p:sp>
    </p:spTree>
    <p:extLst>
      <p:ext uri="{BB962C8B-B14F-4D97-AF65-F5344CB8AC3E}">
        <p14:creationId xmlns:p14="http://schemas.microsoft.com/office/powerpoint/2010/main" val="405819882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70222" y="56965"/>
            <a:ext cx="10436682" cy="871537"/>
          </a:xfrm>
          <a:prstGeom prst="rect">
            <a:avLst/>
          </a:prstGeom>
        </p:spPr>
        <p:txBody>
          <a:bodyPr vert="horz" lIns="121944" tIns="60972" rIns="121944" bIns="60972" rtlCol="0" anchor="ctr">
            <a:noAutofit/>
          </a:bodyPr>
          <a:lstStyle>
            <a:lvl1pPr marL="0" marR="0" indent="0" algn="l" defTabSz="1219444" rtl="0" eaLnBrk="1" fontAlgn="auto" latinLnBrk="0" hangingPunct="1">
              <a:lnSpc>
                <a:spcPct val="100000"/>
              </a:lnSpc>
              <a:spcBef>
                <a:spcPct val="0"/>
              </a:spcBef>
              <a:spcAft>
                <a:spcPts val="0"/>
              </a:spcAft>
              <a:buClrTx/>
              <a:buSzTx/>
              <a:buFontTx/>
              <a:buNone/>
              <a:tabLst/>
              <a:defRPr sz="3600" b="0" kern="1200">
                <a:solidFill>
                  <a:schemeClr val="tx1">
                    <a:lumMod val="65000"/>
                    <a:lumOff val="35000"/>
                  </a:schemeClr>
                </a:solidFill>
                <a:latin typeface="+mj-lt"/>
                <a:ea typeface="+mj-ea"/>
                <a:cs typeface="+mj-cs"/>
              </a:defRPr>
            </a:lvl1pPr>
          </a:lstStyle>
          <a:p>
            <a:r>
              <a:rPr lang="zh-CN" altLang="en-US" smtClean="0"/>
              <a:t>链码的基本概念和交易执行的流程</a:t>
            </a:r>
            <a:endParaRPr lang="zh-CN" altLang="en-US" dirty="0"/>
          </a:p>
        </p:txBody>
      </p:sp>
      <p:sp>
        <p:nvSpPr>
          <p:cNvPr id="5" name="矩形 4"/>
          <p:cNvSpPr/>
          <p:nvPr/>
        </p:nvSpPr>
        <p:spPr>
          <a:xfrm>
            <a:off x="87502" y="713669"/>
            <a:ext cx="5447109" cy="2554545"/>
          </a:xfrm>
          <a:prstGeom prst="rect">
            <a:avLst/>
          </a:prstGeom>
        </p:spPr>
        <p:txBody>
          <a:bodyPr wrap="square">
            <a:spAutoFit/>
          </a:bodyPr>
          <a:lstStyle/>
          <a:p>
            <a:r>
              <a:rPr lang="en-US" altLang="zh-CN" sz="1600" b="1" dirty="0" smtClean="0">
                <a:solidFill>
                  <a:srgbClr val="C00000"/>
                </a:solidFill>
                <a:latin typeface="Calibri" panose="020F0502020204030204" pitchFamily="34" charset="0"/>
              </a:rPr>
              <a:t>Channel</a:t>
            </a:r>
            <a:r>
              <a:rPr lang="en-US" altLang="zh-CN" sz="1600" b="1" dirty="0">
                <a:solidFill>
                  <a:srgbClr val="C00000"/>
                </a:solidFill>
                <a:latin typeface="Calibri" panose="020F0502020204030204" pitchFamily="34" charset="0"/>
              </a:rPr>
              <a:t> </a:t>
            </a:r>
            <a:r>
              <a:rPr lang="en-US" altLang="zh-CN" sz="1600" b="1" dirty="0" smtClean="0">
                <a:solidFill>
                  <a:srgbClr val="C00000"/>
                </a:solidFill>
                <a:latin typeface="Calibri" panose="020F0502020204030204" pitchFamily="34" charset="0"/>
              </a:rPr>
              <a:t>— </a:t>
            </a:r>
            <a:r>
              <a:rPr lang="zh-CN" altLang="en-US" sz="1600" b="1" dirty="0" smtClean="0">
                <a:solidFill>
                  <a:srgbClr val="C00000"/>
                </a:solidFill>
                <a:latin typeface="PingFangSC-Regular"/>
              </a:rPr>
              <a:t>通道</a:t>
            </a:r>
            <a:r>
              <a:rPr lang="zh-CN" altLang="en-US" sz="1600" b="1" dirty="0">
                <a:solidFill>
                  <a:srgbClr val="C00000"/>
                </a:solidFill>
                <a:latin typeface="PingFangSC-Regular"/>
              </a:rPr>
              <a:t>，</a:t>
            </a:r>
            <a:r>
              <a:rPr lang="zh-CN" altLang="en-US" sz="1600" b="1" dirty="0" smtClean="0">
                <a:solidFill>
                  <a:srgbClr val="C00000"/>
                </a:solidFill>
                <a:latin typeface="PingFangSC-Regular"/>
              </a:rPr>
              <a:t>子链</a:t>
            </a:r>
            <a:endParaRPr lang="en-US" altLang="zh-CN" sz="1600" b="1" dirty="0" smtClean="0">
              <a:solidFill>
                <a:srgbClr val="C00000"/>
              </a:solidFill>
              <a:latin typeface="PingFangSC-Regular"/>
            </a:endParaRPr>
          </a:p>
          <a:p>
            <a:pPr marL="285750" indent="-285750">
              <a:buFont typeface="Arial" panose="020B0604020202020204" pitchFamily="34" charset="0"/>
              <a:buChar char="•"/>
            </a:pPr>
            <a:r>
              <a:rPr lang="zh-CN" altLang="en-US" sz="1600" dirty="0" smtClean="0">
                <a:solidFill>
                  <a:srgbClr val="000000"/>
                </a:solidFill>
                <a:latin typeface="PingFangSC-Regular"/>
              </a:rPr>
              <a:t>同</a:t>
            </a:r>
            <a:r>
              <a:rPr lang="zh-CN" altLang="en-US" sz="1600" dirty="0">
                <a:solidFill>
                  <a:srgbClr val="000000"/>
                </a:solidFill>
                <a:latin typeface="PingFangSC-Regular"/>
              </a:rPr>
              <a:t>一</a:t>
            </a:r>
            <a:r>
              <a:rPr lang="en-US" altLang="zh-CN" sz="1600" dirty="0" smtClean="0">
                <a:solidFill>
                  <a:srgbClr val="000000"/>
                </a:solidFill>
                <a:latin typeface="Calibri" panose="020F0502020204030204" pitchFamily="34" charset="0"/>
              </a:rPr>
              <a:t>peer</a:t>
            </a:r>
            <a:r>
              <a:rPr lang="zh-CN" altLang="en-US" sz="1600" dirty="0">
                <a:solidFill>
                  <a:srgbClr val="000000"/>
                </a:solidFill>
                <a:latin typeface="PingFangSC-Regular"/>
              </a:rPr>
              <a:t>可</a:t>
            </a:r>
            <a:r>
              <a:rPr lang="zh-CN" altLang="en-US" sz="1600" dirty="0" smtClean="0">
                <a:solidFill>
                  <a:srgbClr val="000000"/>
                </a:solidFill>
                <a:latin typeface="PingFangSC-Regular"/>
              </a:rPr>
              <a:t>加入不同</a:t>
            </a:r>
            <a:r>
              <a:rPr lang="en-US" altLang="zh-CN" sz="1600" dirty="0" smtClean="0">
                <a:solidFill>
                  <a:srgbClr val="000000"/>
                </a:solidFill>
                <a:latin typeface="Calibri" panose="020F0502020204030204" pitchFamily="34" charset="0"/>
              </a:rPr>
              <a:t>channel</a:t>
            </a:r>
            <a:endParaRPr lang="en-US" altLang="zh-CN" sz="1600" dirty="0" smtClean="0">
              <a:solidFill>
                <a:srgbClr val="000000"/>
              </a:solidFill>
              <a:latin typeface="PingFangSC-Regular"/>
            </a:endParaRPr>
          </a:p>
          <a:p>
            <a:pPr marL="285750" indent="-285750">
              <a:buFont typeface="Arial" panose="020B0604020202020204" pitchFamily="34" charset="0"/>
              <a:buChar char="•"/>
            </a:pPr>
            <a:r>
              <a:rPr lang="zh-CN" altLang="en-US" sz="1600" dirty="0" smtClean="0">
                <a:solidFill>
                  <a:srgbClr val="000000"/>
                </a:solidFill>
                <a:latin typeface="PingFangSC-Regular"/>
              </a:rPr>
              <a:t>链码的</a:t>
            </a:r>
            <a:r>
              <a:rPr lang="zh-CN" altLang="en-US" sz="1600" dirty="0">
                <a:solidFill>
                  <a:srgbClr val="000000"/>
                </a:solidFill>
                <a:latin typeface="PingFangSC-Regular"/>
              </a:rPr>
              <a:t>操作</a:t>
            </a:r>
            <a:r>
              <a:rPr lang="zh-CN" altLang="en-US" sz="1600" dirty="0" smtClean="0">
                <a:solidFill>
                  <a:srgbClr val="000000"/>
                </a:solidFill>
                <a:latin typeface="PingFangSC-Regular"/>
              </a:rPr>
              <a:t>基于</a:t>
            </a:r>
            <a:r>
              <a:rPr lang="en-US" altLang="zh-CN" sz="1600" dirty="0" smtClean="0">
                <a:solidFill>
                  <a:srgbClr val="000000"/>
                </a:solidFill>
                <a:latin typeface="Calibri" panose="020F0502020204030204" pitchFamily="34" charset="0"/>
              </a:rPr>
              <a:t>Channel</a:t>
            </a:r>
            <a:r>
              <a:rPr lang="zh-CN" altLang="en-US" sz="1600" dirty="0" smtClean="0">
                <a:solidFill>
                  <a:srgbClr val="000000"/>
                </a:solidFill>
                <a:latin typeface="PingFangSC-Regular"/>
              </a:rPr>
              <a:t>进行</a:t>
            </a:r>
            <a:endParaRPr lang="en-US" altLang="zh-CN" sz="1600" dirty="0">
              <a:solidFill>
                <a:srgbClr val="000000"/>
              </a:solidFill>
              <a:latin typeface="PingFangSC-Regular"/>
            </a:endParaRPr>
          </a:p>
          <a:p>
            <a:pPr marL="285750" indent="-285750">
              <a:buFont typeface="Arial" panose="020B0604020202020204" pitchFamily="34" charset="0"/>
              <a:buChar char="•"/>
            </a:pPr>
            <a:r>
              <a:rPr lang="zh-CN" altLang="en-US" sz="1600" dirty="0" smtClean="0">
                <a:solidFill>
                  <a:srgbClr val="000000"/>
                </a:solidFill>
                <a:latin typeface="PingFangSC-Regular"/>
              </a:rPr>
              <a:t>同</a:t>
            </a:r>
            <a:r>
              <a:rPr lang="zh-CN" altLang="en-US" sz="1600" dirty="0">
                <a:solidFill>
                  <a:srgbClr val="000000"/>
                </a:solidFill>
                <a:latin typeface="PingFangSC-Regular"/>
              </a:rPr>
              <a:t>一</a:t>
            </a:r>
            <a:r>
              <a:rPr lang="en-US" altLang="zh-CN" sz="1600" dirty="0" smtClean="0">
                <a:solidFill>
                  <a:srgbClr val="000000"/>
                </a:solidFill>
                <a:latin typeface="Calibri" panose="020F0502020204030204" pitchFamily="34" charset="0"/>
              </a:rPr>
              <a:t>channel</a:t>
            </a:r>
            <a:r>
              <a:rPr lang="zh-CN" altLang="en-US" sz="1600" dirty="0">
                <a:solidFill>
                  <a:srgbClr val="000000"/>
                </a:solidFill>
                <a:latin typeface="PingFangSC-Regular"/>
              </a:rPr>
              <a:t>上的</a:t>
            </a:r>
            <a:r>
              <a:rPr lang="en-US" altLang="zh-CN" sz="1600" dirty="0">
                <a:solidFill>
                  <a:srgbClr val="000000"/>
                </a:solidFill>
                <a:latin typeface="Calibri" panose="020F0502020204030204" pitchFamily="34" charset="0"/>
              </a:rPr>
              <a:t>peer</a:t>
            </a:r>
            <a:r>
              <a:rPr lang="zh-CN" altLang="en-US" sz="1600" dirty="0" smtClean="0">
                <a:solidFill>
                  <a:srgbClr val="000000"/>
                </a:solidFill>
                <a:latin typeface="PingFangSC-Regular"/>
              </a:rPr>
              <a:t>结点</a:t>
            </a:r>
            <a:r>
              <a:rPr lang="zh-CN" altLang="en-US" sz="1600" dirty="0">
                <a:solidFill>
                  <a:srgbClr val="000000"/>
                </a:solidFill>
                <a:latin typeface="PingFangSC-Regular"/>
              </a:rPr>
              <a:t>同步其</a:t>
            </a:r>
            <a:r>
              <a:rPr lang="zh-CN" altLang="en-US" sz="1600" dirty="0" smtClean="0">
                <a:solidFill>
                  <a:srgbClr val="000000"/>
                </a:solidFill>
                <a:latin typeface="PingFangSC-Regular"/>
              </a:rPr>
              <a:t>上链码执行的结果</a:t>
            </a:r>
            <a:endParaRPr lang="zh-CN" altLang="en-US" sz="1400" dirty="0">
              <a:solidFill>
                <a:srgbClr val="000000"/>
              </a:solidFill>
              <a:latin typeface="PingFangSC-Regular"/>
            </a:endParaRPr>
          </a:p>
          <a:p>
            <a:r>
              <a:rPr lang="en-US" altLang="zh-CN" sz="1600" b="1" dirty="0">
                <a:solidFill>
                  <a:srgbClr val="C00000"/>
                </a:solidFill>
                <a:latin typeface="Calibri" panose="020F0502020204030204" pitchFamily="34" charset="0"/>
              </a:rPr>
              <a:t>Endorser — </a:t>
            </a:r>
            <a:r>
              <a:rPr lang="zh-CN" altLang="en-US" sz="1600" b="1" dirty="0" smtClean="0">
                <a:solidFill>
                  <a:srgbClr val="C00000"/>
                </a:solidFill>
                <a:latin typeface="PingFangSC-Regular"/>
              </a:rPr>
              <a:t>模拟执行</a:t>
            </a:r>
            <a:r>
              <a:rPr lang="zh-CN" altLang="en-US" sz="1600" b="1" dirty="0" smtClean="0">
                <a:solidFill>
                  <a:srgbClr val="C00000"/>
                </a:solidFill>
                <a:latin typeface="Calibri" panose="020F0502020204030204" pitchFamily="34" charset="0"/>
              </a:rPr>
              <a:t>链码</a:t>
            </a:r>
            <a:endParaRPr lang="zh-CN" altLang="en-US" sz="1600" b="1" dirty="0">
              <a:solidFill>
                <a:srgbClr val="C00000"/>
              </a:solidFill>
              <a:latin typeface="PingFangSC-Regular"/>
            </a:endParaRPr>
          </a:p>
          <a:p>
            <a:pPr marL="285750" indent="-285750">
              <a:buFont typeface="Arial" panose="020B0604020202020204" pitchFamily="34" charset="0"/>
              <a:buChar char="•"/>
            </a:pPr>
            <a:r>
              <a:rPr lang="zh-CN" altLang="en-US" sz="1600" dirty="0">
                <a:solidFill>
                  <a:srgbClr val="000000"/>
                </a:solidFill>
                <a:latin typeface="PingFangSC-Regular"/>
              </a:rPr>
              <a:t>分离计算任务，</a:t>
            </a:r>
            <a:r>
              <a:rPr lang="zh-CN" altLang="en-US" sz="1600" dirty="0" smtClean="0">
                <a:solidFill>
                  <a:srgbClr val="000000"/>
                </a:solidFill>
                <a:latin typeface="PingFangSC-Regular"/>
              </a:rPr>
              <a:t>减轻共识节点负担</a:t>
            </a:r>
            <a:r>
              <a:rPr lang="zh-CN" altLang="en-US" sz="1600" dirty="0">
                <a:solidFill>
                  <a:srgbClr val="000000"/>
                </a:solidFill>
                <a:latin typeface="PingFangSC-Regular"/>
              </a:rPr>
              <a:t>，增加</a:t>
            </a:r>
            <a:r>
              <a:rPr lang="zh-CN" altLang="en-US" sz="1600" dirty="0" smtClean="0">
                <a:solidFill>
                  <a:srgbClr val="000000"/>
                </a:solidFill>
                <a:latin typeface="PingFangSC-Regular"/>
              </a:rPr>
              <a:t>吞吐量</a:t>
            </a:r>
            <a:endParaRPr lang="en-US" altLang="zh-CN" sz="1600" dirty="0" smtClean="0">
              <a:solidFill>
                <a:srgbClr val="000000"/>
              </a:solidFill>
              <a:latin typeface="PingFangSC-Regular"/>
            </a:endParaRPr>
          </a:p>
          <a:p>
            <a:pPr marL="285750" indent="-285750">
              <a:buFont typeface="Arial" panose="020B0604020202020204" pitchFamily="34" charset="0"/>
              <a:buChar char="•"/>
            </a:pPr>
            <a:r>
              <a:rPr lang="zh-CN" altLang="en-US" sz="1600" dirty="0" smtClean="0">
                <a:solidFill>
                  <a:srgbClr val="000000"/>
                </a:solidFill>
                <a:latin typeface="PingFangSC-Regular"/>
              </a:rPr>
              <a:t>支持</a:t>
            </a:r>
            <a:r>
              <a:rPr lang="en-US" altLang="zh-CN" sz="1600" dirty="0" smtClean="0">
                <a:solidFill>
                  <a:srgbClr val="000000"/>
                </a:solidFill>
                <a:latin typeface="Calibri" panose="020F0502020204030204" pitchFamily="34" charset="0"/>
              </a:rPr>
              <a:t>endorsement policy</a:t>
            </a:r>
            <a:endParaRPr lang="zh-CN" altLang="en-US" sz="1600" dirty="0">
              <a:solidFill>
                <a:srgbClr val="000000"/>
              </a:solidFill>
              <a:latin typeface="PingFangSC-Regular"/>
            </a:endParaRPr>
          </a:p>
          <a:p>
            <a:r>
              <a:rPr lang="en-US" altLang="zh-CN" sz="1600" b="1" dirty="0">
                <a:solidFill>
                  <a:srgbClr val="C00000"/>
                </a:solidFill>
                <a:latin typeface="Calibri" panose="020F0502020204030204" pitchFamily="34" charset="0"/>
              </a:rPr>
              <a:t>Orderer — </a:t>
            </a:r>
            <a:r>
              <a:rPr lang="zh-CN" altLang="en-US" sz="1600" b="1" dirty="0" smtClean="0">
                <a:solidFill>
                  <a:srgbClr val="C00000"/>
                </a:solidFill>
                <a:latin typeface="PingFangSC-Regular"/>
              </a:rPr>
              <a:t>对链码</a:t>
            </a:r>
            <a:r>
              <a:rPr lang="zh-CN" altLang="en-US" sz="1600" b="1" dirty="0" smtClean="0">
                <a:solidFill>
                  <a:srgbClr val="C00000"/>
                </a:solidFill>
                <a:latin typeface="Calibri" panose="020F0502020204030204" pitchFamily="34" charset="0"/>
              </a:rPr>
              <a:t>执行</a:t>
            </a:r>
            <a:r>
              <a:rPr lang="zh-CN" altLang="en-US" sz="1600" b="1" dirty="0" smtClean="0">
                <a:solidFill>
                  <a:srgbClr val="C00000"/>
                </a:solidFill>
                <a:latin typeface="PingFangSC-Regular"/>
              </a:rPr>
              <a:t>结果</a:t>
            </a:r>
            <a:r>
              <a:rPr lang="zh-CN" altLang="en-US" sz="1600" b="1" dirty="0">
                <a:solidFill>
                  <a:srgbClr val="C00000"/>
                </a:solidFill>
                <a:latin typeface="Calibri" panose="020F0502020204030204" pitchFamily="34" charset="0"/>
              </a:rPr>
              <a:t>共识</a:t>
            </a:r>
            <a:endParaRPr lang="en-US" altLang="zh-CN" sz="1600" b="1" dirty="0">
              <a:solidFill>
                <a:srgbClr val="C00000"/>
              </a:solidFill>
              <a:latin typeface="PingFangSC-Regular"/>
            </a:endParaRPr>
          </a:p>
          <a:p>
            <a:pPr marL="285750" indent="-285750">
              <a:buFont typeface="Arial" panose="020B0604020202020204" pitchFamily="34" charset="0"/>
              <a:buChar char="•"/>
            </a:pPr>
            <a:r>
              <a:rPr lang="zh-CN" altLang="en-US" sz="1600" dirty="0" smtClean="0">
                <a:solidFill>
                  <a:srgbClr val="000000"/>
                </a:solidFill>
                <a:latin typeface="PingFangSC-Regular"/>
              </a:rPr>
              <a:t>支持</a:t>
            </a:r>
            <a:r>
              <a:rPr lang="en-US" altLang="zh-CN" sz="1600" dirty="0" smtClean="0">
                <a:solidFill>
                  <a:srgbClr val="000000"/>
                </a:solidFill>
                <a:latin typeface="Calibri" panose="020F0502020204030204" pitchFamily="34" charset="0"/>
              </a:rPr>
              <a:t>solo/</a:t>
            </a:r>
            <a:r>
              <a:rPr lang="en-US" altLang="zh-CN" sz="1600" dirty="0" err="1" smtClean="0">
                <a:solidFill>
                  <a:srgbClr val="000000"/>
                </a:solidFill>
                <a:latin typeface="Calibri" panose="020F0502020204030204" pitchFamily="34" charset="0"/>
              </a:rPr>
              <a:t>kafka</a:t>
            </a:r>
            <a:r>
              <a:rPr lang="en-US" altLang="zh-CN" sz="1600" dirty="0" smtClean="0">
                <a:solidFill>
                  <a:srgbClr val="000000"/>
                </a:solidFill>
                <a:latin typeface="Calibri" panose="020F0502020204030204" pitchFamily="34" charset="0"/>
              </a:rPr>
              <a:t>/FBFT</a:t>
            </a:r>
            <a:r>
              <a:rPr lang="zh-CN" altLang="en-US" sz="1600" dirty="0" smtClean="0">
                <a:solidFill>
                  <a:srgbClr val="000000"/>
                </a:solidFill>
                <a:latin typeface="Calibri" panose="020F0502020204030204" pitchFamily="34" charset="0"/>
              </a:rPr>
              <a:t>不同</a:t>
            </a:r>
            <a:r>
              <a:rPr lang="zh-CN" altLang="en-US" sz="1600" dirty="0" smtClean="0">
                <a:solidFill>
                  <a:srgbClr val="000000"/>
                </a:solidFill>
                <a:latin typeface="PingFangSC-Regular"/>
              </a:rPr>
              <a:t>的</a:t>
            </a:r>
            <a:r>
              <a:rPr lang="en-US" altLang="zh-CN" sz="1600" dirty="0" smtClean="0">
                <a:solidFill>
                  <a:srgbClr val="000000"/>
                </a:solidFill>
                <a:latin typeface="Calibri" panose="020F0502020204030204" pitchFamily="34" charset="0"/>
              </a:rPr>
              <a:t>ordering</a:t>
            </a:r>
            <a:r>
              <a:rPr lang="zh-CN" altLang="en-US" sz="1600" dirty="0" smtClean="0">
                <a:solidFill>
                  <a:srgbClr val="000000"/>
                </a:solidFill>
                <a:latin typeface="PingFangSC-Regular"/>
              </a:rPr>
              <a:t>策略</a:t>
            </a:r>
            <a:endParaRPr lang="zh-CN" altLang="en-US" sz="1600" dirty="0">
              <a:solidFill>
                <a:srgbClr val="000000"/>
              </a:solidFill>
              <a:latin typeface="PingFangSC-Regular"/>
            </a:endParaRPr>
          </a:p>
          <a:p>
            <a:r>
              <a:rPr lang="en-US" altLang="zh-CN" sz="1600" b="1" dirty="0" smtClean="0">
                <a:solidFill>
                  <a:srgbClr val="C00000"/>
                </a:solidFill>
                <a:latin typeface="Calibri" panose="020F0502020204030204" pitchFamily="34" charset="0"/>
              </a:rPr>
              <a:t>Committer — </a:t>
            </a:r>
            <a:r>
              <a:rPr lang="zh-CN" altLang="en-US" sz="1600" b="1" dirty="0" smtClean="0">
                <a:solidFill>
                  <a:srgbClr val="C00000"/>
                </a:solidFill>
                <a:latin typeface="PingFangSC-Regular"/>
              </a:rPr>
              <a:t>将</a:t>
            </a:r>
            <a:r>
              <a:rPr lang="zh-CN" altLang="en-US" sz="1600" b="1" dirty="0" smtClean="0">
                <a:solidFill>
                  <a:srgbClr val="C00000"/>
                </a:solidFill>
                <a:latin typeface="Calibri" panose="020F0502020204030204" pitchFamily="34" charset="0"/>
              </a:rPr>
              <a:t>链码</a:t>
            </a:r>
            <a:r>
              <a:rPr lang="zh-CN" altLang="en-US" sz="1600" b="1" dirty="0" smtClean="0">
                <a:solidFill>
                  <a:srgbClr val="C00000"/>
                </a:solidFill>
                <a:latin typeface="PingFangSC-Regular"/>
              </a:rPr>
              <a:t>执行结果写进账本</a:t>
            </a:r>
            <a:r>
              <a:rPr lang="en-US" altLang="zh-CN" sz="1600" b="1" dirty="0" smtClean="0">
                <a:solidFill>
                  <a:srgbClr val="C00000"/>
                </a:solidFill>
                <a:latin typeface="Calibri" panose="020F0502020204030204" pitchFamily="34" charset="0"/>
              </a:rPr>
              <a:t>ledger</a:t>
            </a:r>
            <a:endParaRPr lang="zh-CN" altLang="en-US" sz="1600" dirty="0"/>
          </a:p>
        </p:txBody>
      </p:sp>
      <p:pic>
        <p:nvPicPr>
          <p:cNvPr id="6" name="图片 5"/>
          <p:cNvPicPr>
            <a:picLocks noChangeAspect="1"/>
          </p:cNvPicPr>
          <p:nvPr/>
        </p:nvPicPr>
        <p:blipFill>
          <a:blip r:embed="rId2"/>
          <a:stretch>
            <a:fillRect/>
          </a:stretch>
        </p:blipFill>
        <p:spPr>
          <a:xfrm>
            <a:off x="38940" y="3475871"/>
            <a:ext cx="5333808" cy="2817832"/>
          </a:xfrm>
          <a:prstGeom prst="rect">
            <a:avLst/>
          </a:prstGeom>
        </p:spPr>
      </p:pic>
      <p:sp>
        <p:nvSpPr>
          <p:cNvPr id="7" name="矩形 6"/>
          <p:cNvSpPr/>
          <p:nvPr/>
        </p:nvSpPr>
        <p:spPr bwMode="auto">
          <a:xfrm>
            <a:off x="9385509" y="4100263"/>
            <a:ext cx="1358020" cy="316872"/>
          </a:xfrm>
          <a:prstGeom prst="rect">
            <a:avLst/>
          </a:prstGeom>
          <a:solidFill>
            <a:srgbClr val="00B0F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8" name="矩形 7"/>
          <p:cNvSpPr/>
          <p:nvPr/>
        </p:nvSpPr>
        <p:spPr bwMode="auto">
          <a:xfrm>
            <a:off x="9448884" y="4181745"/>
            <a:ext cx="1358020" cy="316872"/>
          </a:xfrm>
          <a:prstGeom prst="rect">
            <a:avLst/>
          </a:prstGeom>
          <a:solidFill>
            <a:srgbClr val="00B0F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9" name="矩形 8"/>
          <p:cNvSpPr/>
          <p:nvPr/>
        </p:nvSpPr>
        <p:spPr bwMode="auto">
          <a:xfrm>
            <a:off x="5289004" y="2277621"/>
            <a:ext cx="1358020" cy="316872"/>
          </a:xfrm>
          <a:prstGeom prst="rect">
            <a:avLst/>
          </a:prstGeom>
          <a:solidFill>
            <a:srgbClr val="00B05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r>
              <a:rPr lang="en-US" altLang="zh-CN" sz="1200" dirty="0" smtClean="0">
                <a:latin typeface="Arial" charset="0"/>
                <a:ea typeface="宋体" charset="-122"/>
              </a:rPr>
              <a:t>Fabric</a:t>
            </a:r>
            <a:r>
              <a:rPr kumimoji="0" lang="en-US" altLang="zh-CN" sz="1200" b="0" i="0" u="none" strike="noStrike" cap="none" normalizeH="0" baseline="0" dirty="0" smtClean="0">
                <a:ln>
                  <a:noFill/>
                </a:ln>
                <a:solidFill>
                  <a:schemeClr val="tx1"/>
                </a:solidFill>
                <a:effectLst/>
                <a:latin typeface="Arial" charset="0"/>
                <a:ea typeface="宋体" charset="-122"/>
              </a:rPr>
              <a:t> CA</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10" name="矩形 9"/>
          <p:cNvSpPr/>
          <p:nvPr/>
        </p:nvSpPr>
        <p:spPr bwMode="auto">
          <a:xfrm>
            <a:off x="5629936" y="4231513"/>
            <a:ext cx="734839" cy="273113"/>
          </a:xfrm>
          <a:prstGeom prst="rect">
            <a:avLst/>
          </a:prstGeom>
          <a:solidFill>
            <a:schemeClr val="accent1"/>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r>
              <a:rPr kumimoji="0" lang="en-US" altLang="zh-CN" sz="1200" b="0" i="0" u="none" strike="noStrike" cap="none" normalizeH="0" baseline="0" dirty="0" smtClean="0">
                <a:ln>
                  <a:noFill/>
                </a:ln>
                <a:solidFill>
                  <a:schemeClr val="tx1"/>
                </a:solidFill>
                <a:effectLst/>
                <a:latin typeface="Arial" charset="0"/>
                <a:ea typeface="宋体" charset="-122"/>
              </a:rPr>
              <a:t>APP</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11" name="矩形 10"/>
          <p:cNvSpPr/>
          <p:nvPr/>
        </p:nvSpPr>
        <p:spPr bwMode="auto">
          <a:xfrm>
            <a:off x="6355630" y="4230005"/>
            <a:ext cx="618654" cy="274621"/>
          </a:xfrm>
          <a:prstGeom prst="rect">
            <a:avLst/>
          </a:prstGeom>
          <a:solidFill>
            <a:schemeClr val="accent1"/>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r>
              <a:rPr lang="en-US" altLang="zh-CN" sz="1200" dirty="0" smtClean="0">
                <a:latin typeface="Arial" charset="0"/>
                <a:ea typeface="宋体" charset="-122"/>
              </a:rPr>
              <a:t>SDK</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grpSp>
        <p:nvGrpSpPr>
          <p:cNvPr id="12" name="组合 49"/>
          <p:cNvGrpSpPr/>
          <p:nvPr/>
        </p:nvGrpSpPr>
        <p:grpSpPr>
          <a:xfrm>
            <a:off x="6759921" y="2236780"/>
            <a:ext cx="1845487" cy="419457"/>
            <a:chOff x="2847425" y="2349395"/>
            <a:chExt cx="1469658" cy="419457"/>
          </a:xfrm>
        </p:grpSpPr>
        <p:sp>
          <p:nvSpPr>
            <p:cNvPr id="13" name="矩形 12"/>
            <p:cNvSpPr/>
            <p:nvPr/>
          </p:nvSpPr>
          <p:spPr bwMode="auto">
            <a:xfrm>
              <a:off x="2847425" y="2349395"/>
              <a:ext cx="1358020" cy="316872"/>
            </a:xfrm>
            <a:prstGeom prst="rect">
              <a:avLst/>
            </a:prstGeom>
            <a:solidFill>
              <a:schemeClr val="tx2">
                <a:lumMod val="20000"/>
                <a:lumOff val="80000"/>
              </a:schemeClr>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14" name="矩形 13"/>
            <p:cNvSpPr/>
            <p:nvPr/>
          </p:nvSpPr>
          <p:spPr bwMode="auto">
            <a:xfrm>
              <a:off x="2903244" y="2405214"/>
              <a:ext cx="1358020" cy="316872"/>
            </a:xfrm>
            <a:prstGeom prst="rect">
              <a:avLst/>
            </a:prstGeom>
            <a:solidFill>
              <a:schemeClr val="tx2">
                <a:lumMod val="20000"/>
                <a:lumOff val="80000"/>
              </a:schemeClr>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15" name="矩形 14"/>
            <p:cNvSpPr/>
            <p:nvPr/>
          </p:nvSpPr>
          <p:spPr bwMode="auto">
            <a:xfrm>
              <a:off x="2959063" y="2451980"/>
              <a:ext cx="1358020" cy="316872"/>
            </a:xfrm>
            <a:prstGeom prst="rect">
              <a:avLst/>
            </a:prstGeom>
            <a:solidFill>
              <a:schemeClr val="tx2">
                <a:lumMod val="20000"/>
                <a:lumOff val="80000"/>
              </a:schemeClr>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r>
                <a:rPr kumimoji="0" lang="en-US" altLang="zh-CN" sz="1200" b="0" i="0" u="none" strike="noStrike" cap="none" normalizeH="0" baseline="0" dirty="0" smtClean="0">
                  <a:ln>
                    <a:noFill/>
                  </a:ln>
                  <a:solidFill>
                    <a:schemeClr val="tx1"/>
                  </a:solidFill>
                  <a:effectLst/>
                  <a:latin typeface="Arial" charset="0"/>
                  <a:ea typeface="宋体" charset="-122"/>
                </a:rPr>
                <a:t>Fabric Peer(Endorser)</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grpSp>
      <p:grpSp>
        <p:nvGrpSpPr>
          <p:cNvPr id="16" name="组合 50"/>
          <p:cNvGrpSpPr/>
          <p:nvPr/>
        </p:nvGrpSpPr>
        <p:grpSpPr>
          <a:xfrm>
            <a:off x="9813936" y="2235279"/>
            <a:ext cx="1858853" cy="405228"/>
            <a:chOff x="5525612" y="2347894"/>
            <a:chExt cx="1477919" cy="405228"/>
          </a:xfrm>
        </p:grpSpPr>
        <p:sp>
          <p:nvSpPr>
            <p:cNvPr id="17" name="矩形 16"/>
            <p:cNvSpPr/>
            <p:nvPr/>
          </p:nvSpPr>
          <p:spPr bwMode="auto">
            <a:xfrm>
              <a:off x="5525612" y="2347894"/>
              <a:ext cx="1358020" cy="316872"/>
            </a:xfrm>
            <a:prstGeom prst="rect">
              <a:avLst/>
            </a:prstGeom>
            <a:solidFill>
              <a:schemeClr val="tx2">
                <a:lumMod val="20000"/>
                <a:lumOff val="80000"/>
              </a:schemeClr>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18" name="矩形 17"/>
            <p:cNvSpPr/>
            <p:nvPr/>
          </p:nvSpPr>
          <p:spPr bwMode="auto">
            <a:xfrm>
              <a:off x="5581431" y="2403713"/>
              <a:ext cx="1358020" cy="316872"/>
            </a:xfrm>
            <a:prstGeom prst="rect">
              <a:avLst/>
            </a:prstGeom>
            <a:solidFill>
              <a:schemeClr val="tx2">
                <a:lumMod val="20000"/>
                <a:lumOff val="80000"/>
              </a:schemeClr>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19" name="矩形 18"/>
            <p:cNvSpPr/>
            <p:nvPr/>
          </p:nvSpPr>
          <p:spPr bwMode="auto">
            <a:xfrm>
              <a:off x="5645511" y="2436250"/>
              <a:ext cx="1358020" cy="316872"/>
            </a:xfrm>
            <a:prstGeom prst="rect">
              <a:avLst/>
            </a:prstGeom>
            <a:solidFill>
              <a:schemeClr val="tx2">
                <a:lumMod val="20000"/>
                <a:lumOff val="80000"/>
              </a:schemeClr>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r>
                <a:rPr kumimoji="0" lang="en-US" altLang="zh-CN" sz="1200" b="0" i="0" u="none" strike="noStrike" cap="none" normalizeH="0" baseline="0" dirty="0" smtClean="0">
                  <a:ln>
                    <a:noFill/>
                  </a:ln>
                  <a:solidFill>
                    <a:schemeClr val="tx1"/>
                  </a:solidFill>
                  <a:effectLst/>
                  <a:latin typeface="Arial" charset="0"/>
                  <a:ea typeface="宋体" charset="-122"/>
                </a:rPr>
                <a:t>Fabric Peer(committer)</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grpSp>
      <p:cxnSp>
        <p:nvCxnSpPr>
          <p:cNvPr id="20" name="直接箭头连接符 19"/>
          <p:cNvCxnSpPr/>
          <p:nvPr/>
        </p:nvCxnSpPr>
        <p:spPr bwMode="auto">
          <a:xfrm flipH="1">
            <a:off x="8604704" y="2475486"/>
            <a:ext cx="1208528" cy="0"/>
          </a:xfrm>
          <a:prstGeom prst="straightConnector1">
            <a:avLst/>
          </a:prstGeom>
          <a:noFill/>
          <a:ln>
            <a:solidFill>
              <a:schemeClr val="tx1"/>
            </a:solidFill>
            <a:headEnd type="arrow"/>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10"/>
          <p:cNvSpPr txBox="1"/>
          <p:nvPr/>
        </p:nvSpPr>
        <p:spPr>
          <a:xfrm>
            <a:off x="9041483" y="2205072"/>
            <a:ext cx="457626" cy="276999"/>
          </a:xfrm>
          <a:prstGeom prst="rect">
            <a:avLst/>
          </a:prstGeom>
          <a:noFill/>
        </p:spPr>
        <p:txBody>
          <a:bodyPr wrap="none" rtlCol="0">
            <a:spAutoFit/>
          </a:bodyPr>
          <a:lstStyle/>
          <a:p>
            <a:r>
              <a:rPr lang="en-US" altLang="zh-CN" sz="1200" dirty="0" smtClean="0"/>
              <a:t>sync</a:t>
            </a:r>
            <a:endParaRPr lang="zh-CN" altLang="en-US" sz="1200" dirty="0"/>
          </a:p>
        </p:txBody>
      </p:sp>
      <p:sp>
        <p:nvSpPr>
          <p:cNvPr id="22" name="矩形 21"/>
          <p:cNvSpPr/>
          <p:nvPr/>
        </p:nvSpPr>
        <p:spPr bwMode="auto">
          <a:xfrm>
            <a:off x="9513767" y="4237575"/>
            <a:ext cx="1358020" cy="316872"/>
          </a:xfrm>
          <a:prstGeom prst="rect">
            <a:avLst/>
          </a:prstGeom>
          <a:solidFill>
            <a:srgbClr val="00B0F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r>
              <a:rPr lang="en-US" altLang="zh-CN" sz="1200" dirty="0" smtClean="0">
                <a:latin typeface="Arial" charset="0"/>
                <a:ea typeface="宋体" charset="-122"/>
              </a:rPr>
              <a:t>Fabric</a:t>
            </a:r>
            <a:r>
              <a:rPr kumimoji="0" lang="en-US" altLang="zh-CN" sz="1200" b="0" i="0" u="none" strike="noStrike" cap="none" normalizeH="0" dirty="0" smtClean="0">
                <a:ln>
                  <a:noFill/>
                </a:ln>
                <a:solidFill>
                  <a:schemeClr val="tx1"/>
                </a:solidFill>
                <a:effectLst/>
                <a:latin typeface="Arial" charset="0"/>
                <a:ea typeface="宋体" charset="-122"/>
              </a:rPr>
              <a:t> </a:t>
            </a:r>
            <a:r>
              <a:rPr kumimoji="0" lang="en-US" altLang="zh-CN" sz="1200" b="0" i="0" u="none" strike="noStrike" cap="none" normalizeH="0" baseline="0" dirty="0" smtClean="0">
                <a:ln>
                  <a:noFill/>
                </a:ln>
                <a:solidFill>
                  <a:schemeClr val="tx1"/>
                </a:solidFill>
                <a:effectLst/>
                <a:latin typeface="Arial" charset="0"/>
                <a:ea typeface="宋体" charset="-122"/>
              </a:rPr>
              <a:t>Orders</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cxnSp>
        <p:nvCxnSpPr>
          <p:cNvPr id="23" name="直接箭头连接符 22"/>
          <p:cNvCxnSpPr/>
          <p:nvPr/>
        </p:nvCxnSpPr>
        <p:spPr bwMode="auto">
          <a:xfrm flipH="1" flipV="1">
            <a:off x="6110873" y="2633588"/>
            <a:ext cx="7554" cy="1572260"/>
          </a:xfrm>
          <a:prstGeom prst="straightConnector1">
            <a:avLst/>
          </a:prstGeom>
          <a:noFill/>
          <a:ln>
            <a:solidFill>
              <a:schemeClr val="tx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1"/>
          <p:cNvSpPr txBox="1"/>
          <p:nvPr/>
        </p:nvSpPr>
        <p:spPr>
          <a:xfrm>
            <a:off x="5332744" y="2929613"/>
            <a:ext cx="1329222" cy="276999"/>
          </a:xfrm>
          <a:prstGeom prst="rect">
            <a:avLst/>
          </a:prstGeom>
          <a:noFill/>
        </p:spPr>
        <p:txBody>
          <a:bodyPr wrap="square" rtlCol="0">
            <a:spAutoFit/>
          </a:bodyPr>
          <a:lstStyle/>
          <a:p>
            <a:r>
              <a:rPr lang="en-US" altLang="zh-CN" sz="1200" dirty="0" smtClean="0"/>
              <a:t>0. Enroll/login</a:t>
            </a:r>
            <a:endParaRPr lang="zh-CN" altLang="en-US" sz="1200" dirty="0"/>
          </a:p>
        </p:txBody>
      </p:sp>
      <p:sp>
        <p:nvSpPr>
          <p:cNvPr id="25" name="TextBox 22"/>
          <p:cNvSpPr txBox="1"/>
          <p:nvPr/>
        </p:nvSpPr>
        <p:spPr>
          <a:xfrm>
            <a:off x="5561930" y="4555956"/>
            <a:ext cx="3241144" cy="646331"/>
          </a:xfrm>
          <a:prstGeom prst="rect">
            <a:avLst/>
          </a:prstGeom>
          <a:noFill/>
        </p:spPr>
        <p:txBody>
          <a:bodyPr wrap="square" rtlCol="0">
            <a:spAutoFit/>
          </a:bodyPr>
          <a:lstStyle/>
          <a:p>
            <a:r>
              <a:rPr lang="en-US" altLang="zh-CN" sz="1200" dirty="0" smtClean="0"/>
              <a:t>2.a: </a:t>
            </a:r>
            <a:r>
              <a:rPr lang="zh-CN" altLang="en-US" sz="1200" dirty="0" smtClean="0"/>
              <a:t>校验签名</a:t>
            </a:r>
            <a:endParaRPr lang="en-US" altLang="zh-CN" sz="1200" dirty="0" smtClean="0"/>
          </a:p>
          <a:p>
            <a:r>
              <a:rPr lang="en-US" altLang="zh-CN" sz="1200" dirty="0" smtClean="0"/>
              <a:t>2.b: </a:t>
            </a:r>
            <a:r>
              <a:rPr lang="zh-CN" altLang="en-US" sz="1200" dirty="0" smtClean="0"/>
              <a:t>比对多个</a:t>
            </a:r>
            <a:r>
              <a:rPr lang="en-US" altLang="zh-CN" sz="1200" dirty="0" smtClean="0"/>
              <a:t>Endorser</a:t>
            </a:r>
            <a:r>
              <a:rPr lang="zh-CN" altLang="en-US" sz="1200" dirty="0" smtClean="0"/>
              <a:t>的回复结果</a:t>
            </a:r>
            <a:endParaRPr lang="en-US" altLang="zh-CN" sz="1200" dirty="0" smtClean="0"/>
          </a:p>
          <a:p>
            <a:r>
              <a:rPr lang="en-US" altLang="zh-CN" sz="1200" dirty="0" smtClean="0"/>
              <a:t>2.c: </a:t>
            </a:r>
            <a:r>
              <a:rPr lang="zh-CN" altLang="en-US" sz="1200" dirty="0" smtClean="0"/>
              <a:t>检查是否收集了足够的</a:t>
            </a:r>
            <a:r>
              <a:rPr lang="en-US" altLang="zh-CN" sz="1200" dirty="0" smtClean="0"/>
              <a:t>Endorsement</a:t>
            </a:r>
            <a:endParaRPr lang="zh-CN" altLang="en-US" sz="1200" dirty="0"/>
          </a:p>
        </p:txBody>
      </p:sp>
      <p:cxnSp>
        <p:nvCxnSpPr>
          <p:cNvPr id="26" name="直接箭头连接符 25"/>
          <p:cNvCxnSpPr/>
          <p:nvPr/>
        </p:nvCxnSpPr>
        <p:spPr bwMode="auto">
          <a:xfrm flipV="1">
            <a:off x="6444352" y="2684909"/>
            <a:ext cx="1139522" cy="1456085"/>
          </a:xfrm>
          <a:prstGeom prst="straightConnector1">
            <a:avLst/>
          </a:prstGeom>
          <a:noFill/>
          <a:ln>
            <a:solidFill>
              <a:schemeClr val="tx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9"/>
          <p:cNvSpPr txBox="1"/>
          <p:nvPr/>
        </p:nvSpPr>
        <p:spPr>
          <a:xfrm rot="18049579">
            <a:off x="9391670" y="3081604"/>
            <a:ext cx="1759389" cy="276999"/>
          </a:xfrm>
          <a:prstGeom prst="rect">
            <a:avLst/>
          </a:prstGeom>
          <a:noFill/>
        </p:spPr>
        <p:txBody>
          <a:bodyPr wrap="square" rtlCol="0">
            <a:spAutoFit/>
          </a:bodyPr>
          <a:lstStyle/>
          <a:p>
            <a:r>
              <a:rPr lang="en-US" altLang="zh-CN" sz="1200" dirty="0" smtClean="0"/>
              <a:t>5. </a:t>
            </a:r>
            <a:r>
              <a:rPr lang="zh-CN" altLang="en-US" sz="1200" dirty="0" smtClean="0"/>
              <a:t>发送交易区块</a:t>
            </a:r>
            <a:endParaRPr lang="zh-CN" altLang="en-US" sz="1200" dirty="0"/>
          </a:p>
        </p:txBody>
      </p:sp>
      <p:cxnSp>
        <p:nvCxnSpPr>
          <p:cNvPr id="28" name="直接箭头连接符 27"/>
          <p:cNvCxnSpPr>
            <a:stCxn id="11" idx="0"/>
          </p:cNvCxnSpPr>
          <p:nvPr/>
        </p:nvCxnSpPr>
        <p:spPr bwMode="auto">
          <a:xfrm flipV="1">
            <a:off x="6664957" y="2703014"/>
            <a:ext cx="1244842" cy="1526991"/>
          </a:xfrm>
          <a:prstGeom prst="straightConnector1">
            <a:avLst/>
          </a:prstGeom>
          <a:noFill/>
          <a:ln>
            <a:solidFill>
              <a:schemeClr val="tx1"/>
            </a:solidFill>
            <a:headEnd type="arrow"/>
            <a:tailEnd type="non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Box 32"/>
          <p:cNvSpPr txBox="1"/>
          <p:nvPr/>
        </p:nvSpPr>
        <p:spPr>
          <a:xfrm rot="18601209">
            <a:off x="6505636" y="3231885"/>
            <a:ext cx="2204679" cy="276999"/>
          </a:xfrm>
          <a:prstGeom prst="rect">
            <a:avLst/>
          </a:prstGeom>
          <a:noFill/>
        </p:spPr>
        <p:txBody>
          <a:bodyPr wrap="square" rtlCol="0">
            <a:spAutoFit/>
          </a:bodyPr>
          <a:lstStyle/>
          <a:p>
            <a:r>
              <a:rPr lang="en-US" altLang="zh-CN" sz="1200" dirty="0" smtClean="0"/>
              <a:t>2.</a:t>
            </a:r>
            <a:r>
              <a:rPr lang="zh-CN" altLang="en-US" sz="1200" dirty="0" smtClean="0"/>
              <a:t>回复</a:t>
            </a:r>
            <a:r>
              <a:rPr lang="en-US" altLang="zh-CN" sz="1200" dirty="0" smtClean="0"/>
              <a:t>Proposal Response</a:t>
            </a:r>
            <a:endParaRPr lang="zh-CN" altLang="en-US" sz="1200" dirty="0"/>
          </a:p>
        </p:txBody>
      </p:sp>
      <p:sp>
        <p:nvSpPr>
          <p:cNvPr id="30" name="TextBox 33"/>
          <p:cNvSpPr txBox="1"/>
          <p:nvPr/>
        </p:nvSpPr>
        <p:spPr>
          <a:xfrm>
            <a:off x="6504999" y="1494375"/>
            <a:ext cx="2842792" cy="646331"/>
          </a:xfrm>
          <a:prstGeom prst="rect">
            <a:avLst/>
          </a:prstGeom>
          <a:noFill/>
        </p:spPr>
        <p:txBody>
          <a:bodyPr wrap="square" rtlCol="0">
            <a:spAutoFit/>
          </a:bodyPr>
          <a:lstStyle/>
          <a:p>
            <a:r>
              <a:rPr lang="en-US" altLang="zh-CN" sz="1200" dirty="0" smtClean="0"/>
              <a:t>1.a: </a:t>
            </a:r>
            <a:r>
              <a:rPr lang="zh-CN" altLang="en-US" sz="1200" dirty="0" smtClean="0"/>
              <a:t>校验</a:t>
            </a:r>
            <a:r>
              <a:rPr lang="en-US" altLang="zh-CN" sz="1200" dirty="0" smtClean="0"/>
              <a:t>Proposal</a:t>
            </a:r>
            <a:r>
              <a:rPr lang="zh-CN" altLang="en-US" sz="1200" dirty="0" smtClean="0"/>
              <a:t>签名</a:t>
            </a:r>
            <a:endParaRPr lang="en-US" altLang="zh-CN" sz="1200" dirty="0" smtClean="0"/>
          </a:p>
          <a:p>
            <a:r>
              <a:rPr lang="en-US" altLang="zh-CN" sz="1200" dirty="0" smtClean="0"/>
              <a:t>1.b: </a:t>
            </a:r>
            <a:r>
              <a:rPr lang="zh-CN" altLang="en-US" sz="1200" dirty="0" smtClean="0"/>
              <a:t>检查是否满足</a:t>
            </a:r>
            <a:r>
              <a:rPr lang="en-US" altLang="zh-CN" sz="1200" dirty="0" smtClean="0"/>
              <a:t>Channel ACL</a:t>
            </a:r>
          </a:p>
          <a:p>
            <a:r>
              <a:rPr lang="en-US" altLang="zh-CN" sz="1200" dirty="0" smtClean="0"/>
              <a:t>1.c: </a:t>
            </a:r>
            <a:r>
              <a:rPr lang="zh-CN" altLang="en-US" sz="1200" dirty="0" smtClean="0"/>
              <a:t>模拟执行交易并对结果签名</a:t>
            </a:r>
            <a:endParaRPr lang="zh-CN" altLang="en-US" sz="1200" dirty="0"/>
          </a:p>
        </p:txBody>
      </p:sp>
      <p:sp>
        <p:nvSpPr>
          <p:cNvPr id="31" name="矩形 30"/>
          <p:cNvSpPr/>
          <p:nvPr/>
        </p:nvSpPr>
        <p:spPr bwMode="auto">
          <a:xfrm>
            <a:off x="5445757" y="5374422"/>
            <a:ext cx="6654297" cy="615635"/>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tabLst/>
            </a:pPr>
            <a:r>
              <a:rPr kumimoji="0" lang="en-US" altLang="zh-CN" sz="1200" b="0" i="0" u="none" strike="noStrike" cap="none" normalizeH="0" baseline="0" dirty="0" smtClean="0">
                <a:ln>
                  <a:noFill/>
                </a:ln>
                <a:solidFill>
                  <a:schemeClr val="tx1"/>
                </a:solidFill>
                <a:effectLst/>
                <a:latin typeface="Arial" charset="0"/>
                <a:ea typeface="宋体" charset="-122"/>
              </a:rPr>
              <a:t>TX Proposal:</a:t>
            </a:r>
            <a:r>
              <a:rPr kumimoji="0" lang="en-US" altLang="zh-CN" sz="1200" b="0" i="0" u="none" strike="noStrike" cap="none" normalizeH="0" dirty="0" smtClean="0">
                <a:ln>
                  <a:noFill/>
                </a:ln>
                <a:solidFill>
                  <a:schemeClr val="tx1"/>
                </a:solidFill>
                <a:effectLst/>
                <a:latin typeface="Arial" charset="0"/>
                <a:ea typeface="宋体" charset="-122"/>
              </a:rPr>
              <a:t> channel id + chaincode + arguments + user signature</a:t>
            </a:r>
          </a:p>
          <a:p>
            <a:pPr marL="0" marR="0" indent="0" algn="l" defTabSz="914400" rtl="0" eaLnBrk="1" fontAlgn="base" latinLnBrk="0" hangingPunct="1">
              <a:lnSpc>
                <a:spcPct val="100000"/>
              </a:lnSpc>
              <a:spcBef>
                <a:spcPct val="0"/>
              </a:spcBef>
              <a:spcAft>
                <a:spcPct val="0"/>
              </a:spcAft>
              <a:buClrTx/>
              <a:buSzTx/>
              <a:tabLst/>
            </a:pPr>
            <a:r>
              <a:rPr lang="en-US" altLang="zh-CN" sz="1200" baseline="0" dirty="0" smtClean="0">
                <a:latin typeface="Arial" charset="0"/>
                <a:ea typeface="宋体" charset="-122"/>
              </a:rPr>
              <a:t>Proposal Response: r/w sets + endorsement statement + endorser signature </a:t>
            </a:r>
          </a:p>
          <a:p>
            <a:pPr marL="0" marR="0" indent="0" algn="l" defTabSz="914400" rtl="0" eaLnBrk="1" fontAlgn="base" latinLnBrk="0" hangingPunct="1">
              <a:lnSpc>
                <a:spcPct val="100000"/>
              </a:lnSpc>
              <a:spcBef>
                <a:spcPct val="0"/>
              </a:spcBef>
              <a:spcAft>
                <a:spcPct val="0"/>
              </a:spcAft>
              <a:buClrTx/>
              <a:buSzTx/>
              <a:tabLst/>
            </a:pPr>
            <a:r>
              <a:rPr kumimoji="0" lang="en-US" altLang="zh-CN" sz="1200" b="0" i="0" u="none" strike="noStrike" cap="none" normalizeH="0" dirty="0" smtClean="0">
                <a:ln>
                  <a:noFill/>
                </a:ln>
                <a:solidFill>
                  <a:schemeClr val="tx1"/>
                </a:solidFill>
                <a:effectLst/>
                <a:latin typeface="Arial" charset="0"/>
                <a:ea typeface="宋体" charset="-122"/>
              </a:rPr>
              <a:t>TX: r/w sets + endorser signatures  + channel id </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cxnSp>
        <p:nvCxnSpPr>
          <p:cNvPr id="32" name="直接箭头连接符 31"/>
          <p:cNvCxnSpPr/>
          <p:nvPr/>
        </p:nvCxnSpPr>
        <p:spPr bwMode="auto">
          <a:xfrm flipV="1">
            <a:off x="7073775" y="4405064"/>
            <a:ext cx="2236205" cy="0"/>
          </a:xfrm>
          <a:prstGeom prst="straightConnector1">
            <a:avLst/>
          </a:prstGeom>
          <a:noFill/>
          <a:ln>
            <a:solidFill>
              <a:schemeClr val="tx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43"/>
          <p:cNvSpPr txBox="1"/>
          <p:nvPr/>
        </p:nvSpPr>
        <p:spPr>
          <a:xfrm>
            <a:off x="7449579" y="4110827"/>
            <a:ext cx="1759389" cy="276999"/>
          </a:xfrm>
          <a:prstGeom prst="rect">
            <a:avLst/>
          </a:prstGeom>
          <a:noFill/>
        </p:spPr>
        <p:txBody>
          <a:bodyPr wrap="square" rtlCol="0">
            <a:spAutoFit/>
          </a:bodyPr>
          <a:lstStyle/>
          <a:p>
            <a:r>
              <a:rPr lang="en-US" altLang="zh-CN" sz="1200" dirty="0" smtClean="0"/>
              <a:t>3. </a:t>
            </a:r>
            <a:r>
              <a:rPr lang="zh-CN" altLang="en-US" sz="1200" dirty="0" smtClean="0"/>
              <a:t>发送交易</a:t>
            </a:r>
            <a:r>
              <a:rPr lang="en-US" altLang="zh-CN" sz="1200" dirty="0" smtClean="0"/>
              <a:t>TX</a:t>
            </a:r>
            <a:endParaRPr lang="zh-CN" altLang="en-US" sz="1200" dirty="0"/>
          </a:p>
        </p:txBody>
      </p:sp>
      <p:sp>
        <p:nvSpPr>
          <p:cNvPr id="34" name="TextBox 44"/>
          <p:cNvSpPr txBox="1"/>
          <p:nvPr/>
        </p:nvSpPr>
        <p:spPr>
          <a:xfrm>
            <a:off x="9331191" y="4616312"/>
            <a:ext cx="2416309" cy="276999"/>
          </a:xfrm>
          <a:prstGeom prst="rect">
            <a:avLst/>
          </a:prstGeom>
          <a:noFill/>
        </p:spPr>
        <p:txBody>
          <a:bodyPr wrap="square" rtlCol="0">
            <a:spAutoFit/>
          </a:bodyPr>
          <a:lstStyle/>
          <a:p>
            <a:r>
              <a:rPr lang="en-US" altLang="zh-CN" sz="1200" dirty="0" smtClean="0"/>
              <a:t>4. </a:t>
            </a:r>
            <a:r>
              <a:rPr lang="zh-CN" altLang="en-US" sz="1200" dirty="0" smtClean="0"/>
              <a:t>对交易进行排序，构造区块</a:t>
            </a:r>
            <a:endParaRPr lang="zh-CN" altLang="en-US" sz="1200" dirty="0"/>
          </a:p>
        </p:txBody>
      </p:sp>
      <p:cxnSp>
        <p:nvCxnSpPr>
          <p:cNvPr id="35" name="直接箭头连接符 34"/>
          <p:cNvCxnSpPr>
            <a:stCxn id="7" idx="0"/>
            <a:endCxn id="19" idx="2"/>
          </p:cNvCxnSpPr>
          <p:nvPr/>
        </p:nvCxnSpPr>
        <p:spPr bwMode="auto">
          <a:xfrm flipV="1">
            <a:off x="10064519" y="2640507"/>
            <a:ext cx="754245" cy="1459756"/>
          </a:xfrm>
          <a:prstGeom prst="straightConnector1">
            <a:avLst/>
          </a:prstGeom>
          <a:noFill/>
          <a:ln>
            <a:solidFill>
              <a:schemeClr val="tx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TextBox 48"/>
          <p:cNvSpPr txBox="1"/>
          <p:nvPr/>
        </p:nvSpPr>
        <p:spPr>
          <a:xfrm rot="18537901">
            <a:off x="6027102" y="3139439"/>
            <a:ext cx="1759389" cy="276999"/>
          </a:xfrm>
          <a:prstGeom prst="rect">
            <a:avLst/>
          </a:prstGeom>
          <a:noFill/>
        </p:spPr>
        <p:txBody>
          <a:bodyPr wrap="square" rtlCol="0">
            <a:spAutoFit/>
          </a:bodyPr>
          <a:lstStyle/>
          <a:p>
            <a:r>
              <a:rPr lang="en-US" altLang="zh-CN" sz="1200" dirty="0" smtClean="0"/>
              <a:t>1. </a:t>
            </a:r>
            <a:r>
              <a:rPr lang="zh-CN" altLang="en-US" sz="1200" dirty="0" smtClean="0"/>
              <a:t>发送</a:t>
            </a:r>
            <a:r>
              <a:rPr lang="en-US" altLang="zh-CN" sz="1200" dirty="0" smtClean="0"/>
              <a:t>TX Proposal</a:t>
            </a:r>
            <a:endParaRPr lang="zh-CN" altLang="en-US" sz="1200" dirty="0"/>
          </a:p>
        </p:txBody>
      </p:sp>
      <p:sp>
        <p:nvSpPr>
          <p:cNvPr id="37" name="TextBox 51"/>
          <p:cNvSpPr txBox="1"/>
          <p:nvPr/>
        </p:nvSpPr>
        <p:spPr>
          <a:xfrm>
            <a:off x="9014234" y="1348009"/>
            <a:ext cx="3177766" cy="830997"/>
          </a:xfrm>
          <a:prstGeom prst="rect">
            <a:avLst/>
          </a:prstGeom>
          <a:noFill/>
        </p:spPr>
        <p:txBody>
          <a:bodyPr wrap="square" rtlCol="0">
            <a:spAutoFit/>
          </a:bodyPr>
          <a:lstStyle/>
          <a:p>
            <a:r>
              <a:rPr lang="en-US" altLang="zh-CN" sz="1200" dirty="0" smtClean="0"/>
              <a:t>5.a: </a:t>
            </a:r>
            <a:r>
              <a:rPr lang="zh-CN" altLang="en-US" sz="1200" dirty="0" smtClean="0"/>
              <a:t>检查交易结构完整性、签名、是否重复</a:t>
            </a:r>
            <a:endParaRPr lang="en-US" altLang="zh-CN" sz="1200" dirty="0" smtClean="0"/>
          </a:p>
          <a:p>
            <a:r>
              <a:rPr lang="en-US" altLang="zh-CN" sz="1200" dirty="0" smtClean="0"/>
              <a:t>5.b: </a:t>
            </a:r>
            <a:r>
              <a:rPr lang="zh-CN" altLang="en-US" sz="1200" dirty="0" smtClean="0"/>
              <a:t>校验交易是否符合</a:t>
            </a:r>
            <a:r>
              <a:rPr lang="en-US" altLang="zh-CN" sz="1200" dirty="0" smtClean="0"/>
              <a:t>Endorsement</a:t>
            </a:r>
            <a:r>
              <a:rPr lang="zh-CN" altLang="en-US" sz="1200" dirty="0" smtClean="0"/>
              <a:t>策略</a:t>
            </a:r>
            <a:endParaRPr lang="en-US" altLang="zh-CN" sz="1200" dirty="0" smtClean="0"/>
          </a:p>
          <a:p>
            <a:r>
              <a:rPr lang="en-US" altLang="zh-CN" sz="1200" dirty="0" smtClean="0"/>
              <a:t>5.c: </a:t>
            </a:r>
            <a:r>
              <a:rPr lang="zh-CN" altLang="en-US" sz="1200" dirty="0" smtClean="0"/>
              <a:t>检查读集合中版本跟账本是否一致</a:t>
            </a:r>
            <a:endParaRPr lang="en-US" altLang="zh-CN" sz="1200" dirty="0" smtClean="0"/>
          </a:p>
          <a:p>
            <a:r>
              <a:rPr lang="en-US" altLang="zh-CN" sz="1200" dirty="0" smtClean="0"/>
              <a:t>5.d: </a:t>
            </a:r>
            <a:r>
              <a:rPr lang="zh-CN" altLang="en-US" sz="1200" dirty="0" smtClean="0"/>
              <a:t>执行区块中的合法交易，更新账本状态</a:t>
            </a:r>
            <a:endParaRPr lang="zh-CN" altLang="en-US" sz="1200" dirty="0"/>
          </a:p>
        </p:txBody>
      </p:sp>
    </p:spTree>
    <p:extLst>
      <p:ext uri="{BB962C8B-B14F-4D97-AF65-F5344CB8AC3E}">
        <p14:creationId xmlns:p14="http://schemas.microsoft.com/office/powerpoint/2010/main" val="34262576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5183" y="6147"/>
            <a:ext cx="10436682" cy="871537"/>
          </a:xfrm>
          <a:prstGeom prst="rect">
            <a:avLst/>
          </a:prstGeom>
        </p:spPr>
        <p:txBody>
          <a:bodyPr vert="horz" lIns="121944" tIns="60972" rIns="121944" bIns="60972" rtlCol="0" anchor="ctr">
            <a:noAutofit/>
          </a:bodyPr>
          <a:lstStyle>
            <a:lvl1pPr marL="0" marR="0" indent="0" algn="l" defTabSz="1219444" rtl="0" eaLnBrk="1" fontAlgn="auto" latinLnBrk="0" hangingPunct="1">
              <a:lnSpc>
                <a:spcPct val="100000"/>
              </a:lnSpc>
              <a:spcBef>
                <a:spcPct val="0"/>
              </a:spcBef>
              <a:spcAft>
                <a:spcPts val="0"/>
              </a:spcAft>
              <a:buClrTx/>
              <a:buSzTx/>
              <a:buFontTx/>
              <a:buNone/>
              <a:tabLst/>
              <a:defRPr sz="3600" b="0" kern="1200">
                <a:solidFill>
                  <a:schemeClr val="tx1">
                    <a:lumMod val="65000"/>
                    <a:lumOff val="35000"/>
                  </a:schemeClr>
                </a:solidFill>
                <a:latin typeface="+mj-lt"/>
                <a:ea typeface="+mj-ea"/>
                <a:cs typeface="+mj-cs"/>
              </a:defRPr>
            </a:lvl1pPr>
          </a:lstStyle>
          <a:p>
            <a:r>
              <a:rPr lang="zh-CN" altLang="zh-CN" dirty="0" smtClean="0"/>
              <a:t>链代码的安装</a:t>
            </a:r>
            <a:r>
              <a:rPr lang="zh-CN" altLang="en-US" dirty="0" smtClean="0"/>
              <a:t>、调用和实例化</a:t>
            </a:r>
            <a:endParaRPr lang="zh-CN" altLang="en-US" dirty="0"/>
          </a:p>
        </p:txBody>
      </p:sp>
      <p:grpSp>
        <p:nvGrpSpPr>
          <p:cNvPr id="5" name="组合 4"/>
          <p:cNvGrpSpPr/>
          <p:nvPr/>
        </p:nvGrpSpPr>
        <p:grpSpPr>
          <a:xfrm>
            <a:off x="1345059" y="760761"/>
            <a:ext cx="10234322" cy="750539"/>
            <a:chOff x="1345059" y="1268761"/>
            <a:chExt cx="10234322" cy="1296145"/>
          </a:xfrm>
        </p:grpSpPr>
        <p:grpSp>
          <p:nvGrpSpPr>
            <p:cNvPr id="6" name="组合 5"/>
            <p:cNvGrpSpPr/>
            <p:nvPr/>
          </p:nvGrpSpPr>
          <p:grpSpPr>
            <a:xfrm>
              <a:off x="1345059" y="1340769"/>
              <a:ext cx="2313442" cy="1224137"/>
              <a:chOff x="1343472" y="1340768"/>
              <a:chExt cx="2313442" cy="1224137"/>
            </a:xfrm>
          </p:grpSpPr>
          <p:pic>
            <p:nvPicPr>
              <p:cNvPr id="17" name="Picture 45" descr="C:\Users\Administrator\Desktop\imges\P13_0042_组-436.png"/>
              <p:cNvPicPr>
                <a:picLocks noChangeAspect="1" noChangeArrowheads="1"/>
              </p:cNvPicPr>
              <p:nvPr/>
            </p:nvPicPr>
            <p:blipFill>
              <a:blip r:embed="rId3" cstate="print"/>
              <a:srcRect/>
              <a:stretch>
                <a:fillRect/>
              </a:stretch>
            </p:blipFill>
            <p:spPr bwMode="auto">
              <a:xfrm>
                <a:off x="1415480" y="1340768"/>
                <a:ext cx="2094792" cy="1224137"/>
              </a:xfrm>
              <a:prstGeom prst="rect">
                <a:avLst/>
              </a:prstGeom>
              <a:solidFill>
                <a:srgbClr val="0070C0"/>
              </a:solidFill>
            </p:spPr>
          </p:pic>
          <p:pic>
            <p:nvPicPr>
              <p:cNvPr id="18" name="Picture 58" descr="C:\Users\Administrator\Desktop\未标题-2.png"/>
              <p:cNvPicPr>
                <a:picLocks noChangeAspect="1" noChangeArrowheads="1"/>
              </p:cNvPicPr>
              <p:nvPr/>
            </p:nvPicPr>
            <p:blipFill>
              <a:blip r:embed="rId4" cstate="print"/>
              <a:stretch>
                <a:fillRect/>
              </a:stretch>
            </p:blipFill>
            <p:spPr bwMode="auto">
              <a:xfrm>
                <a:off x="1343472" y="2204865"/>
                <a:ext cx="2313442" cy="142537"/>
              </a:xfrm>
              <a:prstGeom prst="rect">
                <a:avLst/>
              </a:prstGeom>
              <a:noFill/>
              <a:ln>
                <a:noFill/>
              </a:ln>
            </p:spPr>
          </p:pic>
          <p:sp>
            <p:nvSpPr>
              <p:cNvPr id="19" name="TextBox 25"/>
              <p:cNvSpPr txBox="1"/>
              <p:nvPr/>
            </p:nvSpPr>
            <p:spPr>
              <a:xfrm>
                <a:off x="1859296" y="1772817"/>
                <a:ext cx="1218603" cy="338554"/>
              </a:xfrm>
              <a:prstGeom prst="rect">
                <a:avLst/>
              </a:prstGeom>
              <a:noFill/>
            </p:spPr>
            <p:txBody>
              <a:bodyPr wrap="none" rtlCol="0">
                <a:spAutoFit/>
              </a:bodyPr>
              <a:lstStyle/>
              <a:p>
                <a:pPr algn="ctr"/>
                <a:r>
                  <a:rPr lang="zh-CN" altLang="en-US" sz="1600" b="1" dirty="0">
                    <a:solidFill>
                      <a:srgbClr val="FFFFFF"/>
                    </a:solidFill>
                    <a:latin typeface="FrutigerNext LT Regular" pitchFamily="34" charset="0"/>
                    <a:ea typeface="MS PGothic" pitchFamily="34" charset="-128"/>
                  </a:rPr>
                  <a:t>链代码查看</a:t>
                </a:r>
              </a:p>
            </p:txBody>
          </p:sp>
        </p:grpSp>
        <p:grpSp>
          <p:nvGrpSpPr>
            <p:cNvPr id="7" name="组合 6"/>
            <p:cNvGrpSpPr/>
            <p:nvPr/>
          </p:nvGrpSpPr>
          <p:grpSpPr>
            <a:xfrm>
              <a:off x="5377507" y="1268761"/>
              <a:ext cx="2313442" cy="1224137"/>
              <a:chOff x="1343472" y="1340768"/>
              <a:chExt cx="2313442" cy="1224137"/>
            </a:xfrm>
          </p:grpSpPr>
          <p:pic>
            <p:nvPicPr>
              <p:cNvPr id="14" name="Picture 45" descr="C:\Users\Administrator\Desktop\imges\P13_0042_组-436.png"/>
              <p:cNvPicPr>
                <a:picLocks noChangeAspect="1" noChangeArrowheads="1"/>
              </p:cNvPicPr>
              <p:nvPr/>
            </p:nvPicPr>
            <p:blipFill>
              <a:blip r:embed="rId3" cstate="print"/>
              <a:srcRect/>
              <a:stretch>
                <a:fillRect/>
              </a:stretch>
            </p:blipFill>
            <p:spPr bwMode="auto">
              <a:xfrm>
                <a:off x="1415480" y="1340768"/>
                <a:ext cx="2094792" cy="1224137"/>
              </a:xfrm>
              <a:prstGeom prst="rect">
                <a:avLst/>
              </a:prstGeom>
              <a:solidFill>
                <a:srgbClr val="0070C0"/>
              </a:solidFill>
            </p:spPr>
          </p:pic>
          <p:pic>
            <p:nvPicPr>
              <p:cNvPr id="15" name="Picture 58" descr="C:\Users\Administrator\Desktop\未标题-2.png"/>
              <p:cNvPicPr>
                <a:picLocks noChangeAspect="1" noChangeArrowheads="1"/>
              </p:cNvPicPr>
              <p:nvPr/>
            </p:nvPicPr>
            <p:blipFill>
              <a:blip r:embed="rId4" cstate="print"/>
              <a:stretch>
                <a:fillRect/>
              </a:stretch>
            </p:blipFill>
            <p:spPr bwMode="auto">
              <a:xfrm>
                <a:off x="1343472" y="2204865"/>
                <a:ext cx="2313442" cy="142537"/>
              </a:xfrm>
              <a:prstGeom prst="rect">
                <a:avLst/>
              </a:prstGeom>
              <a:noFill/>
              <a:ln>
                <a:noFill/>
              </a:ln>
            </p:spPr>
          </p:pic>
          <p:sp>
            <p:nvSpPr>
              <p:cNvPr id="16" name="TextBox 29"/>
              <p:cNvSpPr txBox="1"/>
              <p:nvPr/>
            </p:nvSpPr>
            <p:spPr>
              <a:xfrm>
                <a:off x="1859297" y="1772817"/>
                <a:ext cx="1218603" cy="338554"/>
              </a:xfrm>
              <a:prstGeom prst="rect">
                <a:avLst/>
              </a:prstGeom>
              <a:noFill/>
            </p:spPr>
            <p:txBody>
              <a:bodyPr wrap="none" rtlCol="0">
                <a:spAutoFit/>
              </a:bodyPr>
              <a:lstStyle/>
              <a:p>
                <a:pPr algn="ctr"/>
                <a:r>
                  <a:rPr lang="zh-CN" altLang="en-US" sz="1600" b="1" dirty="0">
                    <a:solidFill>
                      <a:srgbClr val="FFFFFF"/>
                    </a:solidFill>
                    <a:latin typeface="FrutigerNext LT Regular" pitchFamily="34" charset="0"/>
                    <a:ea typeface="MS PGothic" pitchFamily="34" charset="-128"/>
                  </a:rPr>
                  <a:t>链代码安装</a:t>
                </a:r>
              </a:p>
            </p:txBody>
          </p:sp>
        </p:grpSp>
        <p:grpSp>
          <p:nvGrpSpPr>
            <p:cNvPr id="8" name="组合 7"/>
            <p:cNvGrpSpPr/>
            <p:nvPr/>
          </p:nvGrpSpPr>
          <p:grpSpPr>
            <a:xfrm>
              <a:off x="9265939" y="1268761"/>
              <a:ext cx="2313442" cy="1224137"/>
              <a:chOff x="1343472" y="1340768"/>
              <a:chExt cx="2313442" cy="1224137"/>
            </a:xfrm>
          </p:grpSpPr>
          <p:pic>
            <p:nvPicPr>
              <p:cNvPr id="11" name="Picture 45" descr="C:\Users\Administrator\Desktop\imges\P13_0042_组-436.png"/>
              <p:cNvPicPr>
                <a:picLocks noChangeAspect="1" noChangeArrowheads="1"/>
              </p:cNvPicPr>
              <p:nvPr/>
            </p:nvPicPr>
            <p:blipFill>
              <a:blip r:embed="rId3" cstate="print"/>
              <a:srcRect/>
              <a:stretch>
                <a:fillRect/>
              </a:stretch>
            </p:blipFill>
            <p:spPr bwMode="auto">
              <a:xfrm>
                <a:off x="1415480" y="1340768"/>
                <a:ext cx="2094792" cy="1224137"/>
              </a:xfrm>
              <a:prstGeom prst="rect">
                <a:avLst/>
              </a:prstGeom>
              <a:solidFill>
                <a:srgbClr val="0070C0"/>
              </a:solidFill>
            </p:spPr>
          </p:pic>
          <p:pic>
            <p:nvPicPr>
              <p:cNvPr id="12" name="Picture 58" descr="C:\Users\Administrator\Desktop\未标题-2.png"/>
              <p:cNvPicPr>
                <a:picLocks noChangeAspect="1" noChangeArrowheads="1"/>
              </p:cNvPicPr>
              <p:nvPr/>
            </p:nvPicPr>
            <p:blipFill>
              <a:blip r:embed="rId4" cstate="print"/>
              <a:stretch>
                <a:fillRect/>
              </a:stretch>
            </p:blipFill>
            <p:spPr bwMode="auto">
              <a:xfrm>
                <a:off x="1343472" y="2204865"/>
                <a:ext cx="2313442" cy="142537"/>
              </a:xfrm>
              <a:prstGeom prst="rect">
                <a:avLst/>
              </a:prstGeom>
              <a:noFill/>
              <a:ln>
                <a:noFill/>
              </a:ln>
            </p:spPr>
          </p:pic>
          <p:sp>
            <p:nvSpPr>
              <p:cNvPr id="13" name="TextBox 33"/>
              <p:cNvSpPr txBox="1"/>
              <p:nvPr/>
            </p:nvSpPr>
            <p:spPr>
              <a:xfrm>
                <a:off x="1755903" y="1772817"/>
                <a:ext cx="1425391" cy="338554"/>
              </a:xfrm>
              <a:prstGeom prst="rect">
                <a:avLst/>
              </a:prstGeom>
              <a:noFill/>
            </p:spPr>
            <p:txBody>
              <a:bodyPr wrap="none" rtlCol="0">
                <a:spAutoFit/>
              </a:bodyPr>
              <a:lstStyle/>
              <a:p>
                <a:pPr algn="ctr"/>
                <a:r>
                  <a:rPr lang="zh-CN" altLang="en-US" sz="1600" b="1" dirty="0">
                    <a:solidFill>
                      <a:srgbClr val="FFFFFF"/>
                    </a:solidFill>
                    <a:latin typeface="FrutigerNext LT Regular" pitchFamily="34" charset="0"/>
                    <a:ea typeface="MS PGothic" pitchFamily="34" charset="-128"/>
                  </a:rPr>
                  <a:t>链代码实例化</a:t>
                </a:r>
              </a:p>
            </p:txBody>
          </p:sp>
        </p:grpSp>
        <p:sp>
          <p:nvSpPr>
            <p:cNvPr id="9" name="右箭头 8"/>
            <p:cNvSpPr/>
            <p:nvPr/>
          </p:nvSpPr>
          <p:spPr>
            <a:xfrm>
              <a:off x="4009356" y="1700809"/>
              <a:ext cx="397105" cy="342937"/>
            </a:xfrm>
            <a:prstGeom prst="rightArrow">
              <a:avLst/>
            </a:prstGeom>
            <a:gradFill flip="none" rotWithShape="1">
              <a:gsLst>
                <a:gs pos="0">
                  <a:srgbClr val="03D4A8"/>
                </a:gs>
                <a:gs pos="25000">
                  <a:srgbClr val="21D6E0"/>
                </a:gs>
                <a:gs pos="75000">
                  <a:srgbClr val="0087E6"/>
                </a:gs>
                <a:gs pos="100000">
                  <a:srgbClr val="005CBF"/>
                </a:gs>
              </a:gsLst>
              <a:lin ang="5400000" scaled="0"/>
              <a:tileRect/>
            </a:gradFill>
            <a:ln w="12700" cap="flat" cmpd="sng" algn="ctr">
              <a:gradFill>
                <a:gsLst>
                  <a:gs pos="0">
                    <a:srgbClr val="4BF0F0">
                      <a:alpha val="0"/>
                    </a:srgbClr>
                  </a:gs>
                  <a:gs pos="50000">
                    <a:srgbClr val="4BF0F0">
                      <a:alpha val="25000"/>
                    </a:srgbClr>
                  </a:gs>
                  <a:gs pos="100000">
                    <a:srgbClr val="4BF0F0"/>
                  </a:gs>
                </a:gsLst>
                <a:lin ang="5400000" scaled="0"/>
              </a:gradFill>
              <a:prstDash val="solid"/>
            </a:ln>
            <a:effectLst/>
          </p:spPr>
          <p:txBody>
            <a:bodyPr rtlCol="0" anchor="ctr"/>
            <a:lstStyle/>
            <a:p>
              <a:pPr algn="ctr" defTabSz="685617" fontAlgn="auto">
                <a:spcBef>
                  <a:spcPts val="0"/>
                </a:spcBef>
                <a:spcAft>
                  <a:spcPts val="0"/>
                </a:spcAft>
                <a:buClr>
                  <a:srgbClr val="FFFFFF"/>
                </a:buClr>
                <a:buSzPct val="60000"/>
                <a:defRPr/>
              </a:pPr>
              <a:endParaRPr lang="zh-CN" altLang="en-US" sz="600" kern="0">
                <a:solidFill>
                  <a:srgbClr val="000000"/>
                </a:solidFill>
                <a:latin typeface="微软雅黑" panose="020B0503020204020204" pitchFamily="34" charset="-122"/>
                <a:ea typeface="微软雅黑" panose="020B0503020204020204" pitchFamily="34" charset="-122"/>
                <a:cs typeface="Arial" pitchFamily="34" charset="0"/>
              </a:endParaRPr>
            </a:p>
          </p:txBody>
        </p:sp>
        <p:sp>
          <p:nvSpPr>
            <p:cNvPr id="10" name="右箭头 9"/>
            <p:cNvSpPr/>
            <p:nvPr/>
          </p:nvSpPr>
          <p:spPr>
            <a:xfrm>
              <a:off x="8257828" y="1700809"/>
              <a:ext cx="397105" cy="342937"/>
            </a:xfrm>
            <a:prstGeom prst="rightArrow">
              <a:avLst/>
            </a:prstGeom>
            <a:gradFill flip="none" rotWithShape="1">
              <a:gsLst>
                <a:gs pos="0">
                  <a:srgbClr val="03D4A8"/>
                </a:gs>
                <a:gs pos="25000">
                  <a:srgbClr val="21D6E0"/>
                </a:gs>
                <a:gs pos="75000">
                  <a:srgbClr val="0087E6"/>
                </a:gs>
                <a:gs pos="100000">
                  <a:srgbClr val="005CBF"/>
                </a:gs>
              </a:gsLst>
              <a:lin ang="5400000" scaled="0"/>
              <a:tileRect/>
            </a:gradFill>
            <a:ln w="12700" cap="flat" cmpd="sng" algn="ctr">
              <a:gradFill>
                <a:gsLst>
                  <a:gs pos="0">
                    <a:srgbClr val="4BF0F0">
                      <a:alpha val="0"/>
                    </a:srgbClr>
                  </a:gs>
                  <a:gs pos="50000">
                    <a:srgbClr val="4BF0F0">
                      <a:alpha val="25000"/>
                    </a:srgbClr>
                  </a:gs>
                  <a:gs pos="100000">
                    <a:srgbClr val="4BF0F0"/>
                  </a:gs>
                </a:gsLst>
                <a:lin ang="5400000" scaled="0"/>
              </a:gradFill>
              <a:prstDash val="solid"/>
            </a:ln>
            <a:effectLst/>
          </p:spPr>
          <p:txBody>
            <a:bodyPr rtlCol="0" anchor="ctr"/>
            <a:lstStyle/>
            <a:p>
              <a:pPr algn="ctr" defTabSz="685617" fontAlgn="auto">
                <a:spcBef>
                  <a:spcPts val="0"/>
                </a:spcBef>
                <a:spcAft>
                  <a:spcPts val="0"/>
                </a:spcAft>
                <a:buClr>
                  <a:srgbClr val="FFFFFF"/>
                </a:buClr>
                <a:buSzPct val="60000"/>
                <a:defRPr/>
              </a:pPr>
              <a:endParaRPr lang="zh-CN" altLang="en-US" sz="600" kern="0">
                <a:solidFill>
                  <a:srgbClr val="000000"/>
                </a:solidFill>
                <a:latin typeface="微软雅黑" panose="020B0503020204020204" pitchFamily="34" charset="-122"/>
                <a:ea typeface="微软雅黑" panose="020B0503020204020204" pitchFamily="34" charset="-122"/>
                <a:cs typeface="Arial" pitchFamily="34" charset="0"/>
              </a:endParaRPr>
            </a:p>
          </p:txBody>
        </p:sp>
      </p:grpSp>
      <p:pic>
        <p:nvPicPr>
          <p:cNvPr id="20" name="图片 19"/>
          <p:cNvPicPr>
            <a:picLocks noChangeAspect="1"/>
          </p:cNvPicPr>
          <p:nvPr/>
        </p:nvPicPr>
        <p:blipFill>
          <a:blip r:embed="rId5"/>
          <a:stretch>
            <a:fillRect/>
          </a:stretch>
        </p:blipFill>
        <p:spPr>
          <a:xfrm>
            <a:off x="4445650" y="1490866"/>
            <a:ext cx="3812178" cy="2916034"/>
          </a:xfrm>
          <a:prstGeom prst="rect">
            <a:avLst/>
          </a:prstGeom>
        </p:spPr>
      </p:pic>
      <p:graphicFrame>
        <p:nvGraphicFramePr>
          <p:cNvPr id="21" name="对象 20"/>
          <p:cNvGraphicFramePr/>
          <p:nvPr>
            <p:extLst>
              <p:ext uri="{D42A27DB-BD31-4B8C-83A1-F6EECF244321}">
                <p14:modId xmlns:p14="http://schemas.microsoft.com/office/powerpoint/2010/main" val="265007374"/>
              </p:ext>
            </p:extLst>
          </p:nvPr>
        </p:nvGraphicFramePr>
        <p:xfrm>
          <a:off x="183717" y="1478167"/>
          <a:ext cx="3956483" cy="2916034"/>
        </p:xfrm>
        <a:graphic>
          <a:graphicData uri="http://schemas.openxmlformats.org/presentationml/2006/ole">
            <mc:AlternateContent xmlns:mc="http://schemas.openxmlformats.org/markup-compatibility/2006">
              <mc:Choice xmlns:v="urn:schemas-microsoft-com:vml" Requires="v">
                <p:oleObj spid="_x0000_s1032" r:id="rId6" imgW="6524625" imgH="4429125" progId="Paint.Picture">
                  <p:embed/>
                </p:oleObj>
              </mc:Choice>
              <mc:Fallback>
                <p:oleObj r:id="rId6" imgW="6524625" imgH="4429125" progId="Paint.Picture">
                  <p:embed/>
                  <p:pic>
                    <p:nvPicPr>
                      <p:cNvPr id="46" name="对象 45"/>
                      <p:cNvPicPr/>
                      <p:nvPr/>
                    </p:nvPicPr>
                    <p:blipFill>
                      <a:blip r:embed="rId7"/>
                      <a:stretch>
                        <a:fillRect/>
                      </a:stretch>
                    </p:blipFill>
                    <p:spPr>
                      <a:xfrm>
                        <a:off x="183717" y="1478167"/>
                        <a:ext cx="3956483" cy="2916034"/>
                      </a:xfrm>
                      <a:prstGeom prst="rect">
                        <a:avLst/>
                      </a:prstGeom>
                    </p:spPr>
                  </p:pic>
                </p:oleObj>
              </mc:Fallback>
            </mc:AlternateContent>
          </a:graphicData>
        </a:graphic>
      </p:graphicFrame>
      <p:pic>
        <p:nvPicPr>
          <p:cNvPr id="22" name="图片 21"/>
          <p:cNvPicPr>
            <a:picLocks noChangeAspect="1"/>
          </p:cNvPicPr>
          <p:nvPr/>
        </p:nvPicPr>
        <p:blipFill>
          <a:blip r:embed="rId8"/>
          <a:stretch>
            <a:fillRect/>
          </a:stretch>
        </p:blipFill>
        <p:spPr>
          <a:xfrm>
            <a:off x="8456380" y="1490867"/>
            <a:ext cx="3562350" cy="2916034"/>
          </a:xfrm>
          <a:prstGeom prst="rect">
            <a:avLst/>
          </a:prstGeom>
        </p:spPr>
      </p:pic>
      <p:grpSp>
        <p:nvGrpSpPr>
          <p:cNvPr id="23" name="组合 22"/>
          <p:cNvGrpSpPr/>
          <p:nvPr/>
        </p:nvGrpSpPr>
        <p:grpSpPr>
          <a:xfrm>
            <a:off x="183717" y="5196249"/>
            <a:ext cx="2895769" cy="871012"/>
            <a:chOff x="183717" y="5196249"/>
            <a:chExt cx="3617231" cy="871012"/>
          </a:xfrm>
        </p:grpSpPr>
        <p:sp>
          <p:nvSpPr>
            <p:cNvPr id="24" name="圆角矩形 23"/>
            <p:cNvSpPr/>
            <p:nvPr/>
          </p:nvSpPr>
          <p:spPr bwMode="auto">
            <a:xfrm>
              <a:off x="183717" y="5196249"/>
              <a:ext cx="1442924" cy="440586"/>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r>
                <a:rPr kumimoji="0" lang="en-US" altLang="zh-CN" sz="1400" b="0" i="0" u="none" strike="noStrike" cap="none" normalizeH="0" baseline="0" dirty="0" smtClean="0">
                  <a:ln>
                    <a:noFill/>
                  </a:ln>
                  <a:solidFill>
                    <a:schemeClr val="tx1"/>
                  </a:solidFill>
                  <a:effectLst/>
                  <a:latin typeface="Arial" charset="0"/>
                  <a:ea typeface="宋体" charset="-122"/>
                </a:rPr>
                <a:t>app</a:t>
              </a:r>
              <a:endParaRPr kumimoji="0" lang="zh-CN" altLang="en-US" sz="1400" b="0" i="0" u="none" strike="noStrike" cap="none" normalizeH="0" baseline="0" dirty="0" smtClean="0">
                <a:ln>
                  <a:noFill/>
                </a:ln>
                <a:solidFill>
                  <a:schemeClr val="tx1"/>
                </a:solidFill>
                <a:effectLst/>
                <a:latin typeface="Arial" charset="0"/>
                <a:ea typeface="宋体" charset="-122"/>
              </a:endParaRPr>
            </a:p>
          </p:txBody>
        </p:sp>
        <p:sp>
          <p:nvSpPr>
            <p:cNvPr id="25" name="圆角矩形 24"/>
            <p:cNvSpPr/>
            <p:nvPr/>
          </p:nvSpPr>
          <p:spPr bwMode="auto">
            <a:xfrm>
              <a:off x="215003" y="5636835"/>
              <a:ext cx="1405168" cy="430426"/>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r>
                <a:rPr kumimoji="0" lang="en-US" altLang="zh-CN" sz="1400" b="0" i="0" u="none" strike="noStrike" cap="none" normalizeH="0" baseline="0" dirty="0" smtClean="0">
                  <a:ln>
                    <a:noFill/>
                  </a:ln>
                  <a:solidFill>
                    <a:schemeClr val="tx1"/>
                  </a:solidFill>
                  <a:effectLst/>
                  <a:latin typeface="Arial" charset="0"/>
                  <a:ea typeface="宋体" charset="-122"/>
                </a:rPr>
                <a:t>fabric sdk</a:t>
              </a:r>
              <a:endParaRPr kumimoji="0" lang="zh-CN" altLang="en-US" sz="1400" b="0" i="0" u="none" strike="noStrike" cap="none" normalizeH="0" baseline="0" dirty="0" smtClean="0">
                <a:ln>
                  <a:noFill/>
                </a:ln>
                <a:solidFill>
                  <a:schemeClr val="tx1"/>
                </a:solidFill>
                <a:effectLst/>
                <a:latin typeface="Arial" charset="0"/>
                <a:ea typeface="宋体" charset="-122"/>
              </a:endParaRPr>
            </a:p>
          </p:txBody>
        </p:sp>
        <p:sp>
          <p:nvSpPr>
            <p:cNvPr id="26" name="圆角矩形 25"/>
            <p:cNvSpPr/>
            <p:nvPr/>
          </p:nvSpPr>
          <p:spPr bwMode="auto">
            <a:xfrm>
              <a:off x="2358024" y="5196249"/>
              <a:ext cx="1442924" cy="440586"/>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r>
                <a:rPr lang="en-US" altLang="zh-CN" sz="1400" dirty="0" smtClean="0">
                  <a:latin typeface="Arial" charset="0"/>
                  <a:ea typeface="宋体" charset="-122"/>
                </a:rPr>
                <a:t>chaincode</a:t>
              </a:r>
              <a:endParaRPr kumimoji="0" lang="zh-CN" altLang="en-US" sz="1400" b="0" i="0" u="none" strike="noStrike" cap="none" normalizeH="0" baseline="0" dirty="0" smtClean="0">
                <a:ln>
                  <a:noFill/>
                </a:ln>
                <a:solidFill>
                  <a:schemeClr val="tx1"/>
                </a:solidFill>
                <a:effectLst/>
                <a:latin typeface="Arial" charset="0"/>
                <a:ea typeface="宋体" charset="-122"/>
              </a:endParaRPr>
            </a:p>
          </p:txBody>
        </p:sp>
        <p:sp>
          <p:nvSpPr>
            <p:cNvPr id="27" name="圆角矩形 26"/>
            <p:cNvSpPr/>
            <p:nvPr/>
          </p:nvSpPr>
          <p:spPr bwMode="auto">
            <a:xfrm>
              <a:off x="2389310" y="5636835"/>
              <a:ext cx="1405168" cy="430426"/>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r>
                <a:rPr lang="en-US" altLang="zh-CN" sz="1400" dirty="0" smtClean="0">
                  <a:latin typeface="Arial" charset="0"/>
                  <a:ea typeface="宋体" charset="-122"/>
                </a:rPr>
                <a:t>peer</a:t>
              </a:r>
              <a:endParaRPr kumimoji="0" lang="zh-CN" altLang="en-US" sz="1400" b="0" i="0" u="none" strike="noStrike" cap="none" normalizeH="0" baseline="0" dirty="0" smtClean="0">
                <a:ln>
                  <a:noFill/>
                </a:ln>
                <a:solidFill>
                  <a:schemeClr val="tx1"/>
                </a:solidFill>
                <a:effectLst/>
                <a:latin typeface="Arial" charset="0"/>
                <a:ea typeface="宋体" charset="-122"/>
              </a:endParaRPr>
            </a:p>
          </p:txBody>
        </p:sp>
        <p:cxnSp>
          <p:nvCxnSpPr>
            <p:cNvPr id="28" name="直接箭头连接符 27"/>
            <p:cNvCxnSpPr>
              <a:stCxn id="25" idx="3"/>
              <a:endCxn id="27" idx="1"/>
            </p:cNvCxnSpPr>
            <p:nvPr/>
          </p:nvCxnSpPr>
          <p:spPr bwMode="auto">
            <a:xfrm>
              <a:off x="1620171" y="5852048"/>
              <a:ext cx="769139" cy="0"/>
            </a:xfrm>
            <a:prstGeom prst="straightConnector1">
              <a:avLst/>
            </a:prstGeom>
            <a:noFill/>
            <a:ln>
              <a:solidFill>
                <a:schemeClr val="tx1"/>
              </a:solidFill>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9" name="组合 28"/>
          <p:cNvGrpSpPr/>
          <p:nvPr/>
        </p:nvGrpSpPr>
        <p:grpSpPr>
          <a:xfrm>
            <a:off x="8891398" y="4846718"/>
            <a:ext cx="3127332" cy="1306520"/>
            <a:chOff x="4563617" y="4912454"/>
            <a:chExt cx="3899233" cy="1306520"/>
          </a:xfrm>
        </p:grpSpPr>
        <p:sp>
          <p:nvSpPr>
            <p:cNvPr id="30" name="圆角矩形 29"/>
            <p:cNvSpPr/>
            <p:nvPr/>
          </p:nvSpPr>
          <p:spPr bwMode="auto">
            <a:xfrm>
              <a:off x="4570087" y="4912454"/>
              <a:ext cx="1711986" cy="440586"/>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r>
                <a:rPr kumimoji="0" lang="en-US" altLang="zh-CN" sz="1400" b="0" i="0" u="none" strike="noStrike" cap="none" normalizeH="0" baseline="0" dirty="0" smtClean="0">
                  <a:ln>
                    <a:noFill/>
                  </a:ln>
                  <a:solidFill>
                    <a:schemeClr val="tx1"/>
                  </a:solidFill>
                  <a:effectLst/>
                  <a:latin typeface="Arial" charset="0"/>
                  <a:ea typeface="宋体" charset="-122"/>
                </a:rPr>
                <a:t>app</a:t>
              </a:r>
              <a:endParaRPr kumimoji="0" lang="zh-CN" altLang="en-US" sz="1400" b="0" i="0" u="none" strike="noStrike" cap="none" normalizeH="0" baseline="0" dirty="0" smtClean="0">
                <a:ln>
                  <a:noFill/>
                </a:ln>
                <a:solidFill>
                  <a:schemeClr val="tx1"/>
                </a:solidFill>
                <a:effectLst/>
                <a:latin typeface="Arial" charset="0"/>
                <a:ea typeface="宋体" charset="-122"/>
              </a:endParaRPr>
            </a:p>
          </p:txBody>
        </p:sp>
        <p:sp>
          <p:nvSpPr>
            <p:cNvPr id="31" name="圆角矩形 30"/>
            <p:cNvSpPr/>
            <p:nvPr/>
          </p:nvSpPr>
          <p:spPr bwMode="auto">
            <a:xfrm>
              <a:off x="4563618" y="5788548"/>
              <a:ext cx="1737334" cy="430426"/>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r>
                <a:rPr kumimoji="0" lang="en-US" altLang="zh-CN" sz="1400" b="0" i="0" u="none" strike="noStrike" cap="none" normalizeH="0" baseline="0" dirty="0" smtClean="0">
                  <a:ln>
                    <a:noFill/>
                  </a:ln>
                  <a:solidFill>
                    <a:schemeClr val="tx1"/>
                  </a:solidFill>
                  <a:effectLst/>
                  <a:latin typeface="Arial" charset="0"/>
                  <a:ea typeface="宋体" charset="-122"/>
                </a:rPr>
                <a:t>fabric java sdk</a:t>
              </a:r>
              <a:endParaRPr kumimoji="0" lang="zh-CN" altLang="en-US" sz="1400" b="0" i="0" u="none" strike="noStrike" cap="none" normalizeH="0" baseline="0" dirty="0" smtClean="0">
                <a:ln>
                  <a:noFill/>
                </a:ln>
                <a:solidFill>
                  <a:schemeClr val="tx1"/>
                </a:solidFill>
                <a:effectLst/>
                <a:latin typeface="Arial" charset="0"/>
                <a:ea typeface="宋体" charset="-122"/>
              </a:endParaRPr>
            </a:p>
          </p:txBody>
        </p:sp>
        <p:sp>
          <p:nvSpPr>
            <p:cNvPr id="32" name="圆角矩形 31"/>
            <p:cNvSpPr/>
            <p:nvPr/>
          </p:nvSpPr>
          <p:spPr bwMode="auto">
            <a:xfrm>
              <a:off x="7019926" y="5323249"/>
              <a:ext cx="1442924" cy="440586"/>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r>
                <a:rPr lang="en-US" altLang="zh-CN" sz="1400" dirty="0" smtClean="0">
                  <a:latin typeface="Arial" charset="0"/>
                  <a:ea typeface="宋体" charset="-122"/>
                </a:rPr>
                <a:t>chaincode</a:t>
              </a:r>
              <a:endParaRPr kumimoji="0" lang="zh-CN" altLang="en-US" sz="1400" b="0" i="0" u="none" strike="noStrike" cap="none" normalizeH="0" baseline="0" dirty="0" smtClean="0">
                <a:ln>
                  <a:noFill/>
                </a:ln>
                <a:solidFill>
                  <a:schemeClr val="tx1"/>
                </a:solidFill>
                <a:effectLst/>
                <a:latin typeface="Arial" charset="0"/>
                <a:ea typeface="宋体" charset="-122"/>
              </a:endParaRPr>
            </a:p>
          </p:txBody>
        </p:sp>
        <p:sp>
          <p:nvSpPr>
            <p:cNvPr id="33" name="圆角矩形 32"/>
            <p:cNvSpPr/>
            <p:nvPr/>
          </p:nvSpPr>
          <p:spPr bwMode="auto">
            <a:xfrm>
              <a:off x="7051212" y="5763835"/>
              <a:ext cx="1405168" cy="430426"/>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r>
                <a:rPr lang="en-US" altLang="zh-CN" sz="1400" dirty="0" smtClean="0">
                  <a:latin typeface="Arial" charset="0"/>
                  <a:ea typeface="宋体" charset="-122"/>
                </a:rPr>
                <a:t>peer</a:t>
              </a:r>
              <a:endParaRPr kumimoji="0" lang="zh-CN" altLang="en-US" sz="1400" b="0" i="0" u="none" strike="noStrike" cap="none" normalizeH="0" baseline="0" dirty="0" smtClean="0">
                <a:ln>
                  <a:noFill/>
                </a:ln>
                <a:solidFill>
                  <a:schemeClr val="tx1"/>
                </a:solidFill>
                <a:effectLst/>
                <a:latin typeface="Arial" charset="0"/>
                <a:ea typeface="宋体" charset="-122"/>
              </a:endParaRPr>
            </a:p>
          </p:txBody>
        </p:sp>
        <p:cxnSp>
          <p:nvCxnSpPr>
            <p:cNvPr id="34" name="直接箭头连接符 33"/>
            <p:cNvCxnSpPr>
              <a:endCxn id="33" idx="1"/>
            </p:cNvCxnSpPr>
            <p:nvPr/>
          </p:nvCxnSpPr>
          <p:spPr bwMode="auto">
            <a:xfrm flipV="1">
              <a:off x="6300952" y="5979048"/>
              <a:ext cx="750260" cy="0"/>
            </a:xfrm>
            <a:prstGeom prst="straightConnector1">
              <a:avLst/>
            </a:prstGeom>
            <a:noFill/>
            <a:ln>
              <a:solidFill>
                <a:schemeClr val="tx1"/>
              </a:solidFill>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圆角矩形 34"/>
            <p:cNvSpPr/>
            <p:nvPr/>
          </p:nvSpPr>
          <p:spPr bwMode="auto">
            <a:xfrm>
              <a:off x="4563617" y="5347962"/>
              <a:ext cx="1737334" cy="440586"/>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r>
                <a:rPr lang="en-US" altLang="zh-CN" sz="1400" dirty="0" smtClean="0">
                  <a:latin typeface="Arial" charset="0"/>
                  <a:ea typeface="宋体" charset="-122"/>
                </a:rPr>
                <a:t>fabric jdbc</a:t>
              </a:r>
              <a:endParaRPr kumimoji="0" lang="zh-CN" altLang="en-US" sz="1400" b="0" i="0" u="none" strike="noStrike" cap="none" normalizeH="0" baseline="0" dirty="0" smtClean="0">
                <a:ln>
                  <a:noFill/>
                </a:ln>
                <a:solidFill>
                  <a:schemeClr val="tx1"/>
                </a:solidFill>
                <a:effectLst/>
                <a:latin typeface="Arial" charset="0"/>
                <a:ea typeface="宋体" charset="-122"/>
              </a:endParaRPr>
            </a:p>
          </p:txBody>
        </p:sp>
      </p:grpSp>
      <p:grpSp>
        <p:nvGrpSpPr>
          <p:cNvPr id="36" name="组合 35"/>
          <p:cNvGrpSpPr/>
          <p:nvPr/>
        </p:nvGrpSpPr>
        <p:grpSpPr>
          <a:xfrm>
            <a:off x="3525307" y="5188972"/>
            <a:ext cx="4905918" cy="895725"/>
            <a:chOff x="7249255" y="5328903"/>
            <a:chExt cx="4905918" cy="895725"/>
          </a:xfrm>
        </p:grpSpPr>
        <p:sp>
          <p:nvSpPr>
            <p:cNvPr id="37" name="圆角矩形 36"/>
            <p:cNvSpPr/>
            <p:nvPr/>
          </p:nvSpPr>
          <p:spPr bwMode="auto">
            <a:xfrm>
              <a:off x="7249255" y="5357305"/>
              <a:ext cx="1373077" cy="440586"/>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r>
                <a:rPr kumimoji="0" lang="en-US" altLang="zh-CN" sz="1400" b="0" i="0" u="none" strike="noStrike" cap="none" normalizeH="0" baseline="0" dirty="0" smtClean="0">
                  <a:ln>
                    <a:noFill/>
                  </a:ln>
                  <a:solidFill>
                    <a:schemeClr val="tx1"/>
                  </a:solidFill>
                  <a:effectLst/>
                  <a:latin typeface="Arial" charset="0"/>
                  <a:ea typeface="宋体" charset="-122"/>
                </a:rPr>
                <a:t>app</a:t>
              </a:r>
              <a:endParaRPr kumimoji="0" lang="zh-CN" altLang="en-US" sz="1400" b="0" i="0" u="none" strike="noStrike" cap="none" normalizeH="0" baseline="0" dirty="0" smtClean="0">
                <a:ln>
                  <a:noFill/>
                </a:ln>
                <a:solidFill>
                  <a:schemeClr val="tx1"/>
                </a:solidFill>
                <a:effectLst/>
                <a:latin typeface="Arial" charset="0"/>
                <a:ea typeface="宋体" charset="-122"/>
              </a:endParaRPr>
            </a:p>
          </p:txBody>
        </p:sp>
        <p:sp>
          <p:nvSpPr>
            <p:cNvPr id="38" name="圆角矩形 37"/>
            <p:cNvSpPr/>
            <p:nvPr/>
          </p:nvSpPr>
          <p:spPr bwMode="auto">
            <a:xfrm>
              <a:off x="9027842" y="5794202"/>
              <a:ext cx="1393407" cy="430426"/>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r>
                <a:rPr kumimoji="0" lang="en-US" altLang="zh-CN" sz="1400" b="0" i="0" u="none" strike="noStrike" cap="none" normalizeH="0" baseline="0" dirty="0" smtClean="0">
                  <a:ln>
                    <a:noFill/>
                  </a:ln>
                  <a:solidFill>
                    <a:schemeClr val="tx1"/>
                  </a:solidFill>
                  <a:effectLst/>
                  <a:latin typeface="Arial" charset="0"/>
                  <a:ea typeface="宋体" charset="-122"/>
                </a:rPr>
                <a:t>fabric sdk</a:t>
              </a:r>
              <a:endParaRPr kumimoji="0" lang="zh-CN" altLang="en-US" sz="1400" b="0" i="0" u="none" strike="noStrike" cap="none" normalizeH="0" baseline="0" dirty="0" smtClean="0">
                <a:ln>
                  <a:noFill/>
                </a:ln>
                <a:solidFill>
                  <a:schemeClr val="tx1"/>
                </a:solidFill>
                <a:effectLst/>
                <a:latin typeface="Arial" charset="0"/>
                <a:ea typeface="宋体" charset="-122"/>
              </a:endParaRPr>
            </a:p>
          </p:txBody>
        </p:sp>
        <p:sp>
          <p:nvSpPr>
            <p:cNvPr id="39" name="圆角矩形 38"/>
            <p:cNvSpPr/>
            <p:nvPr/>
          </p:nvSpPr>
          <p:spPr bwMode="auto">
            <a:xfrm>
              <a:off x="10997894" y="5328903"/>
              <a:ext cx="1157279" cy="440586"/>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r>
                <a:rPr lang="en-US" altLang="zh-CN" sz="1400" dirty="0" smtClean="0">
                  <a:latin typeface="Arial" charset="0"/>
                  <a:ea typeface="宋体" charset="-122"/>
                </a:rPr>
                <a:t>chaincode</a:t>
              </a:r>
              <a:endParaRPr kumimoji="0" lang="zh-CN" altLang="en-US" sz="1400" b="0" i="0" u="none" strike="noStrike" cap="none" normalizeH="0" baseline="0" dirty="0" smtClean="0">
                <a:ln>
                  <a:noFill/>
                </a:ln>
                <a:solidFill>
                  <a:schemeClr val="tx1"/>
                </a:solidFill>
                <a:effectLst/>
                <a:latin typeface="Arial" charset="0"/>
                <a:ea typeface="宋体" charset="-122"/>
              </a:endParaRPr>
            </a:p>
          </p:txBody>
        </p:sp>
        <p:sp>
          <p:nvSpPr>
            <p:cNvPr id="40" name="圆角矩形 39"/>
            <p:cNvSpPr/>
            <p:nvPr/>
          </p:nvSpPr>
          <p:spPr bwMode="auto">
            <a:xfrm>
              <a:off x="11022986" y="5769489"/>
              <a:ext cx="1126998" cy="430426"/>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r>
                <a:rPr lang="en-US" altLang="zh-CN" sz="1400" dirty="0" smtClean="0">
                  <a:latin typeface="Arial" charset="0"/>
                  <a:ea typeface="宋体" charset="-122"/>
                </a:rPr>
                <a:t>peer</a:t>
              </a:r>
              <a:endParaRPr kumimoji="0" lang="zh-CN" altLang="en-US" sz="1400" b="0" i="0" u="none" strike="noStrike" cap="none" normalizeH="0" baseline="0" dirty="0" smtClean="0">
                <a:ln>
                  <a:noFill/>
                </a:ln>
                <a:solidFill>
                  <a:schemeClr val="tx1"/>
                </a:solidFill>
                <a:effectLst/>
                <a:latin typeface="Arial" charset="0"/>
                <a:ea typeface="宋体" charset="-122"/>
              </a:endParaRPr>
            </a:p>
          </p:txBody>
        </p:sp>
        <p:cxnSp>
          <p:nvCxnSpPr>
            <p:cNvPr id="41" name="直接箭头连接符 40"/>
            <p:cNvCxnSpPr>
              <a:endCxn id="40" idx="1"/>
            </p:cNvCxnSpPr>
            <p:nvPr/>
          </p:nvCxnSpPr>
          <p:spPr bwMode="auto">
            <a:xfrm flipV="1">
              <a:off x="10421249" y="5984702"/>
              <a:ext cx="601737" cy="0"/>
            </a:xfrm>
            <a:prstGeom prst="straightConnector1">
              <a:avLst/>
            </a:prstGeom>
            <a:noFill/>
            <a:ln>
              <a:solidFill>
                <a:schemeClr val="tx1"/>
              </a:solidFill>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圆角矩形 41"/>
            <p:cNvSpPr/>
            <p:nvPr/>
          </p:nvSpPr>
          <p:spPr bwMode="auto">
            <a:xfrm>
              <a:off x="9027841" y="5353616"/>
              <a:ext cx="1393407" cy="440586"/>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r>
                <a:rPr kumimoji="0" lang="en-US" altLang="zh-CN" sz="1400" b="0" i="0" u="none" strike="noStrike" cap="none" normalizeH="0" baseline="0" dirty="0" smtClean="0">
                  <a:ln>
                    <a:noFill/>
                  </a:ln>
                  <a:solidFill>
                    <a:schemeClr val="tx1"/>
                  </a:solidFill>
                  <a:effectLst/>
                  <a:latin typeface="Arial" charset="0"/>
                  <a:ea typeface="宋体" charset="-122"/>
                </a:rPr>
                <a:t>fabric restful  api</a:t>
              </a:r>
              <a:endParaRPr kumimoji="0" lang="zh-CN" altLang="en-US" sz="1400" b="0" i="0" u="none" strike="noStrike" cap="none" normalizeH="0" baseline="0" dirty="0" smtClean="0">
                <a:ln>
                  <a:noFill/>
                </a:ln>
                <a:solidFill>
                  <a:schemeClr val="tx1"/>
                </a:solidFill>
                <a:effectLst/>
                <a:latin typeface="Arial" charset="0"/>
                <a:ea typeface="宋体" charset="-122"/>
              </a:endParaRPr>
            </a:p>
          </p:txBody>
        </p:sp>
        <p:cxnSp>
          <p:nvCxnSpPr>
            <p:cNvPr id="43" name="直接箭头连接符 42"/>
            <p:cNvCxnSpPr>
              <a:endCxn id="42" idx="1"/>
            </p:cNvCxnSpPr>
            <p:nvPr/>
          </p:nvCxnSpPr>
          <p:spPr bwMode="auto">
            <a:xfrm>
              <a:off x="8622332" y="5562950"/>
              <a:ext cx="405509" cy="0"/>
            </a:xfrm>
            <a:prstGeom prst="straightConnector1">
              <a:avLst/>
            </a:prstGeom>
            <a:noFill/>
            <a:ln>
              <a:solidFill>
                <a:schemeClr val="tx1"/>
              </a:solidFill>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4" name="文本框 43"/>
          <p:cNvSpPr txBox="1"/>
          <p:nvPr/>
        </p:nvSpPr>
        <p:spPr>
          <a:xfrm>
            <a:off x="208763" y="3765815"/>
            <a:ext cx="3057247" cy="523220"/>
          </a:xfrm>
          <a:prstGeom prst="rect">
            <a:avLst/>
          </a:prstGeom>
          <a:noFill/>
        </p:spPr>
        <p:txBody>
          <a:bodyPr wrap="none" rtlCol="0">
            <a:spAutoFit/>
          </a:bodyPr>
          <a:lstStyle/>
          <a:p>
            <a:r>
              <a:rPr lang="zh-CN" altLang="en-US" sz="2800" b="1" dirty="0" smtClean="0">
                <a:solidFill>
                  <a:srgbClr val="C00000"/>
                </a:solidFill>
              </a:rPr>
              <a:t>链码调用三种模式</a:t>
            </a:r>
            <a:endParaRPr lang="zh-CN" altLang="en-US" sz="2800" b="1" dirty="0">
              <a:solidFill>
                <a:srgbClr val="C00000"/>
              </a:solidFill>
            </a:endParaRPr>
          </a:p>
        </p:txBody>
      </p:sp>
      <p:sp>
        <p:nvSpPr>
          <p:cNvPr id="45" name="文本框 44"/>
          <p:cNvSpPr txBox="1"/>
          <p:nvPr/>
        </p:nvSpPr>
        <p:spPr>
          <a:xfrm>
            <a:off x="167334" y="4468329"/>
            <a:ext cx="877163" cy="369332"/>
          </a:xfrm>
          <a:prstGeom prst="rect">
            <a:avLst/>
          </a:prstGeom>
          <a:noFill/>
        </p:spPr>
        <p:txBody>
          <a:bodyPr wrap="none" rtlCol="0">
            <a:spAutoFit/>
          </a:bodyPr>
          <a:lstStyle/>
          <a:p>
            <a:r>
              <a:rPr lang="zh-CN" altLang="en-US" b="1" dirty="0" smtClean="0">
                <a:solidFill>
                  <a:srgbClr val="C00000"/>
                </a:solidFill>
              </a:rPr>
              <a:t>方式一</a:t>
            </a:r>
            <a:endParaRPr lang="zh-CN" altLang="en-US" b="1" dirty="0">
              <a:solidFill>
                <a:srgbClr val="C00000"/>
              </a:solidFill>
            </a:endParaRPr>
          </a:p>
        </p:txBody>
      </p:sp>
      <p:sp>
        <p:nvSpPr>
          <p:cNvPr id="46" name="矩形 45"/>
          <p:cNvSpPr/>
          <p:nvPr/>
        </p:nvSpPr>
        <p:spPr>
          <a:xfrm>
            <a:off x="3570774" y="4540192"/>
            <a:ext cx="877163" cy="369332"/>
          </a:xfrm>
          <a:prstGeom prst="rect">
            <a:avLst/>
          </a:prstGeom>
        </p:spPr>
        <p:txBody>
          <a:bodyPr wrap="none">
            <a:spAutoFit/>
          </a:bodyPr>
          <a:lstStyle/>
          <a:p>
            <a:r>
              <a:rPr lang="zh-CN" altLang="en-US" b="1" dirty="0" smtClean="0">
                <a:solidFill>
                  <a:srgbClr val="C00000"/>
                </a:solidFill>
              </a:rPr>
              <a:t>方式二</a:t>
            </a:r>
            <a:endParaRPr lang="zh-CN" altLang="en-US" dirty="0"/>
          </a:p>
        </p:txBody>
      </p:sp>
      <p:sp>
        <p:nvSpPr>
          <p:cNvPr id="47" name="矩形 46"/>
          <p:cNvSpPr/>
          <p:nvPr/>
        </p:nvSpPr>
        <p:spPr>
          <a:xfrm>
            <a:off x="8866884" y="4468329"/>
            <a:ext cx="877163" cy="369332"/>
          </a:xfrm>
          <a:prstGeom prst="rect">
            <a:avLst/>
          </a:prstGeom>
        </p:spPr>
        <p:txBody>
          <a:bodyPr wrap="none">
            <a:spAutoFit/>
          </a:bodyPr>
          <a:lstStyle/>
          <a:p>
            <a:r>
              <a:rPr lang="zh-CN" altLang="en-US" b="1" dirty="0" smtClean="0">
                <a:solidFill>
                  <a:srgbClr val="C00000"/>
                </a:solidFill>
              </a:rPr>
              <a:t>方式</a:t>
            </a:r>
            <a:r>
              <a:rPr lang="zh-CN" altLang="en-US" b="1" dirty="0">
                <a:solidFill>
                  <a:srgbClr val="C00000"/>
                </a:solidFill>
              </a:rPr>
              <a:t>三</a:t>
            </a:r>
            <a:endParaRPr lang="zh-CN" altLang="en-US" dirty="0"/>
          </a:p>
        </p:txBody>
      </p:sp>
      <p:cxnSp>
        <p:nvCxnSpPr>
          <p:cNvPr id="48" name="直接连接符 47"/>
          <p:cNvCxnSpPr/>
          <p:nvPr/>
        </p:nvCxnSpPr>
        <p:spPr bwMode="auto">
          <a:xfrm flipH="1">
            <a:off x="3247620" y="4773480"/>
            <a:ext cx="12700" cy="1408651"/>
          </a:xfrm>
          <a:prstGeom prst="line">
            <a:avLst/>
          </a:prstGeom>
          <a:noFill/>
          <a:ln w="38100">
            <a:solidFill>
              <a:schemeClr val="bg1">
                <a:lumMod val="65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接连接符 48"/>
          <p:cNvCxnSpPr/>
          <p:nvPr/>
        </p:nvCxnSpPr>
        <p:spPr bwMode="auto">
          <a:xfrm flipH="1">
            <a:off x="8679745" y="4729652"/>
            <a:ext cx="12700" cy="1408651"/>
          </a:xfrm>
          <a:prstGeom prst="line">
            <a:avLst/>
          </a:prstGeom>
          <a:noFill/>
          <a:ln w="38100">
            <a:solidFill>
              <a:schemeClr val="bg1">
                <a:lumMod val="65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圆角矩形 49"/>
          <p:cNvSpPr/>
          <p:nvPr/>
        </p:nvSpPr>
        <p:spPr bwMode="auto">
          <a:xfrm>
            <a:off x="1707793" y="4846718"/>
            <a:ext cx="1478263" cy="1335413"/>
          </a:xfrm>
          <a:prstGeom prst="roundRect">
            <a:avLst/>
          </a:prstGeom>
          <a:noFill/>
          <a:ln>
            <a:solidFill>
              <a:schemeClr val="tx2">
                <a:lumMod val="60000"/>
                <a:lumOff val="4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itchFamily="2" charset="2"/>
              <a:buChar char="n"/>
              <a:tabLst/>
            </a:pP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51" name="文本框 50"/>
          <p:cNvSpPr txBox="1"/>
          <p:nvPr/>
        </p:nvSpPr>
        <p:spPr>
          <a:xfrm>
            <a:off x="1772910" y="4422162"/>
            <a:ext cx="1383105" cy="461665"/>
          </a:xfrm>
          <a:prstGeom prst="rect">
            <a:avLst/>
          </a:prstGeom>
          <a:noFill/>
        </p:spPr>
        <p:txBody>
          <a:bodyPr wrap="square" rtlCol="0">
            <a:spAutoFit/>
          </a:bodyPr>
          <a:lstStyle/>
          <a:p>
            <a:r>
              <a:rPr lang="zh-CN" altLang="en-US" dirty="0" smtClean="0"/>
              <a:t>云端</a:t>
            </a:r>
            <a:endParaRPr lang="zh-CN" altLang="en-US" dirty="0"/>
          </a:p>
        </p:txBody>
      </p:sp>
      <p:sp>
        <p:nvSpPr>
          <p:cNvPr id="52" name="圆角矩形 51"/>
          <p:cNvSpPr/>
          <p:nvPr/>
        </p:nvSpPr>
        <p:spPr bwMode="auto">
          <a:xfrm>
            <a:off x="5104939" y="4908138"/>
            <a:ext cx="3500542" cy="1335413"/>
          </a:xfrm>
          <a:prstGeom prst="roundRect">
            <a:avLst/>
          </a:prstGeom>
          <a:noFill/>
          <a:ln>
            <a:solidFill>
              <a:schemeClr val="tx2">
                <a:lumMod val="60000"/>
                <a:lumOff val="4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itchFamily="2" charset="2"/>
              <a:buChar char="n"/>
              <a:tabLst/>
            </a:pP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53" name="文本框 52"/>
          <p:cNvSpPr txBox="1"/>
          <p:nvPr/>
        </p:nvSpPr>
        <p:spPr>
          <a:xfrm>
            <a:off x="5268021" y="4483707"/>
            <a:ext cx="1083718" cy="461665"/>
          </a:xfrm>
          <a:prstGeom prst="rect">
            <a:avLst/>
          </a:prstGeom>
          <a:noFill/>
        </p:spPr>
        <p:txBody>
          <a:bodyPr wrap="square" rtlCol="0">
            <a:spAutoFit/>
          </a:bodyPr>
          <a:lstStyle/>
          <a:p>
            <a:r>
              <a:rPr lang="zh-CN" altLang="en-US" dirty="0" smtClean="0"/>
              <a:t>云端</a:t>
            </a:r>
            <a:endParaRPr lang="zh-CN" altLang="en-US" dirty="0"/>
          </a:p>
        </p:txBody>
      </p:sp>
      <p:sp>
        <p:nvSpPr>
          <p:cNvPr id="54" name="圆角矩形 53"/>
          <p:cNvSpPr/>
          <p:nvPr/>
        </p:nvSpPr>
        <p:spPr bwMode="auto">
          <a:xfrm>
            <a:off x="10634837" y="4863187"/>
            <a:ext cx="1478263" cy="1335413"/>
          </a:xfrm>
          <a:prstGeom prst="roundRect">
            <a:avLst/>
          </a:prstGeom>
          <a:noFill/>
          <a:ln>
            <a:solidFill>
              <a:schemeClr val="tx2">
                <a:lumMod val="60000"/>
                <a:lumOff val="4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itchFamily="2" charset="2"/>
              <a:buChar char="n"/>
              <a:tabLst/>
            </a:pP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55" name="文本框 54"/>
          <p:cNvSpPr txBox="1"/>
          <p:nvPr/>
        </p:nvSpPr>
        <p:spPr>
          <a:xfrm>
            <a:off x="10734618" y="4422162"/>
            <a:ext cx="1063504" cy="461665"/>
          </a:xfrm>
          <a:prstGeom prst="rect">
            <a:avLst/>
          </a:prstGeom>
          <a:noFill/>
        </p:spPr>
        <p:txBody>
          <a:bodyPr wrap="square" rtlCol="0">
            <a:spAutoFit/>
          </a:bodyPr>
          <a:lstStyle/>
          <a:p>
            <a:r>
              <a:rPr lang="zh-CN" altLang="en-US" dirty="0" smtClean="0"/>
              <a:t>云端</a:t>
            </a:r>
            <a:endParaRPr lang="zh-CN" altLang="en-US" dirty="0"/>
          </a:p>
        </p:txBody>
      </p:sp>
    </p:spTree>
    <p:extLst>
      <p:ext uri="{BB962C8B-B14F-4D97-AF65-F5344CB8AC3E}">
        <p14:creationId xmlns:p14="http://schemas.microsoft.com/office/powerpoint/2010/main" val="18652154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5183" y="6147"/>
            <a:ext cx="10436682" cy="871537"/>
          </a:xfrm>
          <a:prstGeom prst="rect">
            <a:avLst/>
          </a:prstGeom>
        </p:spPr>
        <p:txBody>
          <a:bodyPr vert="horz" lIns="121944" tIns="60972" rIns="121944" bIns="60972" rtlCol="0" anchor="ctr">
            <a:noAutofit/>
          </a:bodyPr>
          <a:lstStyle>
            <a:lvl1pPr marL="0" marR="0" indent="0" algn="l" defTabSz="1219444" rtl="0" eaLnBrk="1" fontAlgn="auto" latinLnBrk="0" hangingPunct="1">
              <a:lnSpc>
                <a:spcPct val="100000"/>
              </a:lnSpc>
              <a:spcBef>
                <a:spcPct val="0"/>
              </a:spcBef>
              <a:spcAft>
                <a:spcPts val="0"/>
              </a:spcAft>
              <a:buClrTx/>
              <a:buSzTx/>
              <a:buFontTx/>
              <a:buNone/>
              <a:tabLst/>
              <a:defRPr sz="3600" b="0" kern="1200">
                <a:solidFill>
                  <a:schemeClr val="tx1">
                    <a:lumMod val="65000"/>
                    <a:lumOff val="35000"/>
                  </a:schemeClr>
                </a:solidFill>
                <a:latin typeface="+mj-lt"/>
                <a:ea typeface="+mj-ea"/>
                <a:cs typeface="+mj-cs"/>
              </a:defRPr>
            </a:lvl1pPr>
          </a:lstStyle>
          <a:p>
            <a:r>
              <a:rPr lang="zh-CN" altLang="en-US" dirty="0"/>
              <a:t>华为</a:t>
            </a:r>
            <a:r>
              <a:rPr lang="zh-CN" altLang="en-US" dirty="0" smtClean="0"/>
              <a:t>云</a:t>
            </a:r>
            <a:r>
              <a:rPr lang="en-US" altLang="zh-CN" dirty="0" smtClean="0"/>
              <a:t>BCS</a:t>
            </a:r>
            <a:r>
              <a:rPr lang="zh-CN" altLang="en-US" dirty="0" smtClean="0"/>
              <a:t>服务</a:t>
            </a:r>
            <a:r>
              <a:rPr lang="en-US" altLang="zh-CN" dirty="0" err="1" smtClean="0"/>
              <a:t>ChainCode</a:t>
            </a:r>
            <a:r>
              <a:rPr lang="zh-CN" altLang="en-US" dirty="0" smtClean="0"/>
              <a:t>支持</a:t>
            </a:r>
            <a:endParaRPr lang="zh-CN" altLang="en-US" dirty="0"/>
          </a:p>
        </p:txBody>
      </p:sp>
      <p:sp>
        <p:nvSpPr>
          <p:cNvPr id="5" name="文本框 4"/>
          <p:cNvSpPr txBox="1"/>
          <p:nvPr/>
        </p:nvSpPr>
        <p:spPr>
          <a:xfrm>
            <a:off x="696987" y="1413570"/>
            <a:ext cx="10753265" cy="4401205"/>
          </a:xfrm>
          <a:prstGeom prst="rect">
            <a:avLst/>
          </a:prstGeom>
          <a:noFill/>
        </p:spPr>
        <p:txBody>
          <a:bodyPr wrap="none" rtlCol="0">
            <a:spAutoFit/>
          </a:bodyPr>
          <a:lstStyle/>
          <a:p>
            <a:r>
              <a:rPr lang="zh-CN" altLang="en-US" sz="3200" dirty="0" smtClean="0"/>
              <a:t>开发准备：</a:t>
            </a:r>
            <a:endParaRPr lang="en-US" altLang="zh-CN" sz="3200" dirty="0" smtClean="0"/>
          </a:p>
          <a:p>
            <a:endParaRPr lang="en-US" altLang="zh-CN" sz="1200" dirty="0" smtClean="0"/>
          </a:p>
          <a:p>
            <a:r>
              <a:rPr lang="en-US" altLang="zh-CN" dirty="0" err="1" smtClean="0"/>
              <a:t>ChainCode</a:t>
            </a:r>
            <a:r>
              <a:rPr lang="zh-CN" altLang="en-US" dirty="0" smtClean="0"/>
              <a:t>开发语言：目前支持 </a:t>
            </a:r>
            <a:r>
              <a:rPr lang="en-US" altLang="zh-CN" dirty="0" smtClean="0"/>
              <a:t>Go</a:t>
            </a:r>
            <a:r>
              <a:rPr lang="zh-CN" altLang="en-US" dirty="0" smtClean="0"/>
              <a:t>，未来支持</a:t>
            </a:r>
            <a:r>
              <a:rPr lang="en-US" altLang="zh-CN" dirty="0" smtClean="0"/>
              <a:t>Node.js</a:t>
            </a:r>
            <a:r>
              <a:rPr lang="zh-CN" altLang="en-US" dirty="0" smtClean="0"/>
              <a:t>版本</a:t>
            </a:r>
            <a:endParaRPr lang="en-US" altLang="zh-CN" dirty="0" smtClean="0"/>
          </a:p>
          <a:p>
            <a:endParaRPr lang="en-US" dirty="0"/>
          </a:p>
          <a:p>
            <a:r>
              <a:rPr lang="en-US" altLang="zh-CN" dirty="0" smtClean="0"/>
              <a:t>SDK</a:t>
            </a:r>
            <a:r>
              <a:rPr lang="zh-CN" altLang="en-US" dirty="0" smtClean="0"/>
              <a:t>语言：当前提供社区</a:t>
            </a:r>
            <a:r>
              <a:rPr lang="en-US" altLang="zh-CN" dirty="0" smtClean="0"/>
              <a:t>Go</a:t>
            </a:r>
            <a:r>
              <a:rPr lang="zh-CN" altLang="en-US" dirty="0" smtClean="0"/>
              <a:t>、</a:t>
            </a:r>
            <a:r>
              <a:rPr lang="en-US" altLang="zh-CN" dirty="0" smtClean="0"/>
              <a:t>Java</a:t>
            </a:r>
            <a:r>
              <a:rPr lang="zh-CN" altLang="en-US" dirty="0" smtClean="0"/>
              <a:t>版本开发</a:t>
            </a:r>
            <a:endParaRPr lang="en-US" altLang="zh-CN" dirty="0" smtClean="0"/>
          </a:p>
          <a:p>
            <a:endParaRPr lang="en-US" dirty="0"/>
          </a:p>
          <a:p>
            <a:endParaRPr lang="en-US" dirty="0" smtClean="0"/>
          </a:p>
          <a:p>
            <a:r>
              <a:rPr lang="zh-CN" altLang="en-US" sz="3200" dirty="0" smtClean="0"/>
              <a:t>运行特点：</a:t>
            </a:r>
            <a:endParaRPr lang="en-US" altLang="zh-CN" sz="3200" dirty="0" smtClean="0"/>
          </a:p>
          <a:p>
            <a:endParaRPr lang="en-US" sz="1200" dirty="0"/>
          </a:p>
          <a:p>
            <a:r>
              <a:rPr lang="zh-CN" altLang="en-US" dirty="0" smtClean="0"/>
              <a:t>本地完成代码编写后，直接提交源码的</a:t>
            </a:r>
            <a:r>
              <a:rPr lang="en-US" altLang="zh-CN" dirty="0" smtClean="0"/>
              <a:t>zip</a:t>
            </a:r>
            <a:r>
              <a:rPr lang="zh-CN" altLang="en-US" dirty="0" smtClean="0"/>
              <a:t>包，</a:t>
            </a:r>
            <a:r>
              <a:rPr lang="en-US" altLang="zh-CN" dirty="0" smtClean="0"/>
              <a:t>BCS</a:t>
            </a:r>
            <a:r>
              <a:rPr lang="zh-CN" altLang="en-US" dirty="0" smtClean="0"/>
              <a:t>服务提供编译和容器化操作</a:t>
            </a:r>
            <a:endParaRPr lang="en-US" altLang="zh-CN" dirty="0" smtClean="0"/>
          </a:p>
          <a:p>
            <a:endParaRPr lang="en-US" dirty="0"/>
          </a:p>
          <a:p>
            <a:endParaRPr lang="en-US" dirty="0"/>
          </a:p>
        </p:txBody>
      </p:sp>
    </p:spTree>
    <p:extLst>
      <p:ext uri="{BB962C8B-B14F-4D97-AF65-F5344CB8AC3E}">
        <p14:creationId xmlns:p14="http://schemas.microsoft.com/office/powerpoint/2010/main" val="4028060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24506" y="311372"/>
            <a:ext cx="10436682" cy="871537"/>
          </a:xfrm>
          <a:prstGeom prst="rect">
            <a:avLst/>
          </a:prstGeom>
        </p:spPr>
        <p:txBody>
          <a:bodyPr vert="horz" lIns="121944" tIns="60972" rIns="121944" bIns="60972" rtlCol="0" anchor="ctr">
            <a:noAutofit/>
          </a:bodyPr>
          <a:lstStyle>
            <a:lvl1pPr marL="0" marR="0" indent="0" algn="l" defTabSz="1219444" rtl="0" eaLnBrk="1" fontAlgn="auto" latinLnBrk="0" hangingPunct="1">
              <a:lnSpc>
                <a:spcPct val="100000"/>
              </a:lnSpc>
              <a:spcBef>
                <a:spcPct val="0"/>
              </a:spcBef>
              <a:spcAft>
                <a:spcPts val="0"/>
              </a:spcAft>
              <a:buClrTx/>
              <a:buSzTx/>
              <a:buFontTx/>
              <a:buNone/>
              <a:tabLst/>
              <a:defRPr sz="3600" b="0" kern="1200">
                <a:solidFill>
                  <a:schemeClr val="tx1">
                    <a:lumMod val="65000"/>
                    <a:lumOff val="35000"/>
                  </a:schemeClr>
                </a:solidFill>
                <a:latin typeface="+mj-lt"/>
                <a:ea typeface="+mj-ea"/>
                <a:cs typeface="+mj-cs"/>
              </a:defRPr>
            </a:lvl1pPr>
          </a:lstStyle>
          <a:p>
            <a:r>
              <a:rPr lang="zh-CN" altLang="en-US" smtClean="0"/>
              <a:t>链码的开发</a:t>
            </a:r>
            <a:endParaRPr lang="zh-CN" altLang="en-US" dirty="0"/>
          </a:p>
        </p:txBody>
      </p:sp>
      <p:sp>
        <p:nvSpPr>
          <p:cNvPr id="5" name="内容占位符 2"/>
          <p:cNvSpPr txBox="1">
            <a:spLocks/>
          </p:cNvSpPr>
          <p:nvPr/>
        </p:nvSpPr>
        <p:spPr>
          <a:xfrm>
            <a:off x="624506" y="1228029"/>
            <a:ext cx="6436694" cy="4194175"/>
          </a:xfrm>
          <a:prstGeom prst="rect">
            <a:avLst/>
          </a:prstGeom>
        </p:spPr>
        <p:txBody>
          <a:bodyPr vert="horz" lIns="121944" tIns="60972" rIns="121944" bIns="60972" rtlCol="0">
            <a:normAutofit/>
          </a:bodyPr>
          <a:lstStyle>
            <a:lvl1pPr marL="0" marR="0" indent="0" algn="l" defTabSz="1219444" rtl="0" eaLnBrk="1" fontAlgn="auto" latinLnBrk="0" hangingPunct="1">
              <a:lnSpc>
                <a:spcPct val="100000"/>
              </a:lnSpc>
              <a:spcBef>
                <a:spcPct val="20000"/>
              </a:spcBef>
              <a:spcAft>
                <a:spcPts val="0"/>
              </a:spcAft>
              <a:buClrTx/>
              <a:buSzTx/>
              <a:buFont typeface="Arial" pitchFamily="34" charset="0"/>
              <a:buNone/>
              <a:tabLst/>
              <a:defRPr sz="2400" kern="1200" baseline="0">
                <a:solidFill>
                  <a:schemeClr val="tx1">
                    <a:lumMod val="65000"/>
                    <a:lumOff val="35000"/>
                  </a:schemeClr>
                </a:solidFill>
                <a:latin typeface="+mn-lt"/>
                <a:ea typeface="+mn-ea"/>
                <a:cs typeface="+mn-cs"/>
              </a:defRPr>
            </a:lvl1pPr>
            <a:lvl2pPr marL="609722" indent="0" algn="ctr" defTabSz="1219444" rtl="0" eaLnBrk="1" latinLnBrk="0" hangingPunct="1">
              <a:spcBef>
                <a:spcPct val="20000"/>
              </a:spcBef>
              <a:buFont typeface="Arial" pitchFamily="34" charset="0"/>
              <a:buNone/>
              <a:defRPr sz="3700" kern="1200">
                <a:solidFill>
                  <a:schemeClr val="tx1">
                    <a:tint val="75000"/>
                  </a:schemeClr>
                </a:solidFill>
                <a:latin typeface="+mn-lt"/>
                <a:ea typeface="+mn-ea"/>
                <a:cs typeface="+mn-cs"/>
              </a:defRPr>
            </a:lvl2pPr>
            <a:lvl3pPr marL="1219444" indent="0" algn="ctr" defTabSz="1219444"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3pPr>
            <a:lvl4pPr marL="1829166" indent="0" algn="ctr" defTabSz="1219444"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4pPr>
            <a:lvl5pPr marL="2438888" indent="0" algn="ctr" defTabSz="1219444"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5pPr>
            <a:lvl6pPr marL="3048610" indent="0" algn="ctr" defTabSz="1219444"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8332" indent="0" algn="ctr" defTabSz="1219444"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8053" indent="0" algn="ctr" defTabSz="1219444"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7775" indent="0" algn="ctr" defTabSz="1219444"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zh-CN" altLang="en-US" b="1" dirty="0" smtClean="0">
                <a:solidFill>
                  <a:srgbClr val="C00000"/>
                </a:solidFill>
              </a:rPr>
              <a:t>必须要实现的接口</a:t>
            </a:r>
            <a:endParaRPr lang="en-US" altLang="zh-CN" b="1" dirty="0" smtClean="0">
              <a:solidFill>
                <a:srgbClr val="C00000"/>
              </a:solidFill>
            </a:endParaRPr>
          </a:p>
          <a:p>
            <a:r>
              <a:rPr lang="en-US" altLang="zh-CN" dirty="0" smtClean="0"/>
              <a:t>type </a:t>
            </a:r>
            <a:r>
              <a:rPr lang="en-US" altLang="zh-CN" dirty="0" err="1" smtClean="0"/>
              <a:t>Chaincode</a:t>
            </a:r>
            <a:r>
              <a:rPr lang="en-US" altLang="zh-CN" dirty="0" smtClean="0"/>
              <a:t> interface {</a:t>
            </a:r>
          </a:p>
          <a:p>
            <a:r>
              <a:rPr lang="en-US" altLang="zh-CN" i="1" dirty="0" smtClean="0"/>
              <a:t>// </a:t>
            </a:r>
            <a:r>
              <a:rPr lang="zh-CN" altLang="en-US" dirty="0" smtClean="0"/>
              <a:t>初始化工作，一般情况下仅被调⽤用一次</a:t>
            </a:r>
          </a:p>
          <a:p>
            <a:r>
              <a:rPr lang="en-US" altLang="zh-CN" dirty="0" err="1" smtClean="0"/>
              <a:t>Init</a:t>
            </a:r>
            <a:r>
              <a:rPr lang="en-US" altLang="zh-CN" dirty="0" smtClean="0"/>
              <a:t>(stub </a:t>
            </a:r>
            <a:r>
              <a:rPr lang="en-US" altLang="zh-CN" dirty="0" err="1" smtClean="0"/>
              <a:t>ChaincodeStubInterface</a:t>
            </a:r>
            <a:r>
              <a:rPr lang="en-US" altLang="zh-CN" dirty="0" smtClean="0"/>
              <a:t>) </a:t>
            </a:r>
            <a:r>
              <a:rPr lang="en-US" altLang="zh-CN" dirty="0" err="1" smtClean="0"/>
              <a:t>pb.Response</a:t>
            </a:r>
            <a:endParaRPr lang="en-US" altLang="zh-CN" dirty="0" smtClean="0"/>
          </a:p>
          <a:p>
            <a:r>
              <a:rPr lang="en-US" altLang="zh-CN" i="1" dirty="0" smtClean="0"/>
              <a:t>// </a:t>
            </a:r>
            <a:r>
              <a:rPr lang="zh-CN" altLang="en-US" dirty="0" smtClean="0"/>
              <a:t>查询或更新</a:t>
            </a:r>
            <a:r>
              <a:rPr lang="en-US" altLang="zh-CN" i="1" dirty="0" smtClean="0"/>
              <a:t>world state</a:t>
            </a:r>
            <a:r>
              <a:rPr lang="zh-CN" altLang="en-US" dirty="0" smtClean="0"/>
              <a:t>，可多次被调⽤</a:t>
            </a:r>
          </a:p>
          <a:p>
            <a:r>
              <a:rPr lang="en-US" altLang="zh-CN" dirty="0" smtClean="0"/>
              <a:t>Invoke(stub </a:t>
            </a:r>
            <a:r>
              <a:rPr lang="en-US" altLang="zh-CN" dirty="0" err="1" smtClean="0"/>
              <a:t>ChaincodeStubInterface</a:t>
            </a:r>
            <a:r>
              <a:rPr lang="en-US" altLang="zh-CN" dirty="0" smtClean="0"/>
              <a:t>) </a:t>
            </a:r>
            <a:r>
              <a:rPr lang="en-US" altLang="zh-CN" dirty="0" err="1" smtClean="0"/>
              <a:t>pb.Response</a:t>
            </a:r>
            <a:endParaRPr lang="en-US" altLang="zh-CN" dirty="0" smtClean="0"/>
          </a:p>
          <a:p>
            <a:r>
              <a:rPr lang="en-US" altLang="zh-CN" dirty="0" smtClean="0"/>
              <a:t>}</a:t>
            </a:r>
            <a:endParaRPr lang="zh-CN" altLang="en-US" dirty="0"/>
          </a:p>
        </p:txBody>
      </p:sp>
      <p:sp>
        <p:nvSpPr>
          <p:cNvPr id="6" name="内容占位符 2"/>
          <p:cNvSpPr txBox="1">
            <a:spLocks/>
          </p:cNvSpPr>
          <p:nvPr/>
        </p:nvSpPr>
        <p:spPr bwMode="auto">
          <a:xfrm>
            <a:off x="7465739" y="909514"/>
            <a:ext cx="4495800" cy="4491255"/>
          </a:xfrm>
          <a:prstGeom prst="rect">
            <a:avLst/>
          </a:prstGeom>
          <a:noFill/>
          <a:ln w="9525">
            <a:noFill/>
            <a:miter lim="800000"/>
            <a:headEnd/>
            <a:tailEnd/>
          </a:ln>
        </p:spPr>
        <p:txBody>
          <a:bodyPr vert="horz" wrap="square" lIns="80142" tIns="40070" rIns="80142" bIns="40070" numCol="1" anchor="t" anchorCtr="0" compatLnSpc="1">
            <a:prstTxWarp prst="textNoShape">
              <a:avLst/>
            </a:prstTxWarp>
          </a:bodyPr>
          <a:lstStyle>
            <a:lvl1pPr marL="342797" indent="-342797" algn="l" rtl="0" eaLnBrk="0" fontAlgn="base" hangingPunct="0">
              <a:lnSpc>
                <a:spcPct val="140000"/>
              </a:lnSpc>
              <a:spcBef>
                <a:spcPct val="0"/>
              </a:spcBef>
              <a:spcAft>
                <a:spcPct val="0"/>
              </a:spcAft>
              <a:buClr>
                <a:srgbClr val="777777"/>
              </a:buClr>
              <a:buSzPct val="60000"/>
              <a:buFont typeface="Wingdings" pitchFamily="2" charset="2"/>
              <a:buChar char="l"/>
              <a:defRPr sz="1999">
                <a:solidFill>
                  <a:schemeClr val="tx1"/>
                </a:solidFill>
                <a:latin typeface="微软雅黑" pitchFamily="34" charset="-122"/>
                <a:ea typeface="微软雅黑" pitchFamily="34" charset="-122"/>
                <a:cs typeface="+mn-cs"/>
              </a:defRPr>
            </a:lvl1pPr>
            <a:lvl2pPr marL="742727" indent="-285664"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微软雅黑" pitchFamily="34" charset="-122"/>
                <a:ea typeface="微软雅黑" pitchFamily="34" charset="-122"/>
                <a:cs typeface="+mn-cs"/>
              </a:defRPr>
            </a:lvl2pPr>
            <a:lvl3pPr marL="1142657" indent="-228531"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微软雅黑" pitchFamily="34" charset="-122"/>
                <a:ea typeface="微软雅黑" pitchFamily="34" charset="-122"/>
                <a:cs typeface="+mn-cs"/>
              </a:defRPr>
            </a:lvl3pPr>
            <a:lvl4pPr marL="1599720" indent="-228531" algn="l" rtl="0" eaLnBrk="0" fontAlgn="base" hangingPunct="0">
              <a:lnSpc>
                <a:spcPct val="140000"/>
              </a:lnSpc>
              <a:spcBef>
                <a:spcPct val="0"/>
              </a:spcBef>
              <a:spcAft>
                <a:spcPct val="0"/>
              </a:spcAft>
              <a:buChar char="–"/>
              <a:defRPr sz="1400">
                <a:solidFill>
                  <a:schemeClr val="tx1"/>
                </a:solidFill>
                <a:latin typeface="微软雅黑" pitchFamily="34" charset="-122"/>
                <a:ea typeface="微软雅黑" pitchFamily="34" charset="-122"/>
                <a:cs typeface="+mn-cs"/>
              </a:defRPr>
            </a:lvl4pPr>
            <a:lvl5pPr marL="2056783" indent="-228531" algn="l" rtl="0" eaLnBrk="0" fontAlgn="base" hangingPunct="0">
              <a:lnSpc>
                <a:spcPct val="140000"/>
              </a:lnSpc>
              <a:spcBef>
                <a:spcPct val="0"/>
              </a:spcBef>
              <a:spcAft>
                <a:spcPct val="0"/>
              </a:spcAft>
              <a:buFont typeface="Arial" pitchFamily="34" charset="0"/>
              <a:buChar char="~"/>
              <a:defRPr sz="1200">
                <a:solidFill>
                  <a:schemeClr val="tx1"/>
                </a:solidFill>
                <a:latin typeface="微软雅黑" pitchFamily="34" charset="-122"/>
                <a:ea typeface="微软雅黑" pitchFamily="34" charset="-122"/>
                <a:cs typeface="+mn-cs"/>
              </a:defRPr>
            </a:lvl5pPr>
            <a:lvl6pPr marL="2513846" indent="-228531"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0908" indent="-228531"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7971" indent="-228531"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5034" indent="-228531"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marL="0" indent="0">
              <a:buNone/>
            </a:pPr>
            <a:r>
              <a:rPr lang="zh-CN" altLang="en-US" sz="2400" b="1" dirty="0" smtClean="0">
                <a:solidFill>
                  <a:srgbClr val="C00000"/>
                </a:solidFill>
              </a:rPr>
              <a:t>账本状态</a:t>
            </a:r>
            <a:r>
              <a:rPr lang="zh-CN" altLang="en-US" sz="2400" b="1" dirty="0">
                <a:solidFill>
                  <a:srgbClr val="C00000"/>
                </a:solidFill>
              </a:rPr>
              <a:t>数据的</a:t>
            </a:r>
            <a:r>
              <a:rPr lang="zh-CN" altLang="en-US" sz="2400" b="1" dirty="0" smtClean="0">
                <a:solidFill>
                  <a:srgbClr val="C00000"/>
                </a:solidFill>
              </a:rPr>
              <a:t>读写</a:t>
            </a:r>
            <a:endParaRPr lang="en-US" altLang="zh-CN" sz="2400" b="1" dirty="0" smtClean="0">
              <a:solidFill>
                <a:srgbClr val="C00000"/>
              </a:solidFill>
            </a:endParaRPr>
          </a:p>
          <a:p>
            <a:r>
              <a:rPr lang="en-US" altLang="zh-CN" sz="2000" dirty="0" smtClean="0"/>
              <a:t>GetState</a:t>
            </a:r>
          </a:p>
          <a:p>
            <a:r>
              <a:rPr lang="en-US" altLang="zh-CN" sz="2000" dirty="0" smtClean="0"/>
              <a:t>PutState</a:t>
            </a:r>
            <a:endParaRPr lang="en-US" altLang="zh-CN" sz="2000" dirty="0"/>
          </a:p>
          <a:p>
            <a:r>
              <a:rPr lang="en-US" altLang="zh-CN" sz="2000" dirty="0" smtClean="0"/>
              <a:t>DelState</a:t>
            </a:r>
            <a:endParaRPr lang="en-US" altLang="zh-CN" sz="2000" dirty="0"/>
          </a:p>
          <a:p>
            <a:r>
              <a:rPr lang="en-US" altLang="zh-CN" sz="2000" dirty="0" smtClean="0"/>
              <a:t>GetStateByRange</a:t>
            </a:r>
          </a:p>
          <a:p>
            <a:r>
              <a:rPr lang="en-US" altLang="zh-CN" sz="2000" dirty="0" smtClean="0"/>
              <a:t>GetStateByPartialCompositeKey</a:t>
            </a:r>
            <a:endParaRPr lang="en-US" altLang="zh-CN" sz="2000" dirty="0"/>
          </a:p>
          <a:p>
            <a:r>
              <a:rPr lang="en-US" altLang="zh-CN" sz="2000" dirty="0" smtClean="0"/>
              <a:t>GetQueryResult</a:t>
            </a:r>
            <a:endParaRPr lang="en-US" altLang="zh-CN" sz="2000" dirty="0"/>
          </a:p>
          <a:p>
            <a:r>
              <a:rPr lang="en-US" altLang="zh-CN" sz="2000" dirty="0" smtClean="0"/>
              <a:t>GetHistoryForKey</a:t>
            </a:r>
          </a:p>
          <a:p>
            <a:r>
              <a:rPr lang="en-US" altLang="zh-CN" sz="2000" dirty="0" smtClean="0"/>
              <a:t>CreateCompositeKey</a:t>
            </a:r>
            <a:endParaRPr lang="en-US" altLang="zh-CN" sz="2000" dirty="0"/>
          </a:p>
          <a:p>
            <a:r>
              <a:rPr lang="en-US" altLang="zh-CN" sz="2000" dirty="0" smtClean="0"/>
              <a:t>SplitCompositeKey</a:t>
            </a:r>
            <a:endParaRPr lang="en-US" altLang="zh-CN" sz="2000" b="1" dirty="0">
              <a:solidFill>
                <a:srgbClr val="C00000"/>
              </a:solidFill>
            </a:endParaRPr>
          </a:p>
        </p:txBody>
      </p:sp>
      <p:sp>
        <p:nvSpPr>
          <p:cNvPr id="7" name="矩形 6"/>
          <p:cNvSpPr/>
          <p:nvPr/>
        </p:nvSpPr>
        <p:spPr>
          <a:xfrm>
            <a:off x="641651" y="5986410"/>
            <a:ext cx="10847685" cy="646331"/>
          </a:xfrm>
          <a:prstGeom prst="rect">
            <a:avLst/>
          </a:prstGeom>
        </p:spPr>
        <p:txBody>
          <a:bodyPr wrap="square">
            <a:spAutoFit/>
          </a:bodyPr>
          <a:lstStyle/>
          <a:p>
            <a:r>
              <a:rPr lang="zh-CN" altLang="en-US" sz="1800" dirty="0" smtClean="0"/>
              <a:t>接口详细说明</a:t>
            </a:r>
            <a:endParaRPr lang="en-US" sz="1800" dirty="0" smtClean="0"/>
          </a:p>
          <a:p>
            <a:r>
              <a:rPr lang="en-US" sz="1800" dirty="0" smtClean="0"/>
              <a:t>https</a:t>
            </a:r>
            <a:r>
              <a:rPr lang="en-US" sz="1800" dirty="0"/>
              <a:t>://godoc.org/github.com/hyperledger/fabric/core/chaincode/shim#ChaincodeStubInterface</a:t>
            </a:r>
          </a:p>
        </p:txBody>
      </p:sp>
    </p:spTree>
    <p:extLst>
      <p:ext uri="{BB962C8B-B14F-4D97-AF65-F5344CB8AC3E}">
        <p14:creationId xmlns:p14="http://schemas.microsoft.com/office/powerpoint/2010/main" val="42129737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153"/>
          <p:cNvSpPr txBox="1"/>
          <p:nvPr/>
        </p:nvSpPr>
        <p:spPr>
          <a:xfrm>
            <a:off x="7702259" y="3403190"/>
            <a:ext cx="2715808" cy="400110"/>
          </a:xfrm>
          <a:prstGeom prst="rect">
            <a:avLst/>
          </a:prstGeom>
          <a:noFill/>
        </p:spPr>
        <p:txBody>
          <a:bodyPr wrap="none" rtlCol="0">
            <a:spAutoFit/>
          </a:bodyPr>
          <a:lstStyle/>
          <a:p>
            <a:r>
              <a:rPr lang="zh-CN" altLang="en-US" sz="2000" dirty="0">
                <a:solidFill>
                  <a:srgbClr val="595959"/>
                </a:solidFill>
                <a:latin typeface="微软雅黑" pitchFamily="34" charset="-122"/>
                <a:ea typeface="微软雅黑" pitchFamily="34" charset="-122"/>
              </a:rPr>
              <a:t>华为</a:t>
            </a:r>
            <a:r>
              <a:rPr lang="zh-CN" altLang="en-US" sz="2000" dirty="0" smtClean="0">
                <a:solidFill>
                  <a:srgbClr val="595959"/>
                </a:solidFill>
                <a:latin typeface="微软雅黑" pitchFamily="34" charset="-122"/>
                <a:ea typeface="微软雅黑" pitchFamily="34" charset="-122"/>
              </a:rPr>
              <a:t>云区块链服务</a:t>
            </a:r>
            <a:r>
              <a:rPr lang="en-US" altLang="zh-CN" sz="2000" dirty="0" smtClean="0">
                <a:solidFill>
                  <a:srgbClr val="595959"/>
                </a:solidFill>
                <a:latin typeface="微软雅黑" pitchFamily="34" charset="-122"/>
                <a:ea typeface="微软雅黑" pitchFamily="34" charset="-122"/>
              </a:rPr>
              <a:t>BCS</a:t>
            </a:r>
            <a:endParaRPr lang="zh-CN" altLang="en-US" sz="2000" b="1" dirty="0">
              <a:solidFill>
                <a:srgbClr val="595959"/>
              </a:solidFill>
              <a:latin typeface="微软雅黑" pitchFamily="34" charset="-122"/>
              <a:ea typeface="微软雅黑" pitchFamily="34" charset="-122"/>
            </a:endParaRPr>
          </a:p>
        </p:txBody>
      </p:sp>
      <p:sp>
        <p:nvSpPr>
          <p:cNvPr id="11" name="TextBox 153"/>
          <p:cNvSpPr txBox="1"/>
          <p:nvPr/>
        </p:nvSpPr>
        <p:spPr>
          <a:xfrm>
            <a:off x="8266356" y="5446018"/>
            <a:ext cx="1188146" cy="338554"/>
          </a:xfrm>
          <a:prstGeom prst="rect">
            <a:avLst/>
          </a:prstGeom>
          <a:noFill/>
        </p:spPr>
        <p:txBody>
          <a:bodyPr wrap="none" rtlCol="0">
            <a:spAutoFit/>
          </a:bodyPr>
          <a:lstStyle/>
          <a:p>
            <a:r>
              <a:rPr lang="zh-CN" altLang="en-US" sz="1600" dirty="0" smtClean="0">
                <a:solidFill>
                  <a:srgbClr val="000000"/>
                </a:solidFill>
                <a:latin typeface="微软雅黑" pitchFamily="34" charset="-122"/>
                <a:ea typeface="微软雅黑" pitchFamily="34" charset="-122"/>
              </a:rPr>
              <a:t>   </a:t>
            </a:r>
            <a:r>
              <a:rPr lang="zh-CN" altLang="en-US" sz="1600" dirty="0">
                <a:solidFill>
                  <a:srgbClr val="595959"/>
                </a:solidFill>
                <a:latin typeface="微软雅黑" pitchFamily="34" charset="-122"/>
                <a:ea typeface="微软雅黑" pitchFamily="34" charset="-122"/>
              </a:rPr>
              <a:t>扫码</a:t>
            </a:r>
            <a:r>
              <a:rPr lang="zh-CN" altLang="en-US" sz="1600" dirty="0" smtClean="0">
                <a:solidFill>
                  <a:srgbClr val="595959"/>
                </a:solidFill>
                <a:latin typeface="微软雅黑" pitchFamily="34" charset="-122"/>
                <a:ea typeface="微软雅黑" pitchFamily="34" charset="-122"/>
              </a:rPr>
              <a:t>关注</a:t>
            </a:r>
            <a:endParaRPr lang="zh-CN" altLang="en-US" sz="1600" b="1" dirty="0">
              <a:solidFill>
                <a:srgbClr val="595959"/>
              </a:solidFill>
              <a:latin typeface="微软雅黑" pitchFamily="34" charset="-122"/>
              <a:ea typeface="微软雅黑" pitchFamily="34" charset="-122"/>
            </a:endParaRPr>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4348" y="3901787"/>
            <a:ext cx="1575647" cy="1575647"/>
          </a:xfrm>
          <a:prstGeom prst="rect">
            <a:avLst/>
          </a:prstGeom>
        </p:spPr>
      </p:pic>
    </p:spTree>
    <p:extLst>
      <p:ext uri="{BB962C8B-B14F-4D97-AF65-F5344CB8AC3E}">
        <p14:creationId xmlns:p14="http://schemas.microsoft.com/office/powerpoint/2010/main" val="2086529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自定义 1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6">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ank yo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CW PP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8592</TotalTime>
  <Words>611</Words>
  <Application>Microsoft Office PowerPoint</Application>
  <PresentationFormat>自定义</PresentationFormat>
  <Paragraphs>128</Paragraphs>
  <Slides>7</Slides>
  <Notes>2</Notes>
  <HiddenSlides>0</HiddenSlides>
  <MMClips>0</MMClips>
  <ScaleCrop>false</ScaleCrop>
  <HeadingPairs>
    <vt:vector size="8" baseType="variant">
      <vt:variant>
        <vt:lpstr>已用的字体</vt:lpstr>
      </vt:variant>
      <vt:variant>
        <vt:i4>15</vt:i4>
      </vt:variant>
      <vt:variant>
        <vt:lpstr>主题</vt:lpstr>
      </vt:variant>
      <vt:variant>
        <vt:i4>5</vt:i4>
      </vt:variant>
      <vt:variant>
        <vt:lpstr>嵌入 OLE 服务器</vt:lpstr>
      </vt:variant>
      <vt:variant>
        <vt:i4>1</vt:i4>
      </vt:variant>
      <vt:variant>
        <vt:lpstr>幻灯片标题</vt:lpstr>
      </vt:variant>
      <vt:variant>
        <vt:i4>7</vt:i4>
      </vt:variant>
    </vt:vector>
  </HeadingPairs>
  <TitlesOfParts>
    <vt:vector size="28" baseType="lpstr">
      <vt:lpstr>Arial Unicode MS</vt:lpstr>
      <vt:lpstr>FrutigerNext LT Light</vt:lpstr>
      <vt:lpstr>FrutigerNext LT Medium</vt:lpstr>
      <vt:lpstr>MS PGothic</vt:lpstr>
      <vt:lpstr>MS PGothic</vt:lpstr>
      <vt:lpstr>PingFangSC-Regular</vt:lpstr>
      <vt:lpstr>等线</vt:lpstr>
      <vt:lpstr>黑体</vt:lpstr>
      <vt:lpstr>华文细黑</vt:lpstr>
      <vt:lpstr>宋体</vt:lpstr>
      <vt:lpstr>微软雅黑</vt:lpstr>
      <vt:lpstr>Arial</vt:lpstr>
      <vt:lpstr>Calibri</vt:lpstr>
      <vt:lpstr>FrutigerNext LT Regular</vt:lpstr>
      <vt:lpstr>Wingdings</vt:lpstr>
      <vt:lpstr>Blank</vt:lpstr>
      <vt:lpstr>内容Copytext </vt:lpstr>
      <vt:lpstr>1_内容Copytext </vt:lpstr>
      <vt:lpstr>Thank you</vt:lpstr>
      <vt:lpstr>自定义设计方案</vt:lpstr>
      <vt:lpstr>Bitmap Image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Zhouchuan (Luc)</dc:creator>
  <cp:lastModifiedBy>huifangyuan (A)</cp:lastModifiedBy>
  <cp:revision>117</cp:revision>
  <dcterms:created xsi:type="dcterms:W3CDTF">2014-09-24T01:01:53Z</dcterms:created>
  <dcterms:modified xsi:type="dcterms:W3CDTF">2018-08-13T10:23:51Z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_ms_pID_72543">
    <vt:lpwstr>(3)LnZC7oz8To7Y22xH3O/e8/X6gkcAfRUeHpPKe9auJUq9yzXFzrGV+j1DVZzgI0EDzC0+5uAn
JRM3s2IrrRCN1xLLc5QCYMfFYASWKQEv6iy1EnUE8rYaLKTG6HQjCqbkdbEQ9AilA4wlcUGp
M+k9aV/YBB7bikGlSXRZgKrcuKUoPTRW/pwdIjDDNwoeATG48Nbp4PibsYPQdwtvyHcMCRzq
oFE7OBQURzIUP5l6z3</vt:lpwstr>
  </property>
  <property fmtid="{D5CDD505-2E9C-101B-9397-08002B2CF9AE}" pid="3" name="_new_ms_pID_725431">
    <vt:lpwstr>HT427Rj6lAztVHZEJkxSciTysHWHm3pp5pN5bdc8jI+R61LnM43/Id
OJR/5SFPGpxMNY+Ik687ggiaLVMQscvYPOkYpYvR1VHcjWO8LpQ8Jk53dz+OU+dlYUxEyVKl
nYzFJYTuHXU49As1XFzB/2i2wAX+Yjn1QhbYw+qyfxCE4z7K7zPku/WWV3NPVhG2wti/wSUD
AM0CoU+WY5x1lW5yWyWZ3mYynTqhsmvMoz2Q</vt:lpwstr>
  </property>
  <property fmtid="{D5CDD505-2E9C-101B-9397-08002B2CF9AE}" pid="4" name="_new_ms_pID_725432">
    <vt:lpwstr>of/ts7Wz4tkV5CWwOAx2QBtKm6tC/Xu4PptY
e8yjtgJI/F4gvLnqMJLIFc4L3zL3adNOX5ClTsL7BprpsyLPcNPaVLnaJJkx23gviqr0Df3e
</vt:lpwstr>
  </property>
  <property fmtid="{D5CDD505-2E9C-101B-9397-08002B2CF9AE}" pid="5" name="_2015_ms_pID_725343">
    <vt:lpwstr>(3)nVgvs2LOrHDZcSrjJJOJVbZY9BU3Tc4TzzJIr1PvOU2iupxMFnjSQZzJ03MHeE4D67cTgHB0
ushkdTPumLVw8PeEKXh2hZH0oSFAgH/yerPc4WvcA9MIEkJBxF/jJ0EiaiXxZl63lD0oq9rv
Q2oK9ObY3TwLDeut0/ND0VQjF/vn2uHrKtJBInthfY4BMz6DoSGPcztNUisq9NIGUQjIuHW6
1ArjSOidt554M2x8YF</vt:lpwstr>
  </property>
  <property fmtid="{D5CDD505-2E9C-101B-9397-08002B2CF9AE}" pid="6" name="_2015_ms_pID_7253431">
    <vt:lpwstr>cR0MORWgNLhDItOo24sZkj/J1oJaE3cjccai3ZpK3XKgU+DqnKENts
IAzLpn71FjiZUR9xQOHK2Flnu8HAUh6eJ0wO+if8rneJRjrWMMIgdLH5nh6HVnkLrhJecpCY
DV5JhBM+mY+VIp0zXzJe1PF3NRHofnALE+VtQ1l+vi57Deq2X5lX7m6VbnlTmVX0FrEkQX4p
lVaPMPkBJua5bPCAWSGTonTMJQN5r5y1QYrj</vt:lpwstr>
  </property>
  <property fmtid="{D5CDD505-2E9C-101B-9397-08002B2CF9AE}" pid="7" name="_2015_ms_pID_7253432">
    <vt:lpwstr>dndTMQFUUW0PoPy61zV+UGX5ojYT2XvGPebA
3G60tbcskuGgLVDnC4fLLwwXUltukA==</vt:lpwstr>
  </property>
  <property fmtid="{D5CDD505-2E9C-101B-9397-08002B2CF9AE}" pid="8" name="_readonly">
    <vt:lpwstr/>
  </property>
  <property fmtid="{D5CDD505-2E9C-101B-9397-08002B2CF9AE}" pid="9" name="_change">
    <vt:lpwstr/>
  </property>
  <property fmtid="{D5CDD505-2E9C-101B-9397-08002B2CF9AE}" pid="10" name="_full-control">
    <vt:lpwstr/>
  </property>
  <property fmtid="{D5CDD505-2E9C-101B-9397-08002B2CF9AE}" pid="11" name="sflag">
    <vt:lpwstr>1534155816</vt:lpwstr>
  </property>
</Properties>
</file>