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 id="2147483675" r:id="rId5"/>
  </p:sldMasterIdLst>
  <p:notesMasterIdLst>
    <p:notesMasterId r:id="rId12"/>
  </p:notesMasterIdLst>
  <p:handoutMasterIdLst>
    <p:handoutMasterId r:id="rId13"/>
  </p:handoutMasterIdLst>
  <p:sldIdLst>
    <p:sldId id="296" r:id="rId6"/>
    <p:sldId id="293" r:id="rId7"/>
    <p:sldId id="297" r:id="rId8"/>
    <p:sldId id="298" r:id="rId9"/>
    <p:sldId id="299" r:id="rId10"/>
    <p:sldId id="259" r:id="rId11"/>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4" autoAdjust="0"/>
    <p:restoredTop sz="94718" autoAdjust="0"/>
  </p:normalViewPr>
  <p:slideViewPr>
    <p:cSldViewPr snapToObjects="1">
      <p:cViewPr varScale="1">
        <p:scale>
          <a:sx n="116" d="100"/>
          <a:sy n="116" d="100"/>
        </p:scale>
        <p:origin x="858" y="108"/>
      </p:cViewPr>
      <p:guideLst>
        <p:guide orient="horz" pos="776"/>
        <p:guide orient="horz" pos="104"/>
        <p:guide orient="horz" pos="3976"/>
        <p:guide orient="horz" pos="952"/>
        <p:guide pos="367"/>
        <p:guide pos="7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t>2018/8/13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7C804-B4F5-4FA2-8780-96A6C1C5EAA6}" type="datetimeFigureOut">
              <a:rPr lang="en-US" smtClean="0"/>
              <a:t>8/13/2018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1AA47-BCF1-4F3D-9FF4-7E4335976915}" type="slidenum">
              <a:rPr lang="en-US" smtClean="0"/>
              <a:t>‹#›</a:t>
            </a:fld>
            <a:endParaRPr lang="en-US"/>
          </a:p>
        </p:txBody>
      </p:sp>
    </p:spTree>
    <p:extLst>
      <p:ext uri="{BB962C8B-B14F-4D97-AF65-F5344CB8AC3E}">
        <p14:creationId xmlns:p14="http://schemas.microsoft.com/office/powerpoint/2010/main" val="163949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810260" rtl="0" eaLnBrk="1" fontAlgn="auto" latinLnBrk="0" hangingPunct="1">
              <a:lnSpc>
                <a:spcPct val="100000"/>
              </a:lnSpc>
              <a:spcBef>
                <a:spcPts val="0"/>
              </a:spcBef>
              <a:spcAft>
                <a:spcPts val="0"/>
              </a:spcAft>
              <a:buClrTx/>
              <a:buSzTx/>
              <a:buFontTx/>
              <a:buNone/>
              <a:tabLst/>
              <a:defRPr/>
            </a:pPr>
            <a:fld id="{EAEEE3F9-74BD-43D8-9168-CEFB546BC8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81026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5613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810260" rtl="0" eaLnBrk="1" fontAlgn="auto" latinLnBrk="0" hangingPunct="1">
              <a:lnSpc>
                <a:spcPct val="100000"/>
              </a:lnSpc>
              <a:spcBef>
                <a:spcPts val="0"/>
              </a:spcBef>
              <a:spcAft>
                <a:spcPts val="0"/>
              </a:spcAft>
              <a:buClrTx/>
              <a:buSzTx/>
              <a:buFontTx/>
              <a:buNone/>
              <a:tabLst/>
              <a:defRPr/>
            </a:pPr>
            <a:fld id="{EAEEE3F9-74BD-43D8-9168-CEFB546BC8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81026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292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797" y="1806326"/>
            <a:ext cx="7490717" cy="1325620"/>
          </a:xfrm>
        </p:spPr>
        <p:txBody>
          <a:bodyPr/>
          <a:lstStyle>
            <a:lvl1pPr>
              <a:defRPr sz="4000">
                <a:solidFill>
                  <a:schemeClr val="tx1">
                    <a:lumMod val="95000"/>
                    <a:lumOff val="5000"/>
                  </a:schemeClr>
                </a:solidFill>
                <a:latin typeface="+mj-lt"/>
                <a:ea typeface="+mj-ea"/>
                <a:cs typeface="Arial" panose="020B0604020202020204" pitchFamily="34" charset="0"/>
              </a:defRPr>
            </a:lvl1pPr>
          </a:lstStyle>
          <a:p>
            <a:r>
              <a:rPr lang="en-US" altLang="zh-CN" dirty="0" smtClean="0"/>
              <a:t>Headline in Arial Regular 40 point</a:t>
            </a:r>
            <a:endParaRPr lang="zh-CN" altLang="en-US" dirty="0"/>
          </a:p>
        </p:txBody>
      </p:sp>
      <p:sp>
        <p:nvSpPr>
          <p:cNvPr id="8" name="副标题 2"/>
          <p:cNvSpPr>
            <a:spLocks noGrp="1"/>
          </p:cNvSpPr>
          <p:nvPr>
            <p:ph type="subTitle" idx="11" hasCustomPrompt="1"/>
          </p:nvPr>
        </p:nvSpPr>
        <p:spPr>
          <a:xfrm>
            <a:off x="1007796" y="3069350"/>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Tree>
    <p:extLst>
      <p:ext uri="{BB962C8B-B14F-4D97-AF65-F5344CB8AC3E}">
        <p14:creationId xmlns:p14="http://schemas.microsoft.com/office/powerpoint/2010/main" val="38683489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1" y="1154755"/>
            <a:ext cx="9993315" cy="779055"/>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baseline="0">
                <a:solidFill>
                  <a:schemeClr val="tx1">
                    <a:lumMod val="65000"/>
                    <a:lumOff val="35000"/>
                  </a:schemeClr>
                </a:solidFill>
                <a:latin typeface="+mj-lt"/>
              </a:defRPr>
            </a:lvl1pPr>
          </a:lstStyle>
          <a:p>
            <a:r>
              <a:rPr lang="en-US" altLang="zh-CN" dirty="0" smtClean="0"/>
              <a:t>Slide Title</a:t>
            </a:r>
          </a:p>
        </p:txBody>
      </p:sp>
      <p:sp>
        <p:nvSpPr>
          <p:cNvPr id="5" name="副标题 2"/>
          <p:cNvSpPr>
            <a:spLocks noGrp="1"/>
          </p:cNvSpPr>
          <p:nvPr>
            <p:ph type="subTitle" idx="1" hasCustomPrompt="1"/>
          </p:nvPr>
        </p:nvSpPr>
        <p:spPr>
          <a:xfrm>
            <a:off x="913011" y="2133650"/>
            <a:ext cx="9993315" cy="4097591"/>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Headline in Arial Regular 24 - 32 point</a:t>
            </a:r>
          </a:p>
        </p:txBody>
      </p:sp>
    </p:spTree>
    <p:extLst>
      <p:ext uri="{BB962C8B-B14F-4D97-AF65-F5344CB8AC3E}">
        <p14:creationId xmlns:p14="http://schemas.microsoft.com/office/powerpoint/2010/main" val="15291299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tx1">
                    <a:lumMod val="65000"/>
                    <a:lumOff val="35000"/>
                  </a:schemeClr>
                </a:solidFill>
              </a:defRPr>
            </a:lvl1pPr>
          </a:lstStyle>
          <a:p>
            <a:r>
              <a:rPr lang="en-US" altLang="zh-CN" dirty="0" smtClean="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Arial Regular 20 - 32 point </a:t>
            </a:r>
          </a:p>
        </p:txBody>
      </p:sp>
    </p:spTree>
    <p:extLst>
      <p:ext uri="{BB962C8B-B14F-4D97-AF65-F5344CB8AC3E}">
        <p14:creationId xmlns:p14="http://schemas.microsoft.com/office/powerpoint/2010/main" val="1421144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9"/>
          <p:cNvSpPr txBox="1"/>
          <p:nvPr userDrawn="1"/>
        </p:nvSpPr>
        <p:spPr>
          <a:xfrm>
            <a:off x="529574" y="5926651"/>
            <a:ext cx="5482317" cy="256545"/>
          </a:xfrm>
          <a:prstGeom prst="rect">
            <a:avLst/>
          </a:prstGeom>
          <a:noFill/>
        </p:spPr>
        <p:txBody>
          <a:bodyPr wrap="square" rtlCol="0">
            <a:spAutoFit/>
          </a:bodyPr>
          <a:lstStyle/>
          <a:p>
            <a:pPr marL="0" marR="0" indent="0" algn="l" defTabSz="1080563" rtl="0" eaLnBrk="1" fontAlgn="auto" latinLnBrk="0" hangingPunct="1">
              <a:lnSpc>
                <a:spcPct val="100000"/>
              </a:lnSpc>
              <a:spcBef>
                <a:spcPts val="0"/>
              </a:spcBef>
              <a:spcAft>
                <a:spcPts val="0"/>
              </a:spcAft>
              <a:buClrTx/>
              <a:buSzTx/>
              <a:buFontTx/>
              <a:buNone/>
              <a:defRPr/>
            </a:pPr>
            <a:r>
              <a:rPr lang="en-US" altLang="zh-CN" sz="1067" b="1" dirty="0" smtClean="0">
                <a:solidFill>
                  <a:srgbClr val="D1A740"/>
                </a:solidFill>
                <a:latin typeface="微软雅黑" panose="020B0503020204020204" pitchFamily="34" charset="-122"/>
                <a:ea typeface="微软雅黑" panose="020B0503020204020204" pitchFamily="34" charset="-122"/>
              </a:rPr>
              <a:t>HUAWEI TECHNOLOGIES CO., LTD.</a:t>
            </a:r>
            <a:endParaRPr lang="zh-CN" altLang="en-US" sz="1067" b="1" dirty="0">
              <a:solidFill>
                <a:srgbClr val="D1A740"/>
              </a:solidFill>
              <a:latin typeface="微软雅黑" panose="020B0503020204020204" pitchFamily="34" charset="-122"/>
              <a:ea typeface="微软雅黑" panose="020B0503020204020204" pitchFamily="34" charset="-122"/>
            </a:endParaRPr>
          </a:p>
        </p:txBody>
      </p:sp>
      <p:sp>
        <p:nvSpPr>
          <p:cNvPr id="6" name="TextBox 9"/>
          <p:cNvSpPr txBox="1"/>
          <p:nvPr userDrawn="1"/>
        </p:nvSpPr>
        <p:spPr>
          <a:xfrm>
            <a:off x="9939015" y="5926651"/>
            <a:ext cx="2008767" cy="256545"/>
          </a:xfrm>
          <a:prstGeom prst="rect">
            <a:avLst/>
          </a:prstGeom>
          <a:noFill/>
        </p:spPr>
        <p:txBody>
          <a:bodyPr wrap="square" rtlCol="0">
            <a:spAutoFit/>
          </a:bodyPr>
          <a:lstStyle/>
          <a:p>
            <a:r>
              <a:rPr lang="en-US" altLang="zh-CN" sz="1067" dirty="0" smtClean="0">
                <a:solidFill>
                  <a:schemeClr val="bg1"/>
                </a:solidFill>
                <a:latin typeface="微软雅黑" panose="020B0503020204020204" pitchFamily="34" charset="-122"/>
                <a:ea typeface="微软雅黑" panose="020B0503020204020204" pitchFamily="34" charset="-122"/>
              </a:rPr>
              <a:t>www.huawei.com</a:t>
            </a:r>
            <a:endParaRPr lang="zh-CN" altLang="en-US" sz="1067" b="1"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9574" y="644840"/>
            <a:ext cx="672175" cy="670701"/>
          </a:xfrm>
          <a:prstGeom prst="rect">
            <a:avLst/>
          </a:prstGeom>
        </p:spPr>
      </p:pic>
    </p:spTree>
    <p:extLst>
      <p:ext uri="{BB962C8B-B14F-4D97-AF65-F5344CB8AC3E}">
        <p14:creationId xmlns:p14="http://schemas.microsoft.com/office/powerpoint/2010/main" val="38689494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061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10"/>
          <p:cNvSpPr>
            <a:spLocks noGrp="1" noChangeArrowheads="1"/>
          </p:cNvSpPr>
          <p:nvPr>
            <p:ph type="dt" sz="half" idx="2"/>
          </p:nvPr>
        </p:nvSpPr>
        <p:spPr bwMode="auto">
          <a:xfrm>
            <a:off x="5617409" y="6408961"/>
            <a:ext cx="1089681" cy="285952"/>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defRPr sz="1334">
                <a:solidFill>
                  <a:schemeClr val="bg1"/>
                </a:solidFill>
                <a:latin typeface="微软雅黑" panose="020B0503020204020204" pitchFamily="34" charset="-122"/>
                <a:ea typeface="微软雅黑" panose="020B0503020204020204" pitchFamily="34" charset="-122"/>
              </a:defRPr>
            </a:lvl1pPr>
          </a:lstStyle>
          <a:p>
            <a:pPr>
              <a:defRPr/>
            </a:pPr>
            <a:r>
              <a:rPr lang="de-DE" altLang="zh-CN" sz="1067" dirty="0" smtClean="0"/>
              <a:t>Page</a:t>
            </a:r>
            <a:r>
              <a:rPr lang="de-DE" altLang="zh-CN" dirty="0" smtClean="0"/>
              <a:t> </a:t>
            </a:r>
            <a:fld id="{4B912FC1-5A19-4003-834B-A957C71E555E}" type="slidenum">
              <a:rPr lang="de-DE" altLang="zh-CN" dirty="0" smtClean="0"/>
              <a:t>‹#›</a:t>
            </a:fld>
            <a:endParaRPr lang="en-GB" altLang="zh-CN" dirty="0"/>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91442" y="6215841"/>
            <a:ext cx="480125" cy="479072"/>
          </a:xfrm>
          <a:prstGeom prst="rect">
            <a:avLst/>
          </a:prstGeom>
        </p:spPr>
      </p:pic>
    </p:spTree>
    <p:extLst>
      <p:ext uri="{BB962C8B-B14F-4D97-AF65-F5344CB8AC3E}">
        <p14:creationId xmlns:p14="http://schemas.microsoft.com/office/powerpoint/2010/main" val="3024505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49669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527188" y="44460"/>
            <a:ext cx="10329905" cy="871740"/>
          </a:xfrm>
          <a:prstGeom prst="rect">
            <a:avLst/>
          </a:prstGeom>
        </p:spPr>
        <p:txBody>
          <a:bodyPr lIns="68552" tIns="34276" rIns="68552" bIns="34276"/>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xfrm>
            <a:off x="8483707" y="6491215"/>
            <a:ext cx="2796844" cy="455719"/>
          </a:xfrm>
          <a:prstGeom prst="rect">
            <a:avLst/>
          </a:prstGeom>
        </p:spPr>
        <p:txBody>
          <a:bodyPr lIns="68552" tIns="34276" rIns="68552" bIns="34276"/>
          <a:lstStyle>
            <a:lvl1pPr defTabSz="913736" fontAlgn="auto">
              <a:spcBef>
                <a:spcPts val="0"/>
              </a:spcBef>
              <a:spcAft>
                <a:spcPts val="0"/>
              </a:spcAft>
              <a:defRPr/>
            </a:lvl1pPr>
          </a:lstStyle>
          <a:p>
            <a:r>
              <a:rPr lang="de-DE" sz="1734" dirty="0" smtClean="0">
                <a:solidFill>
                  <a:srgbClr val="000000"/>
                </a:solidFill>
                <a:latin typeface="FrutigerNext LT Regular" panose="020B0803040504020204"/>
                <a:ea typeface="华文细黑" panose="02010600040101010101" charset="-122"/>
              </a:rPr>
              <a:t>Page </a:t>
            </a:r>
            <a:fld id="{D0C2A94E-46DC-45B5-91FC-64F52099060D}" type="slidenum">
              <a:rPr lang="de-DE" sz="1734" dirty="0" smtClean="0">
                <a:solidFill>
                  <a:srgbClr val="000000"/>
                </a:solidFill>
                <a:latin typeface="FrutigerNext LT Regular" panose="020B0803040504020204"/>
                <a:ea typeface="华文细黑" panose="02010600040101010101" charset="-122"/>
              </a:rPr>
              <a:t>‹#›</a:t>
            </a:fld>
            <a:endParaRPr lang="en-GB" sz="1734" dirty="0">
              <a:solidFill>
                <a:srgbClr val="000000"/>
              </a:solidFill>
              <a:latin typeface="FrutigerNext LT Regular" panose="020B0803040504020204"/>
              <a:ea typeface="华文细黑" panose="02010600040101010101" charset="-122"/>
            </a:endParaRPr>
          </a:p>
        </p:txBody>
      </p:sp>
    </p:spTree>
    <p:extLst>
      <p:ext uri="{BB962C8B-B14F-4D97-AF65-F5344CB8AC3E}">
        <p14:creationId xmlns:p14="http://schemas.microsoft.com/office/powerpoint/2010/main" val="2567516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5.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1031" name="Rectangle 2"/>
          <p:cNvSpPr>
            <a:spLocks noGrp="1" noChangeArrowheads="1"/>
          </p:cNvSpPr>
          <p:nvPr>
            <p:ph type="title"/>
          </p:nvPr>
        </p:nvSpPr>
        <p:spPr bwMode="auto">
          <a:xfrm>
            <a:off x="1007797" y="1805533"/>
            <a:ext cx="7250029"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smtClean="0"/>
              <a:t>Headline in Arial Regular 40 point</a:t>
            </a:r>
            <a:endParaRPr lang="zh-CN" altLang="en-US" dirty="0" smtClean="0"/>
          </a:p>
        </p:txBody>
      </p:sp>
      <p:sp>
        <p:nvSpPr>
          <p:cNvPr id="1032" name="Rectangle 3"/>
          <p:cNvSpPr>
            <a:spLocks noGrp="1" noChangeArrowheads="1"/>
          </p:cNvSpPr>
          <p:nvPr>
            <p:ph type="body" idx="1"/>
          </p:nvPr>
        </p:nvSpPr>
        <p:spPr bwMode="auto">
          <a:xfrm>
            <a:off x="1007796" y="3069348"/>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
        <p:nvSpPr>
          <p:cNvPr id="6" name="Rectangle 13"/>
          <p:cNvSpPr>
            <a:spLocks noChangeArrowheads="1"/>
          </p:cNvSpPr>
          <p:nvPr userDrawn="1"/>
        </p:nvSpPr>
        <p:spPr bwMode="auto">
          <a:xfrm>
            <a:off x="10322246" y="429698"/>
            <a:ext cx="136815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defTabSz="784225" eaLnBrk="0" hangingPunct="0"/>
            <a:r>
              <a:rPr lang="en-US" altLang="zh-CN" sz="1000" b="1" dirty="0">
                <a:solidFill>
                  <a:srgbClr val="666666"/>
                </a:solidFill>
                <a:latin typeface="Arial" panose="020B0604020202020204" pitchFamily="34" charset="0"/>
                <a:ea typeface="MS PGothic" pitchFamily="34" charset="-128"/>
                <a:cs typeface="Arial" panose="020B0604020202020204" pitchFamily="34" charset="0"/>
              </a:rPr>
              <a:t>Security Level: </a:t>
            </a:r>
          </a:p>
        </p:txBody>
      </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5"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6" name="组合 25"/>
          <p:cNvGrpSpPr/>
          <p:nvPr userDrawn="1"/>
        </p:nvGrpSpPr>
        <p:grpSpPr>
          <a:xfrm>
            <a:off x="12666683" y="3285778"/>
            <a:ext cx="1149916" cy="2874780"/>
            <a:chOff x="7770786" y="8619830"/>
            <a:chExt cx="928124" cy="2320305"/>
          </a:xfrm>
        </p:grpSpPr>
        <p:sp>
          <p:nvSpPr>
            <p:cNvPr id="27" name="矩形 26"/>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8" name="矩形 27"/>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9" name="矩形 28"/>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4" name="矩形 33"/>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5" name="矩形 34"/>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6" name="矩形 35"/>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40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2018/8/13</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2018/8/13</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grpSp>
        <p:nvGrpSpPr>
          <p:cNvPr id="3" name="组合 2"/>
          <p:cNvGrpSpPr/>
          <p:nvPr userDrawn="1"/>
        </p:nvGrpSpPr>
        <p:grpSpPr>
          <a:xfrm>
            <a:off x="737805" y="3518130"/>
            <a:ext cx="4778680" cy="2048106"/>
            <a:chOff x="1896389" y="2298415"/>
            <a:chExt cx="4778680" cy="2048105"/>
          </a:xfrm>
        </p:grpSpPr>
        <p:sp>
          <p:nvSpPr>
            <p:cNvPr id="10"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smtClean="0">
                  <a:solidFill>
                    <a:schemeClr val="tx1">
                      <a:lumMod val="65000"/>
                      <a:lumOff val="35000"/>
                    </a:schemeClr>
                  </a:solidFill>
                </a:rPr>
                <a:t>Copyright©2016 </a:t>
              </a:r>
              <a:r>
                <a:rPr lang="en-US" altLang="zh-CN" sz="900" b="1" dirty="0">
                  <a:solidFill>
                    <a:schemeClr val="tx1">
                      <a:lumMod val="65000"/>
                      <a:lumOff val="35000"/>
                    </a:schemeClr>
                  </a:solidFill>
                </a:rPr>
                <a:t>Huawei Technologies Co., Ltd. All Rights Reserved</a:t>
              </a:r>
              <a:r>
                <a:rPr lang="en-US" altLang="zh-CN" sz="900" b="1" dirty="0" smtClean="0">
                  <a:solidFill>
                    <a:schemeClr val="tx1">
                      <a:lumMod val="65000"/>
                      <a:lumOff val="35000"/>
                    </a:schemeClr>
                  </a:solidFill>
                </a:rPr>
                <a:t>.</a:t>
              </a:r>
            </a:p>
            <a:p>
              <a:pPr algn="l">
                <a:defRPr/>
              </a:pPr>
              <a:r>
                <a:rPr lang="en-US" altLang="zh-CN" sz="900" dirty="0" smtClean="0">
                  <a:solidFill>
                    <a:schemeClr val="tx1">
                      <a:lumMod val="65000"/>
                      <a:lumOff val="35000"/>
                    </a:schemeClr>
                  </a:solidFill>
                </a:rPr>
                <a:t>The </a:t>
              </a:r>
              <a:r>
                <a:rPr lang="en-US" altLang="zh-CN" sz="900" dirty="0">
                  <a:solidFill>
                    <a:schemeClr val="tx1">
                      <a:lumMod val="65000"/>
                      <a:lumOff val="35000"/>
                    </a:schemeClr>
                  </a:solidFill>
                </a:rPr>
                <a:t>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tx1">
                    <a:lumMod val="65000"/>
                    <a:lumOff val="35000"/>
                  </a:schemeClr>
                </a:solidFill>
              </a:endParaRPr>
            </a:p>
          </p:txBody>
        </p:sp>
        <p:sp>
          <p:nvSpPr>
            <p:cNvPr id="11"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smtClean="0">
                  <a:solidFill>
                    <a:schemeClr val="tx1">
                      <a:lumMod val="65000"/>
                      <a:lumOff val="35000"/>
                    </a:schemeClr>
                  </a:solidFill>
                </a:rPr>
                <a:t>Thank You.</a:t>
              </a:r>
              <a:endParaRPr lang="zh-CN" altLang="zh-CN" sz="3800" dirty="0">
                <a:solidFill>
                  <a:schemeClr val="tx1">
                    <a:lumMod val="65000"/>
                    <a:lumOff val="35000"/>
                  </a:schemeClr>
                </a:solidFill>
              </a:endParaRPr>
            </a:p>
          </p:txBody>
        </p:sp>
      </p:gr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7"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8" name="组合 27"/>
          <p:cNvGrpSpPr/>
          <p:nvPr userDrawn="1"/>
        </p:nvGrpSpPr>
        <p:grpSpPr>
          <a:xfrm>
            <a:off x="12666683" y="3285778"/>
            <a:ext cx="1149916" cy="2874780"/>
            <a:chOff x="7770786" y="8619830"/>
            <a:chExt cx="928124" cy="2320305"/>
          </a:xfrm>
        </p:grpSpPr>
        <p:sp>
          <p:nvSpPr>
            <p:cNvPr id="29" name="矩形 28"/>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6" name="矩形 35"/>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7" name="矩形 36"/>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8535" y="960377"/>
            <a:ext cx="10976375" cy="1143265"/>
          </a:xfrm>
          <a:prstGeom prst="rect">
            <a:avLst/>
          </a:prstGeom>
        </p:spPr>
        <p:txBody>
          <a:bodyPr vert="horz" lIns="45033" tIns="22516" rIns="45033" bIns="225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28535" y="2286558"/>
            <a:ext cx="10976375" cy="3714098"/>
          </a:xfrm>
          <a:prstGeom prst="rect">
            <a:avLst/>
          </a:prstGeom>
        </p:spPr>
        <p:txBody>
          <a:bodyPr vert="horz" lIns="45033" tIns="22516" rIns="45033" bIns="2251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8876730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p:timing>
    <p:tnLst>
      <p:par>
        <p:cTn id="1" dur="indefinite" restart="never" nodeType="tmRoot"/>
      </p:par>
    </p:tnLst>
  </p:timing>
  <p:txStyles>
    <p:title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p:titleStyle>
    <p:bodyStyle>
      <a:lvl1pPr marL="225258" indent="-225258" algn="l" defTabSz="600407"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1pPr>
      <a:lvl2pPr marL="487778" indent="-187998" algn="l" defTabSz="600407" rtl="0" eaLnBrk="1" latinLnBrk="0" hangingPunct="1">
        <a:spcBef>
          <a:spcPct val="20000"/>
        </a:spcBef>
        <a:buFont typeface="Arial" panose="020B0604020202020204" pitchFamily="34" charset="0"/>
        <a:buChar char="–"/>
        <a:defRPr sz="2134" kern="1200">
          <a:solidFill>
            <a:schemeClr val="bg1"/>
          </a:solidFill>
          <a:latin typeface="微软雅黑" panose="020B0503020204020204" pitchFamily="34" charset="-122"/>
          <a:ea typeface="微软雅黑" panose="020B0503020204020204" pitchFamily="34" charset="-122"/>
          <a:cs typeface="+mn-cs"/>
        </a:defRPr>
      </a:lvl2pPr>
      <a:lvl3pPr marL="750297" indent="-149890" algn="l" defTabSz="600407" rtl="0" eaLnBrk="1" latinLnBrk="0" hangingPunct="1">
        <a:spcBef>
          <a:spcPct val="20000"/>
        </a:spcBef>
        <a:buFont typeface="Arial" panose="020B0604020202020204" pitchFamily="34" charset="0"/>
        <a:buChar char="•"/>
        <a:defRPr sz="1867" kern="1200">
          <a:solidFill>
            <a:schemeClr val="bg1"/>
          </a:solidFill>
          <a:latin typeface="微软雅黑" panose="020B0503020204020204" pitchFamily="34" charset="-122"/>
          <a:ea typeface="微软雅黑" panose="020B0503020204020204" pitchFamily="34" charset="-122"/>
          <a:cs typeface="+mn-cs"/>
        </a:defRPr>
      </a:lvl3pPr>
      <a:lvl4pPr marL="105092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4pPr>
      <a:lvl5pPr marL="135070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5pPr>
      <a:lvl6pPr marL="165133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6pPr>
      <a:lvl7pPr marL="195111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7pPr>
      <a:lvl8pPr marL="2251737"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8pPr>
      <a:lvl9pPr marL="2552364"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9pPr>
    </p:bodyStyle>
    <p:otherStyle>
      <a:defPPr>
        <a:defRPr lang="zh-CN"/>
      </a:defPPr>
      <a:lvl1pPr marL="0" algn="l" defTabSz="600407" rtl="0" eaLnBrk="1" latinLnBrk="0" hangingPunct="1">
        <a:defRPr sz="1200" kern="1200">
          <a:solidFill>
            <a:schemeClr val="tx1"/>
          </a:solidFill>
          <a:latin typeface="+mn-lt"/>
          <a:ea typeface="+mn-ea"/>
          <a:cs typeface="+mn-cs"/>
        </a:defRPr>
      </a:lvl1pPr>
      <a:lvl2pPr marL="300627" algn="l" defTabSz="600407" rtl="0" eaLnBrk="1" latinLnBrk="0" hangingPunct="1">
        <a:defRPr sz="1200" kern="1200">
          <a:solidFill>
            <a:schemeClr val="tx1"/>
          </a:solidFill>
          <a:latin typeface="+mn-lt"/>
          <a:ea typeface="+mn-ea"/>
          <a:cs typeface="+mn-cs"/>
        </a:defRPr>
      </a:lvl2pPr>
      <a:lvl3pPr marL="600407" algn="l" defTabSz="600407" rtl="0" eaLnBrk="1" latinLnBrk="0" hangingPunct="1">
        <a:defRPr sz="1200" kern="1200">
          <a:solidFill>
            <a:schemeClr val="tx1"/>
          </a:solidFill>
          <a:latin typeface="+mn-lt"/>
          <a:ea typeface="+mn-ea"/>
          <a:cs typeface="+mn-cs"/>
        </a:defRPr>
      </a:lvl3pPr>
      <a:lvl4pPr marL="901034" algn="l" defTabSz="600407" rtl="0" eaLnBrk="1" latinLnBrk="0" hangingPunct="1">
        <a:defRPr sz="1200" kern="1200">
          <a:solidFill>
            <a:schemeClr val="tx1"/>
          </a:solidFill>
          <a:latin typeface="+mn-lt"/>
          <a:ea typeface="+mn-ea"/>
          <a:cs typeface="+mn-cs"/>
        </a:defRPr>
      </a:lvl4pPr>
      <a:lvl5pPr marL="1200813" algn="l" defTabSz="600407" rtl="0" eaLnBrk="1" latinLnBrk="0" hangingPunct="1">
        <a:defRPr sz="1200" kern="1200">
          <a:solidFill>
            <a:schemeClr val="tx1"/>
          </a:solidFill>
          <a:latin typeface="+mn-lt"/>
          <a:ea typeface="+mn-ea"/>
          <a:cs typeface="+mn-cs"/>
        </a:defRPr>
      </a:lvl5pPr>
      <a:lvl6pPr marL="1501440" algn="l" defTabSz="600407" rtl="0" eaLnBrk="1" latinLnBrk="0" hangingPunct="1">
        <a:defRPr sz="1200" kern="1200">
          <a:solidFill>
            <a:schemeClr val="tx1"/>
          </a:solidFill>
          <a:latin typeface="+mn-lt"/>
          <a:ea typeface="+mn-ea"/>
          <a:cs typeface="+mn-cs"/>
        </a:defRPr>
      </a:lvl6pPr>
      <a:lvl7pPr marL="1801220" algn="l" defTabSz="600407" rtl="0" eaLnBrk="1" latinLnBrk="0" hangingPunct="1">
        <a:defRPr sz="1200" kern="1200">
          <a:solidFill>
            <a:schemeClr val="tx1"/>
          </a:solidFill>
          <a:latin typeface="+mn-lt"/>
          <a:ea typeface="+mn-ea"/>
          <a:cs typeface="+mn-cs"/>
        </a:defRPr>
      </a:lvl7pPr>
      <a:lvl8pPr marL="2101847" algn="l" defTabSz="600407" rtl="0" eaLnBrk="1" latinLnBrk="0" hangingPunct="1">
        <a:defRPr sz="1200" kern="1200">
          <a:solidFill>
            <a:schemeClr val="tx1"/>
          </a:solidFill>
          <a:latin typeface="+mn-lt"/>
          <a:ea typeface="+mn-ea"/>
          <a:cs typeface="+mn-cs"/>
        </a:defRPr>
      </a:lvl8pPr>
      <a:lvl9pPr marL="2401627" algn="l" defTabSz="600407"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057027" y="2277666"/>
            <a:ext cx="7692053" cy="768104"/>
          </a:xfrm>
          <a:prstGeom prst="rect">
            <a:avLst/>
          </a:prstGeom>
        </p:spPr>
        <p:txBody>
          <a:bodyPr>
            <a:noAutofit/>
          </a:bodyPr>
          <a:lstStyle>
            <a:defPPr>
              <a:defRPr lang="zh-CN"/>
            </a:defPPr>
            <a:lvl1pPr lvl="0" defTabSz="450215">
              <a:spcBef>
                <a:spcPct val="0"/>
              </a:spcBef>
              <a:defRPr kumimoji="1" sz="1800" b="1">
                <a:gradFill>
                  <a:gsLst>
                    <a:gs pos="49000">
                      <a:schemeClr val="bg1"/>
                    </a:gs>
                    <a:gs pos="100000">
                      <a:schemeClr val="bg1">
                        <a:lumMod val="65000"/>
                      </a:schemeClr>
                    </a:gs>
                  </a:gsLst>
                  <a:lin ang="5400000" scaled="1"/>
                </a:gra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defRPr>
            </a:lvl1pPr>
          </a:lstStyle>
          <a:p>
            <a:pPr defTabSz="600407"/>
            <a:r>
              <a:rPr lang="en-US" altLang="zh-CN" sz="5400" dirty="0" smtClean="0">
                <a:gradFill>
                  <a:gsLst>
                    <a:gs pos="49000">
                      <a:prstClr val="white"/>
                    </a:gs>
                    <a:gs pos="100000">
                      <a:prstClr val="white">
                        <a:lumMod val="65000"/>
                      </a:prstClr>
                    </a:gs>
                  </a:gsLst>
                  <a:lin ang="5400000" scaled="1"/>
                </a:gradFill>
              </a:rPr>
              <a:t>Day 14  </a:t>
            </a:r>
          </a:p>
          <a:p>
            <a:pPr defTabSz="600407"/>
            <a:r>
              <a:rPr lang="zh-CN" altLang="en-US" sz="5400" dirty="0" smtClean="0">
                <a:gradFill>
                  <a:gsLst>
                    <a:gs pos="49000">
                      <a:prstClr val="white"/>
                    </a:gs>
                    <a:gs pos="100000">
                      <a:prstClr val="white">
                        <a:lumMod val="65000"/>
                      </a:prstClr>
                    </a:gs>
                  </a:gsLst>
                  <a:lin ang="5400000" scaled="1"/>
                </a:gradFill>
              </a:rPr>
              <a:t>联盟</a:t>
            </a:r>
            <a:r>
              <a:rPr lang="zh-CN" altLang="en-US" sz="5400" dirty="0" smtClean="0">
                <a:gradFill>
                  <a:gsLst>
                    <a:gs pos="49000">
                      <a:prstClr val="white"/>
                    </a:gs>
                    <a:gs pos="100000">
                      <a:prstClr val="white">
                        <a:lumMod val="65000"/>
                      </a:prstClr>
                    </a:gs>
                  </a:gsLst>
                  <a:lin ang="5400000" scaled="1"/>
                </a:gradFill>
              </a:rPr>
              <a:t>的组建</a:t>
            </a:r>
            <a:endParaRPr lang="zh-CN" altLang="en-US" sz="5400" dirty="0">
              <a:gradFill>
                <a:gsLst>
                  <a:gs pos="49000">
                    <a:prstClr val="white"/>
                  </a:gs>
                  <a:gs pos="100000">
                    <a:prstClr val="white">
                      <a:lumMod val="65000"/>
                    </a:prstClr>
                  </a:gs>
                </a:gsLst>
                <a:lin ang="5400000" scaled="1"/>
              </a:gradFill>
            </a:endParaRPr>
          </a:p>
        </p:txBody>
      </p:sp>
    </p:spTree>
    <p:extLst>
      <p:ext uri="{BB962C8B-B14F-4D97-AF65-F5344CB8AC3E}">
        <p14:creationId xmlns:p14="http://schemas.microsoft.com/office/powerpoint/2010/main" val="4133122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0963" y="261442"/>
            <a:ext cx="10297144" cy="6230899"/>
          </a:xfrm>
          <a:prstGeom prst="rect">
            <a:avLst/>
          </a:prstGeom>
        </p:spPr>
      </p:pic>
    </p:spTree>
    <p:extLst>
      <p:ext uri="{BB962C8B-B14F-4D97-AF65-F5344CB8AC3E}">
        <p14:creationId xmlns:p14="http://schemas.microsoft.com/office/powerpoint/2010/main" val="40581988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2"/>
          <p:cNvSpPr/>
          <p:nvPr/>
        </p:nvSpPr>
        <p:spPr bwMode="auto">
          <a:xfrm>
            <a:off x="735022" y="2031006"/>
            <a:ext cx="10441858" cy="4173794"/>
          </a:xfrm>
          <a:custGeom>
            <a:avLst/>
            <a:gdLst>
              <a:gd name="connsiteX0" fmla="*/ 7374 w 10441858"/>
              <a:gd name="connsiteY0" fmla="*/ 0 h 4173794"/>
              <a:gd name="connsiteX1" fmla="*/ 0 w 10441858"/>
              <a:gd name="connsiteY1" fmla="*/ 4151671 h 4173794"/>
              <a:gd name="connsiteX2" fmla="*/ 10441858 w 10441858"/>
              <a:gd name="connsiteY2" fmla="*/ 4173794 h 4173794"/>
              <a:gd name="connsiteX3" fmla="*/ 10427110 w 10441858"/>
              <a:gd name="connsiteY3" fmla="*/ 3134032 h 4173794"/>
              <a:gd name="connsiteX4" fmla="*/ 3193026 w 10441858"/>
              <a:gd name="connsiteY4" fmla="*/ 3134032 h 4173794"/>
              <a:gd name="connsiteX5" fmla="*/ 3170903 w 10441858"/>
              <a:gd name="connsiteY5" fmla="*/ 29497 h 4173794"/>
              <a:gd name="connsiteX6" fmla="*/ 7374 w 10441858"/>
              <a:gd name="connsiteY6" fmla="*/ 0 h 417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1858" h="4173794">
                <a:moveTo>
                  <a:pt x="7374" y="0"/>
                </a:moveTo>
                <a:lnTo>
                  <a:pt x="0" y="4151671"/>
                </a:lnTo>
                <a:lnTo>
                  <a:pt x="10441858" y="4173794"/>
                </a:lnTo>
                <a:lnTo>
                  <a:pt x="10427110" y="3134032"/>
                </a:lnTo>
                <a:lnTo>
                  <a:pt x="3193026" y="3134032"/>
                </a:lnTo>
                <a:lnTo>
                  <a:pt x="3170903" y="29497"/>
                </a:lnTo>
                <a:lnTo>
                  <a:pt x="7374" y="0"/>
                </a:lnTo>
                <a:close/>
              </a:path>
            </a:pathLst>
          </a:custGeom>
          <a:solidFill>
            <a:schemeClr val="tx2">
              <a:lumMod val="20000"/>
              <a:lumOff val="80000"/>
            </a:schemeClr>
          </a:solidFill>
          <a:ln w="9525" cap="flat" cmpd="sng" algn="ctr">
            <a:solidFill>
              <a:schemeClr val="tx2">
                <a:lumMod val="20000"/>
                <a:lumOff val="80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39" name="Rectangle 4"/>
          <p:cNvSpPr/>
          <p:nvPr/>
        </p:nvSpPr>
        <p:spPr bwMode="auto">
          <a:xfrm>
            <a:off x="8068305" y="2060123"/>
            <a:ext cx="3096344" cy="3022485"/>
          </a:xfrm>
          <a:prstGeom prst="rect">
            <a:avLst/>
          </a:prstGeom>
          <a:solidFill>
            <a:srgbClr val="00B0F0"/>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r>
              <a:rPr lang="zh-CN" altLang="en-US" sz="1600" dirty="0" smtClean="0">
                <a:solidFill>
                  <a:srgbClr val="000000"/>
                </a:solidFill>
                <a:ea typeface="ＭＳ Ｐゴシック" pitchFamily="34" charset="-128"/>
              </a:rPr>
              <a:t>租户</a:t>
            </a:r>
            <a:r>
              <a:rPr lang="en-US" altLang="zh-CN" sz="1600" dirty="0" smtClean="0">
                <a:solidFill>
                  <a:srgbClr val="000000"/>
                </a:solidFill>
                <a:ea typeface="ＭＳ Ｐゴシック" pitchFamily="34" charset="-128"/>
              </a:rPr>
              <a:t>C</a:t>
            </a:r>
            <a:r>
              <a:rPr lang="zh-CN" altLang="en-US" sz="1600" dirty="0" smtClean="0">
                <a:solidFill>
                  <a:srgbClr val="000000"/>
                </a:solidFill>
                <a:ea typeface="ＭＳ Ｐゴシック" pitchFamily="34" charset="-128"/>
              </a:rPr>
              <a:t>集群</a:t>
            </a:r>
          </a:p>
        </p:txBody>
      </p:sp>
      <p:sp>
        <p:nvSpPr>
          <p:cNvPr id="40" name="Rectangle 5"/>
          <p:cNvSpPr/>
          <p:nvPr/>
        </p:nvSpPr>
        <p:spPr bwMode="auto">
          <a:xfrm>
            <a:off x="4229060" y="2042250"/>
            <a:ext cx="3096344" cy="2975790"/>
          </a:xfrm>
          <a:prstGeom prst="rect">
            <a:avLst/>
          </a:prstGeom>
          <a:solidFill>
            <a:srgbClr val="C6E6A2"/>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r>
              <a:rPr lang="zh-CN" altLang="en-US" sz="1600" dirty="0" smtClean="0">
                <a:solidFill>
                  <a:srgbClr val="000000"/>
                </a:solidFill>
                <a:ea typeface="ＭＳ Ｐゴシック" pitchFamily="34" charset="-128"/>
              </a:rPr>
              <a:t>租户</a:t>
            </a:r>
            <a:r>
              <a:rPr lang="en-US" altLang="zh-CN" sz="1600" dirty="0" smtClean="0">
                <a:solidFill>
                  <a:srgbClr val="000000"/>
                </a:solidFill>
                <a:ea typeface="ＭＳ Ｐゴシック" pitchFamily="34" charset="-128"/>
              </a:rPr>
              <a:t>B</a:t>
            </a:r>
            <a:r>
              <a:rPr lang="zh-CN" altLang="en-US" sz="1600" dirty="0" smtClean="0">
                <a:solidFill>
                  <a:srgbClr val="000000"/>
                </a:solidFill>
                <a:ea typeface="ＭＳ Ｐゴシック" pitchFamily="34" charset="-128"/>
              </a:rPr>
              <a:t>集群</a:t>
            </a:r>
          </a:p>
        </p:txBody>
      </p:sp>
      <p:sp>
        <p:nvSpPr>
          <p:cNvPr id="41" name="Oval 10"/>
          <p:cNvSpPr/>
          <p:nvPr/>
        </p:nvSpPr>
        <p:spPr bwMode="auto">
          <a:xfrm>
            <a:off x="2031658" y="5354615"/>
            <a:ext cx="720080" cy="504056"/>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zh-CN" altLang="en-US" sz="1100" dirty="0" smtClean="0">
                <a:solidFill>
                  <a:srgbClr val="000000"/>
                </a:solidFill>
                <a:ea typeface="ＭＳ Ｐゴシック" pitchFamily="34" charset="-128"/>
              </a:rPr>
              <a:t>共识节点</a:t>
            </a:r>
          </a:p>
        </p:txBody>
      </p:sp>
      <p:sp>
        <p:nvSpPr>
          <p:cNvPr id="42" name="Oval 12"/>
          <p:cNvSpPr/>
          <p:nvPr/>
        </p:nvSpPr>
        <p:spPr bwMode="auto">
          <a:xfrm>
            <a:off x="2077128" y="2986301"/>
            <a:ext cx="720080" cy="504056"/>
          </a:xfrm>
          <a:prstGeom prst="ellipse">
            <a:avLst/>
          </a:prstGeom>
          <a:solidFill>
            <a:schemeClr val="bg2"/>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en-US" altLang="zh-CN" sz="1100" dirty="0" smtClean="0">
                <a:ea typeface="ＭＳ Ｐゴシック" pitchFamily="34" charset="-128"/>
              </a:rPr>
              <a:t>peer</a:t>
            </a:r>
            <a:endParaRPr lang="zh-CN" altLang="en-US" sz="1100" dirty="0" smtClean="0">
              <a:ea typeface="ＭＳ Ｐゴシック" pitchFamily="34" charset="-128"/>
            </a:endParaRPr>
          </a:p>
        </p:txBody>
      </p:sp>
      <p:sp>
        <p:nvSpPr>
          <p:cNvPr id="43" name="Oval 17"/>
          <p:cNvSpPr/>
          <p:nvPr/>
        </p:nvSpPr>
        <p:spPr bwMode="auto">
          <a:xfrm>
            <a:off x="6021563" y="5365611"/>
            <a:ext cx="720080" cy="504056"/>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zh-CN" altLang="en-US" sz="1100" dirty="0" smtClean="0">
                <a:solidFill>
                  <a:srgbClr val="000000"/>
                </a:solidFill>
                <a:ea typeface="ＭＳ Ｐゴシック" pitchFamily="34" charset="-128"/>
              </a:rPr>
              <a:t>共识节点</a:t>
            </a:r>
          </a:p>
        </p:txBody>
      </p:sp>
      <p:sp>
        <p:nvSpPr>
          <p:cNvPr id="44" name="Oval 19"/>
          <p:cNvSpPr/>
          <p:nvPr/>
        </p:nvSpPr>
        <p:spPr bwMode="auto">
          <a:xfrm>
            <a:off x="5461994" y="3638619"/>
            <a:ext cx="720080" cy="504056"/>
          </a:xfrm>
          <a:prstGeom prst="ellipse">
            <a:avLst/>
          </a:prstGeom>
          <a:solidFill>
            <a:schemeClr val="bg2"/>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en-US" altLang="zh-CN" sz="1100" dirty="0" smtClean="0">
                <a:ea typeface="ＭＳ Ｐゴシック" pitchFamily="34" charset="-128"/>
              </a:rPr>
              <a:t>peer</a:t>
            </a:r>
            <a:endParaRPr lang="zh-CN" altLang="en-US" sz="1100" dirty="0" smtClean="0">
              <a:ea typeface="ＭＳ Ｐゴシック" pitchFamily="34" charset="-128"/>
            </a:endParaRPr>
          </a:p>
        </p:txBody>
      </p:sp>
      <p:sp>
        <p:nvSpPr>
          <p:cNvPr id="45" name="Oval 24"/>
          <p:cNvSpPr/>
          <p:nvPr/>
        </p:nvSpPr>
        <p:spPr bwMode="auto">
          <a:xfrm>
            <a:off x="9016434" y="5335671"/>
            <a:ext cx="720080" cy="504056"/>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zh-CN" altLang="en-US" sz="1100" dirty="0" smtClean="0">
                <a:solidFill>
                  <a:srgbClr val="000000"/>
                </a:solidFill>
                <a:ea typeface="ＭＳ Ｐゴシック" pitchFamily="34" charset="-128"/>
              </a:rPr>
              <a:t>共识节点</a:t>
            </a:r>
          </a:p>
        </p:txBody>
      </p:sp>
      <p:sp>
        <p:nvSpPr>
          <p:cNvPr id="46" name="Oval 26"/>
          <p:cNvSpPr/>
          <p:nvPr/>
        </p:nvSpPr>
        <p:spPr bwMode="auto">
          <a:xfrm>
            <a:off x="9327169" y="3026089"/>
            <a:ext cx="720080" cy="504056"/>
          </a:xfrm>
          <a:prstGeom prst="ellipse">
            <a:avLst/>
          </a:prstGeom>
          <a:solidFill>
            <a:schemeClr val="bg2"/>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en-US" altLang="zh-CN" sz="1100" dirty="0" smtClean="0">
                <a:ea typeface="ＭＳ Ｐゴシック" pitchFamily="34" charset="-128"/>
              </a:rPr>
              <a:t>peer</a:t>
            </a:r>
            <a:endParaRPr lang="zh-CN" altLang="en-US" sz="1100" dirty="0" smtClean="0">
              <a:ea typeface="ＭＳ Ｐゴシック" pitchFamily="34" charset="-128"/>
            </a:endParaRPr>
          </a:p>
        </p:txBody>
      </p:sp>
      <p:cxnSp>
        <p:nvCxnSpPr>
          <p:cNvPr id="47" name="Straight Connector 29"/>
          <p:cNvCxnSpPr>
            <a:stCxn id="42" idx="6"/>
            <a:endCxn id="46" idx="1"/>
          </p:cNvCxnSpPr>
          <p:nvPr/>
        </p:nvCxnSpPr>
        <p:spPr bwMode="auto">
          <a:xfrm flipV="1">
            <a:off x="2797208" y="3099906"/>
            <a:ext cx="6635414" cy="138423"/>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30"/>
          <p:cNvCxnSpPr>
            <a:stCxn id="42" idx="6"/>
            <a:endCxn id="44" idx="2"/>
          </p:cNvCxnSpPr>
          <p:nvPr/>
        </p:nvCxnSpPr>
        <p:spPr bwMode="auto">
          <a:xfrm>
            <a:off x="2797208" y="3238329"/>
            <a:ext cx="2664786" cy="652318"/>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31"/>
          <p:cNvCxnSpPr>
            <a:stCxn id="46" idx="2"/>
            <a:endCxn id="44" idx="6"/>
          </p:cNvCxnSpPr>
          <p:nvPr/>
        </p:nvCxnSpPr>
        <p:spPr bwMode="auto">
          <a:xfrm flipH="1">
            <a:off x="6182074" y="3278117"/>
            <a:ext cx="3145095" cy="612530"/>
          </a:xfrm>
          <a:prstGeom prst="line">
            <a:avLst/>
          </a:prstGeom>
          <a:noFill/>
          <a:ln w="9525" cap="flat" cmpd="sng" algn="ctr">
            <a:solidFill>
              <a:schemeClr val="tx1"/>
            </a:solidFill>
            <a:prstDash val="solid"/>
            <a:round/>
            <a:headEnd type="none" w="med" len="med"/>
            <a:tailEnd type="none" w="med" len="med"/>
          </a:ln>
          <a:effectLst/>
        </p:spPr>
      </p:cxnSp>
      <p:cxnSp>
        <p:nvCxnSpPr>
          <p:cNvPr id="50" name="Straight Connector 33"/>
          <p:cNvCxnSpPr>
            <a:stCxn id="41" idx="0"/>
            <a:endCxn id="42" idx="4"/>
          </p:cNvCxnSpPr>
          <p:nvPr/>
        </p:nvCxnSpPr>
        <p:spPr bwMode="auto">
          <a:xfrm flipV="1">
            <a:off x="2391698" y="3490357"/>
            <a:ext cx="45470" cy="1864258"/>
          </a:xfrm>
          <a:prstGeom prst="line">
            <a:avLst/>
          </a:prstGeom>
          <a:noFill/>
          <a:ln w="9525" cap="flat" cmpd="sng" algn="ctr">
            <a:solidFill>
              <a:schemeClr val="tx1"/>
            </a:solidFill>
            <a:prstDash val="solid"/>
            <a:round/>
            <a:headEnd type="none" w="med" len="med"/>
            <a:tailEnd type="none" w="med" len="med"/>
          </a:ln>
          <a:effectLst/>
        </p:spPr>
      </p:cxnSp>
      <p:cxnSp>
        <p:nvCxnSpPr>
          <p:cNvPr id="51" name="Straight Connector 37"/>
          <p:cNvCxnSpPr>
            <a:stCxn id="44" idx="4"/>
            <a:endCxn id="43" idx="0"/>
          </p:cNvCxnSpPr>
          <p:nvPr/>
        </p:nvCxnSpPr>
        <p:spPr bwMode="auto">
          <a:xfrm>
            <a:off x="5822034" y="4142675"/>
            <a:ext cx="559569" cy="1222936"/>
          </a:xfrm>
          <a:prstGeom prst="line">
            <a:avLst/>
          </a:prstGeom>
          <a:noFill/>
          <a:ln w="9525" cap="flat" cmpd="sng" algn="ctr">
            <a:solidFill>
              <a:schemeClr val="tx1"/>
            </a:solidFill>
            <a:prstDash val="solid"/>
            <a:round/>
            <a:headEnd type="none" w="med" len="med"/>
            <a:tailEnd type="none" w="med" len="med"/>
          </a:ln>
          <a:effectLst/>
        </p:spPr>
      </p:cxnSp>
      <p:cxnSp>
        <p:nvCxnSpPr>
          <p:cNvPr id="52" name="Straight Connector 41"/>
          <p:cNvCxnSpPr>
            <a:stCxn id="46" idx="4"/>
            <a:endCxn id="45" idx="0"/>
          </p:cNvCxnSpPr>
          <p:nvPr/>
        </p:nvCxnSpPr>
        <p:spPr bwMode="auto">
          <a:xfrm flipH="1">
            <a:off x="9376474" y="3530145"/>
            <a:ext cx="310735" cy="1805526"/>
          </a:xfrm>
          <a:prstGeom prst="line">
            <a:avLst/>
          </a:prstGeom>
          <a:noFill/>
          <a:ln w="9525" cap="flat" cmpd="sng" algn="ctr">
            <a:solidFill>
              <a:schemeClr val="tx1"/>
            </a:solidFill>
            <a:prstDash val="solid"/>
            <a:round/>
            <a:headEnd type="none" w="med" len="med"/>
            <a:tailEnd type="none" w="med" len="med"/>
          </a:ln>
          <a:effectLst/>
        </p:spPr>
      </p:cxnSp>
      <p:sp>
        <p:nvSpPr>
          <p:cNvPr id="53" name="Rectangle 44"/>
          <p:cNvSpPr/>
          <p:nvPr/>
        </p:nvSpPr>
        <p:spPr bwMode="auto">
          <a:xfrm>
            <a:off x="4479930" y="2350156"/>
            <a:ext cx="2549746" cy="2519571"/>
          </a:xfrm>
          <a:prstGeom prst="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54" name="Rectangle 45"/>
          <p:cNvSpPr/>
          <p:nvPr/>
        </p:nvSpPr>
        <p:spPr bwMode="auto">
          <a:xfrm>
            <a:off x="951162" y="5296315"/>
            <a:ext cx="9905352" cy="630209"/>
          </a:xfrm>
          <a:prstGeom prst="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55" name="Rectangle 46"/>
          <p:cNvSpPr/>
          <p:nvPr/>
        </p:nvSpPr>
        <p:spPr bwMode="auto">
          <a:xfrm>
            <a:off x="951162" y="2343789"/>
            <a:ext cx="2549746" cy="2519571"/>
          </a:xfrm>
          <a:prstGeom prst="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56" name="Rectangle 47"/>
          <p:cNvSpPr/>
          <p:nvPr/>
        </p:nvSpPr>
        <p:spPr bwMode="auto">
          <a:xfrm>
            <a:off x="8306768" y="2350156"/>
            <a:ext cx="2549746" cy="2519571"/>
          </a:xfrm>
          <a:prstGeom prst="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57" name="TextBox 48"/>
          <p:cNvSpPr txBox="1"/>
          <p:nvPr/>
        </p:nvSpPr>
        <p:spPr>
          <a:xfrm>
            <a:off x="1095554" y="2493463"/>
            <a:ext cx="731290" cy="338554"/>
          </a:xfrm>
          <a:prstGeom prst="rect">
            <a:avLst/>
          </a:prstGeom>
          <a:noFill/>
        </p:spPr>
        <p:txBody>
          <a:bodyPr wrap="none" rtlCol="0">
            <a:spAutoFit/>
          </a:bodyPr>
          <a:lstStyle/>
          <a:p>
            <a:r>
              <a:rPr lang="zh-CN" altLang="en-US" sz="1600" dirty="0" smtClean="0">
                <a:solidFill>
                  <a:srgbClr val="000000"/>
                </a:solidFill>
              </a:rPr>
              <a:t>组织</a:t>
            </a:r>
            <a:r>
              <a:rPr lang="en-US" altLang="zh-CN" sz="1600" dirty="0" smtClean="0">
                <a:solidFill>
                  <a:srgbClr val="000000"/>
                </a:solidFill>
              </a:rPr>
              <a:t>A</a:t>
            </a:r>
            <a:endParaRPr lang="zh-CN" altLang="en-US" sz="1600" dirty="0">
              <a:solidFill>
                <a:srgbClr val="000000"/>
              </a:solidFill>
            </a:endParaRPr>
          </a:p>
        </p:txBody>
      </p:sp>
      <p:sp>
        <p:nvSpPr>
          <p:cNvPr id="58" name="TextBox 49"/>
          <p:cNvSpPr txBox="1"/>
          <p:nvPr/>
        </p:nvSpPr>
        <p:spPr>
          <a:xfrm>
            <a:off x="4593010" y="2461455"/>
            <a:ext cx="731290" cy="338554"/>
          </a:xfrm>
          <a:prstGeom prst="rect">
            <a:avLst/>
          </a:prstGeom>
          <a:noFill/>
        </p:spPr>
        <p:txBody>
          <a:bodyPr wrap="none" rtlCol="0">
            <a:spAutoFit/>
          </a:bodyPr>
          <a:lstStyle/>
          <a:p>
            <a:r>
              <a:rPr lang="zh-CN" altLang="en-US" sz="1600" dirty="0" smtClean="0">
                <a:solidFill>
                  <a:srgbClr val="000000"/>
                </a:solidFill>
              </a:rPr>
              <a:t>组织</a:t>
            </a:r>
            <a:r>
              <a:rPr lang="en-US" altLang="zh-CN" sz="1600" dirty="0" smtClean="0">
                <a:solidFill>
                  <a:srgbClr val="000000"/>
                </a:solidFill>
              </a:rPr>
              <a:t>B</a:t>
            </a:r>
            <a:endParaRPr lang="zh-CN" altLang="en-US" sz="1600" dirty="0">
              <a:solidFill>
                <a:srgbClr val="000000"/>
              </a:solidFill>
            </a:endParaRPr>
          </a:p>
        </p:txBody>
      </p:sp>
      <p:sp>
        <p:nvSpPr>
          <p:cNvPr id="59" name="TextBox 50"/>
          <p:cNvSpPr txBox="1"/>
          <p:nvPr/>
        </p:nvSpPr>
        <p:spPr>
          <a:xfrm>
            <a:off x="8319624" y="2435863"/>
            <a:ext cx="742511" cy="338554"/>
          </a:xfrm>
          <a:prstGeom prst="rect">
            <a:avLst/>
          </a:prstGeom>
          <a:noFill/>
        </p:spPr>
        <p:txBody>
          <a:bodyPr wrap="none" rtlCol="0">
            <a:spAutoFit/>
          </a:bodyPr>
          <a:lstStyle/>
          <a:p>
            <a:r>
              <a:rPr lang="zh-CN" altLang="en-US" sz="1600" dirty="0" smtClean="0">
                <a:solidFill>
                  <a:srgbClr val="000000"/>
                </a:solidFill>
              </a:rPr>
              <a:t>组织</a:t>
            </a:r>
            <a:r>
              <a:rPr lang="en-US" altLang="zh-CN" sz="1600" dirty="0">
                <a:solidFill>
                  <a:srgbClr val="000000"/>
                </a:solidFill>
              </a:rPr>
              <a:t>C</a:t>
            </a:r>
            <a:endParaRPr lang="zh-CN" altLang="en-US" sz="1600" dirty="0">
              <a:solidFill>
                <a:srgbClr val="000000"/>
              </a:solidFill>
            </a:endParaRPr>
          </a:p>
        </p:txBody>
      </p:sp>
      <p:sp>
        <p:nvSpPr>
          <p:cNvPr id="60" name="TextBox 51"/>
          <p:cNvSpPr txBox="1"/>
          <p:nvPr/>
        </p:nvSpPr>
        <p:spPr>
          <a:xfrm>
            <a:off x="999766" y="5424032"/>
            <a:ext cx="1005403" cy="338554"/>
          </a:xfrm>
          <a:prstGeom prst="rect">
            <a:avLst/>
          </a:prstGeom>
          <a:noFill/>
        </p:spPr>
        <p:txBody>
          <a:bodyPr wrap="none" rtlCol="0">
            <a:spAutoFit/>
          </a:bodyPr>
          <a:lstStyle/>
          <a:p>
            <a:r>
              <a:rPr lang="zh-CN" altLang="en-US" sz="1600" dirty="0">
                <a:solidFill>
                  <a:srgbClr val="000000"/>
                </a:solidFill>
              </a:rPr>
              <a:t>共</a:t>
            </a:r>
            <a:r>
              <a:rPr lang="zh-CN" altLang="en-US" sz="1600" dirty="0" smtClean="0">
                <a:solidFill>
                  <a:srgbClr val="000000"/>
                </a:solidFill>
              </a:rPr>
              <a:t>识组织</a:t>
            </a:r>
            <a:endParaRPr lang="zh-CN" altLang="en-US" sz="1600" dirty="0">
              <a:solidFill>
                <a:srgbClr val="000000"/>
              </a:solidFill>
            </a:endParaRPr>
          </a:p>
        </p:txBody>
      </p:sp>
      <p:sp>
        <p:nvSpPr>
          <p:cNvPr id="61" name="Rectangle 52"/>
          <p:cNvSpPr/>
          <p:nvPr/>
        </p:nvSpPr>
        <p:spPr>
          <a:xfrm>
            <a:off x="725596" y="2060123"/>
            <a:ext cx="1141659" cy="338554"/>
          </a:xfrm>
          <a:prstGeom prst="rect">
            <a:avLst/>
          </a:prstGeom>
        </p:spPr>
        <p:txBody>
          <a:bodyPr wrap="none">
            <a:spAutoFit/>
          </a:bodyPr>
          <a:lstStyle/>
          <a:p>
            <a:pPr defTabSz="801688"/>
            <a:r>
              <a:rPr lang="zh-CN" altLang="en-US" sz="1600" dirty="0">
                <a:solidFill>
                  <a:srgbClr val="000000"/>
                </a:solidFill>
                <a:ea typeface="ＭＳ Ｐゴシック" pitchFamily="34" charset="-128"/>
              </a:rPr>
              <a:t>租</a:t>
            </a:r>
            <a:r>
              <a:rPr lang="zh-CN" altLang="en-US" sz="1600" dirty="0" smtClean="0">
                <a:solidFill>
                  <a:srgbClr val="000000"/>
                </a:solidFill>
                <a:ea typeface="ＭＳ Ｐゴシック" pitchFamily="34" charset="-128"/>
              </a:rPr>
              <a:t>户</a:t>
            </a:r>
            <a:r>
              <a:rPr lang="en-US" altLang="zh-CN" sz="1600" dirty="0" smtClean="0">
                <a:solidFill>
                  <a:srgbClr val="000000"/>
                </a:solidFill>
                <a:ea typeface="ＭＳ Ｐゴシック" pitchFamily="34" charset="-128"/>
              </a:rPr>
              <a:t>A</a:t>
            </a:r>
            <a:r>
              <a:rPr lang="zh-CN" altLang="en-US" sz="1600" dirty="0" smtClean="0">
                <a:solidFill>
                  <a:srgbClr val="000000"/>
                </a:solidFill>
                <a:ea typeface="ＭＳ Ｐゴシック" pitchFamily="34" charset="-128"/>
              </a:rPr>
              <a:t>集</a:t>
            </a:r>
            <a:r>
              <a:rPr lang="zh-CN" altLang="en-US" sz="1600" dirty="0">
                <a:solidFill>
                  <a:srgbClr val="000000"/>
                </a:solidFill>
                <a:ea typeface="ＭＳ Ｐゴシック" pitchFamily="34" charset="-128"/>
              </a:rPr>
              <a:t>群</a:t>
            </a:r>
          </a:p>
        </p:txBody>
      </p:sp>
      <p:sp>
        <p:nvSpPr>
          <p:cNvPr id="62" name="Oval 54"/>
          <p:cNvSpPr/>
          <p:nvPr/>
        </p:nvSpPr>
        <p:spPr bwMode="auto">
          <a:xfrm>
            <a:off x="3803851" y="5393496"/>
            <a:ext cx="720080" cy="504056"/>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zh-CN" altLang="en-US" sz="1100" dirty="0" smtClean="0">
                <a:solidFill>
                  <a:srgbClr val="000000"/>
                </a:solidFill>
                <a:ea typeface="ＭＳ Ｐゴシック" pitchFamily="34" charset="-128"/>
              </a:rPr>
              <a:t>共识节点</a:t>
            </a:r>
          </a:p>
        </p:txBody>
      </p:sp>
      <p:sp>
        <p:nvSpPr>
          <p:cNvPr id="63" name="Title 1"/>
          <p:cNvSpPr txBox="1">
            <a:spLocks/>
          </p:cNvSpPr>
          <p:nvPr/>
        </p:nvSpPr>
        <p:spPr bwMode="auto">
          <a:xfrm>
            <a:off x="667195" y="549474"/>
            <a:ext cx="11521280" cy="871538"/>
          </a:xfrm>
          <a:prstGeom prst="rect">
            <a:avLst/>
          </a:prstGeom>
          <a:noFill/>
          <a:ln w="9525">
            <a:noFill/>
            <a:miter lim="800000"/>
            <a:headEnd/>
            <a:tailEnd/>
          </a:ln>
        </p:spPr>
        <p:txBody>
          <a:bodyPr vert="horz" wrap="square" lIns="102466" tIns="51234" rIns="102466" bIns="51234" numCol="1" anchor="ctr" anchorCtr="0" compatLnSpc="1">
            <a:prstTxWarp prst="textNoShape">
              <a:avLst/>
            </a:prstTxWarp>
          </a:bodyPr>
          <a:lstStyle>
            <a:lvl1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cs typeface="+mj-cs"/>
              </a:defRPr>
            </a:lvl1pPr>
            <a:lvl2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defRPr>
            </a:lvl2pPr>
            <a:lvl3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defRPr>
            </a:lvl3pPr>
            <a:lvl4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defRPr>
            </a:lvl4pPr>
            <a:lvl5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defRPr>
            </a:lvl5pPr>
            <a:lvl6pPr marL="584414" algn="l" defTabSz="1024748" rtl="0" fontAlgn="base">
              <a:spcBef>
                <a:spcPct val="0"/>
              </a:spcBef>
              <a:spcAft>
                <a:spcPct val="0"/>
              </a:spcAft>
              <a:defRPr sz="4399">
                <a:solidFill>
                  <a:srgbClr val="990000"/>
                </a:solidFill>
                <a:latin typeface="FrutigerNext LT Medium" pitchFamily="34" charset="0"/>
                <a:ea typeface="黑体" pitchFamily="2" charset="-122"/>
              </a:defRPr>
            </a:lvl6pPr>
            <a:lvl7pPr marL="1168821" algn="l" defTabSz="1024748" rtl="0" fontAlgn="base">
              <a:spcBef>
                <a:spcPct val="0"/>
              </a:spcBef>
              <a:spcAft>
                <a:spcPct val="0"/>
              </a:spcAft>
              <a:defRPr sz="4399">
                <a:solidFill>
                  <a:srgbClr val="990000"/>
                </a:solidFill>
                <a:latin typeface="FrutigerNext LT Medium" pitchFamily="34" charset="0"/>
                <a:ea typeface="黑体" pitchFamily="2" charset="-122"/>
              </a:defRPr>
            </a:lvl7pPr>
            <a:lvl8pPr marL="1753234" algn="l" defTabSz="1024748" rtl="0" fontAlgn="base">
              <a:spcBef>
                <a:spcPct val="0"/>
              </a:spcBef>
              <a:spcAft>
                <a:spcPct val="0"/>
              </a:spcAft>
              <a:defRPr sz="4399">
                <a:solidFill>
                  <a:srgbClr val="990000"/>
                </a:solidFill>
                <a:latin typeface="FrutigerNext LT Medium" pitchFamily="34" charset="0"/>
                <a:ea typeface="黑体" pitchFamily="2" charset="-122"/>
              </a:defRPr>
            </a:lvl8pPr>
            <a:lvl9pPr marL="2337643" algn="l" defTabSz="1024748" rtl="0" fontAlgn="base">
              <a:spcBef>
                <a:spcPct val="0"/>
              </a:spcBef>
              <a:spcAft>
                <a:spcPct val="0"/>
              </a:spcAft>
              <a:defRPr sz="4399">
                <a:solidFill>
                  <a:srgbClr val="990000"/>
                </a:solidFill>
                <a:latin typeface="FrutigerNext LT Medium" pitchFamily="34" charset="0"/>
                <a:ea typeface="黑体" pitchFamily="2" charset="-122"/>
              </a:defRPr>
            </a:lvl9pPr>
          </a:lstStyle>
          <a:p>
            <a:pPr marL="0" marR="0" lvl="0" indent="0" algn="l" defTabSz="1024748" rtl="0" eaLnBrk="0" fontAlgn="base" latinLnBrk="0" hangingPunct="0">
              <a:lnSpc>
                <a:spcPct val="100000"/>
              </a:lnSpc>
              <a:spcBef>
                <a:spcPct val="0"/>
              </a:spcBef>
              <a:spcAft>
                <a:spcPct val="0"/>
              </a:spcAft>
              <a:buClrTx/>
              <a:buSzTx/>
              <a:buFontTx/>
              <a:buNone/>
              <a:tabLst/>
              <a:defRPr/>
            </a:pPr>
            <a:r>
              <a:rPr lang="zh-CN" altLang="en-US" kern="0" noProof="0" dirty="0"/>
              <a:t>联盟</a:t>
            </a:r>
            <a:r>
              <a:rPr lang="zh-CN" altLang="en-US" kern="0" noProof="0" dirty="0" smtClean="0"/>
              <a:t>链中</a:t>
            </a:r>
            <a:r>
              <a:rPr lang="en-US" altLang="zh-CN" kern="0" noProof="0" dirty="0" smtClean="0"/>
              <a:t>POD</a:t>
            </a:r>
            <a:r>
              <a:rPr lang="zh-CN" altLang="en-US" kern="0" noProof="0" dirty="0" smtClean="0"/>
              <a:t>域节点网络拓扑</a:t>
            </a:r>
            <a:endParaRPr kumimoji="0" lang="zh-CN" altLang="en-US" sz="3599" b="1" i="0" u="none" strike="noStrike" kern="0" cap="none" spc="0" normalizeH="0" baseline="0" noProof="0" dirty="0">
              <a:ln>
                <a:noFill/>
              </a:ln>
              <a:solidFill>
                <a:srgbClr val="990000"/>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342625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634" y="333450"/>
            <a:ext cx="12112541" cy="6048672"/>
          </a:xfrm>
          <a:prstGeom prst="rect">
            <a:avLst/>
          </a:prstGeom>
        </p:spPr>
      </p:pic>
    </p:spTree>
    <p:extLst>
      <p:ext uri="{BB962C8B-B14F-4D97-AF65-F5344CB8AC3E}">
        <p14:creationId xmlns:p14="http://schemas.microsoft.com/office/powerpoint/2010/main" val="186521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667195" y="549474"/>
            <a:ext cx="11521280" cy="871538"/>
          </a:xfrm>
          <a:prstGeom prst="rect">
            <a:avLst/>
          </a:prstGeom>
          <a:noFill/>
          <a:ln w="9525">
            <a:noFill/>
            <a:miter lim="800000"/>
            <a:headEnd/>
            <a:tailEnd/>
          </a:ln>
        </p:spPr>
        <p:txBody>
          <a:bodyPr vert="horz" wrap="square" lIns="102466" tIns="51234" rIns="102466" bIns="51234" numCol="1" anchor="ctr" anchorCtr="0" compatLnSpc="1">
            <a:prstTxWarp prst="textNoShape">
              <a:avLst/>
            </a:prstTxWarp>
          </a:bodyPr>
          <a:lstStyle>
            <a:lvl1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cs typeface="+mj-cs"/>
              </a:defRPr>
            </a:lvl1pPr>
            <a:lvl2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defRPr>
            </a:lvl2pPr>
            <a:lvl3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defRPr>
            </a:lvl3pPr>
            <a:lvl4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defRPr>
            </a:lvl4pPr>
            <a:lvl5pPr algn="l" defTabSz="1024748" rtl="0" eaLnBrk="0" fontAlgn="base" hangingPunct="0">
              <a:spcBef>
                <a:spcPct val="0"/>
              </a:spcBef>
              <a:spcAft>
                <a:spcPct val="0"/>
              </a:spcAft>
              <a:defRPr sz="3599" b="1">
                <a:solidFill>
                  <a:srgbClr val="990000"/>
                </a:solidFill>
                <a:latin typeface="微软雅黑" pitchFamily="34" charset="-122"/>
                <a:ea typeface="微软雅黑" pitchFamily="34" charset="-122"/>
              </a:defRPr>
            </a:lvl5pPr>
            <a:lvl6pPr marL="584414" algn="l" defTabSz="1024748" rtl="0" fontAlgn="base">
              <a:spcBef>
                <a:spcPct val="0"/>
              </a:spcBef>
              <a:spcAft>
                <a:spcPct val="0"/>
              </a:spcAft>
              <a:defRPr sz="4399">
                <a:solidFill>
                  <a:srgbClr val="990000"/>
                </a:solidFill>
                <a:latin typeface="FrutigerNext LT Medium" pitchFamily="34" charset="0"/>
                <a:ea typeface="黑体" pitchFamily="2" charset="-122"/>
              </a:defRPr>
            </a:lvl6pPr>
            <a:lvl7pPr marL="1168821" algn="l" defTabSz="1024748" rtl="0" fontAlgn="base">
              <a:spcBef>
                <a:spcPct val="0"/>
              </a:spcBef>
              <a:spcAft>
                <a:spcPct val="0"/>
              </a:spcAft>
              <a:defRPr sz="4399">
                <a:solidFill>
                  <a:srgbClr val="990000"/>
                </a:solidFill>
                <a:latin typeface="FrutigerNext LT Medium" pitchFamily="34" charset="0"/>
                <a:ea typeface="黑体" pitchFamily="2" charset="-122"/>
              </a:defRPr>
            </a:lvl7pPr>
            <a:lvl8pPr marL="1753234" algn="l" defTabSz="1024748" rtl="0" fontAlgn="base">
              <a:spcBef>
                <a:spcPct val="0"/>
              </a:spcBef>
              <a:spcAft>
                <a:spcPct val="0"/>
              </a:spcAft>
              <a:defRPr sz="4399">
                <a:solidFill>
                  <a:srgbClr val="990000"/>
                </a:solidFill>
                <a:latin typeface="FrutigerNext LT Medium" pitchFamily="34" charset="0"/>
                <a:ea typeface="黑体" pitchFamily="2" charset="-122"/>
              </a:defRPr>
            </a:lvl8pPr>
            <a:lvl9pPr marL="2337643" algn="l" defTabSz="1024748" rtl="0" fontAlgn="base">
              <a:spcBef>
                <a:spcPct val="0"/>
              </a:spcBef>
              <a:spcAft>
                <a:spcPct val="0"/>
              </a:spcAft>
              <a:defRPr sz="4399">
                <a:solidFill>
                  <a:srgbClr val="990000"/>
                </a:solidFill>
                <a:latin typeface="FrutigerNext LT Medium" pitchFamily="34" charset="0"/>
                <a:ea typeface="黑体" pitchFamily="2" charset="-122"/>
              </a:defRPr>
            </a:lvl9pPr>
          </a:lstStyle>
          <a:p>
            <a:pPr marL="0" marR="0" lvl="0" indent="0" algn="l" defTabSz="1024748" rtl="0" eaLnBrk="0" fontAlgn="base" latinLnBrk="0" hangingPunct="0">
              <a:lnSpc>
                <a:spcPct val="100000"/>
              </a:lnSpc>
              <a:spcBef>
                <a:spcPct val="0"/>
              </a:spcBef>
              <a:spcAft>
                <a:spcPct val="0"/>
              </a:spcAft>
              <a:buClrTx/>
              <a:buSzTx/>
              <a:buFontTx/>
              <a:buNone/>
              <a:tabLst/>
              <a:defRPr/>
            </a:pPr>
            <a:r>
              <a:rPr lang="zh-CN" altLang="en-US" kern="0" dirty="0" smtClean="0"/>
              <a:t>课程示例联盟    </a:t>
            </a:r>
            <a:r>
              <a:rPr lang="zh-CN" altLang="en-US" sz="2400" kern="0" dirty="0" smtClean="0"/>
              <a:t>只创建前两个组织</a:t>
            </a:r>
            <a:endParaRPr kumimoji="0" lang="zh-CN" altLang="en-US" sz="2400" b="1" i="0" u="none" strike="noStrike" kern="0" cap="none" spc="0" normalizeH="0" baseline="0" noProof="0" dirty="0">
              <a:ln>
                <a:noFill/>
              </a:ln>
              <a:solidFill>
                <a:srgbClr val="990000"/>
              </a:solidFill>
              <a:effectLst/>
              <a:uLnTx/>
              <a:uFillTx/>
            </a:endParaRPr>
          </a:p>
        </p:txBody>
      </p:sp>
      <p:sp>
        <p:nvSpPr>
          <p:cNvPr id="6" name="Freeform 2"/>
          <p:cNvSpPr/>
          <p:nvPr/>
        </p:nvSpPr>
        <p:spPr bwMode="auto">
          <a:xfrm>
            <a:off x="735022" y="2031006"/>
            <a:ext cx="10441858" cy="4173794"/>
          </a:xfrm>
          <a:custGeom>
            <a:avLst/>
            <a:gdLst>
              <a:gd name="connsiteX0" fmla="*/ 7374 w 10441858"/>
              <a:gd name="connsiteY0" fmla="*/ 0 h 4173794"/>
              <a:gd name="connsiteX1" fmla="*/ 0 w 10441858"/>
              <a:gd name="connsiteY1" fmla="*/ 4151671 h 4173794"/>
              <a:gd name="connsiteX2" fmla="*/ 10441858 w 10441858"/>
              <a:gd name="connsiteY2" fmla="*/ 4173794 h 4173794"/>
              <a:gd name="connsiteX3" fmla="*/ 10427110 w 10441858"/>
              <a:gd name="connsiteY3" fmla="*/ 3134032 h 4173794"/>
              <a:gd name="connsiteX4" fmla="*/ 3193026 w 10441858"/>
              <a:gd name="connsiteY4" fmla="*/ 3134032 h 4173794"/>
              <a:gd name="connsiteX5" fmla="*/ 3170903 w 10441858"/>
              <a:gd name="connsiteY5" fmla="*/ 29497 h 4173794"/>
              <a:gd name="connsiteX6" fmla="*/ 7374 w 10441858"/>
              <a:gd name="connsiteY6" fmla="*/ 0 h 417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41858" h="4173794">
                <a:moveTo>
                  <a:pt x="7374" y="0"/>
                </a:moveTo>
                <a:lnTo>
                  <a:pt x="0" y="4151671"/>
                </a:lnTo>
                <a:lnTo>
                  <a:pt x="10441858" y="4173794"/>
                </a:lnTo>
                <a:lnTo>
                  <a:pt x="10427110" y="3134032"/>
                </a:lnTo>
                <a:lnTo>
                  <a:pt x="3193026" y="3134032"/>
                </a:lnTo>
                <a:lnTo>
                  <a:pt x="3170903" y="29497"/>
                </a:lnTo>
                <a:lnTo>
                  <a:pt x="7374" y="0"/>
                </a:lnTo>
                <a:close/>
              </a:path>
            </a:pathLst>
          </a:custGeom>
          <a:solidFill>
            <a:schemeClr val="tx2">
              <a:lumMod val="20000"/>
              <a:lumOff val="80000"/>
            </a:schemeClr>
          </a:solidFill>
          <a:ln w="9525" cap="flat" cmpd="sng" algn="ctr">
            <a:solidFill>
              <a:schemeClr val="tx2">
                <a:lumMod val="20000"/>
                <a:lumOff val="80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7" name="Rectangle 4"/>
          <p:cNvSpPr/>
          <p:nvPr/>
        </p:nvSpPr>
        <p:spPr bwMode="auto">
          <a:xfrm>
            <a:off x="8068305" y="2060123"/>
            <a:ext cx="3096344" cy="3022485"/>
          </a:xfrm>
          <a:prstGeom prst="rect">
            <a:avLst/>
          </a:prstGeom>
          <a:solidFill>
            <a:srgbClr val="00B0F0"/>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r>
              <a:rPr lang="zh-CN" altLang="en-US" sz="1600" dirty="0" smtClean="0">
                <a:solidFill>
                  <a:srgbClr val="000000"/>
                </a:solidFill>
                <a:ea typeface="ＭＳ Ｐゴシック" pitchFamily="34" charset="-128"/>
              </a:rPr>
              <a:t>租户</a:t>
            </a:r>
            <a:r>
              <a:rPr lang="en-US" altLang="zh-CN" sz="1600" dirty="0" smtClean="0">
                <a:solidFill>
                  <a:srgbClr val="000000"/>
                </a:solidFill>
                <a:ea typeface="ＭＳ Ｐゴシック" pitchFamily="34" charset="-128"/>
              </a:rPr>
              <a:t>C</a:t>
            </a:r>
            <a:r>
              <a:rPr lang="zh-CN" altLang="en-US" sz="1600" dirty="0" smtClean="0">
                <a:solidFill>
                  <a:srgbClr val="000000"/>
                </a:solidFill>
                <a:ea typeface="ＭＳ Ｐゴシック" pitchFamily="34" charset="-128"/>
              </a:rPr>
              <a:t>集群</a:t>
            </a:r>
          </a:p>
        </p:txBody>
      </p:sp>
      <p:sp>
        <p:nvSpPr>
          <p:cNvPr id="8" name="Rectangle 5"/>
          <p:cNvSpPr/>
          <p:nvPr/>
        </p:nvSpPr>
        <p:spPr bwMode="auto">
          <a:xfrm>
            <a:off x="4229060" y="2042250"/>
            <a:ext cx="3096344" cy="2975790"/>
          </a:xfrm>
          <a:prstGeom prst="rect">
            <a:avLst/>
          </a:prstGeom>
          <a:solidFill>
            <a:srgbClr val="C6E6A2"/>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r>
              <a:rPr lang="en-US" altLang="zh-CN" sz="1600" dirty="0" smtClean="0">
                <a:solidFill>
                  <a:srgbClr val="000000"/>
                </a:solidFill>
                <a:ea typeface="ＭＳ Ｐゴシック" pitchFamily="34" charset="-128"/>
              </a:rPr>
              <a:t>Test</a:t>
            </a:r>
            <a:endParaRPr lang="zh-CN" altLang="en-US" sz="1600" dirty="0" smtClean="0">
              <a:solidFill>
                <a:srgbClr val="000000"/>
              </a:solidFill>
              <a:ea typeface="ＭＳ Ｐゴシック" pitchFamily="34" charset="-128"/>
            </a:endParaRPr>
          </a:p>
        </p:txBody>
      </p:sp>
      <p:sp>
        <p:nvSpPr>
          <p:cNvPr id="11" name="Oval 10"/>
          <p:cNvSpPr/>
          <p:nvPr/>
        </p:nvSpPr>
        <p:spPr bwMode="auto">
          <a:xfrm>
            <a:off x="2031658" y="5354615"/>
            <a:ext cx="720080" cy="504056"/>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zh-CN" altLang="en-US" sz="1100" dirty="0" smtClean="0">
                <a:solidFill>
                  <a:srgbClr val="000000"/>
                </a:solidFill>
                <a:ea typeface="ＭＳ Ｐゴシック" pitchFamily="34" charset="-128"/>
              </a:rPr>
              <a:t>共识节点</a:t>
            </a:r>
          </a:p>
        </p:txBody>
      </p:sp>
      <p:sp>
        <p:nvSpPr>
          <p:cNvPr id="12" name="Oval 12"/>
          <p:cNvSpPr/>
          <p:nvPr/>
        </p:nvSpPr>
        <p:spPr bwMode="auto">
          <a:xfrm>
            <a:off x="2077128" y="2986301"/>
            <a:ext cx="720080" cy="504056"/>
          </a:xfrm>
          <a:prstGeom prst="ellipse">
            <a:avLst/>
          </a:prstGeom>
          <a:solidFill>
            <a:schemeClr val="bg2"/>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en-US" altLang="zh-CN" sz="1100" dirty="0" smtClean="0">
                <a:ea typeface="ＭＳ Ｐゴシック" pitchFamily="34" charset="-128"/>
              </a:rPr>
              <a:t>peer</a:t>
            </a:r>
            <a:endParaRPr lang="zh-CN" altLang="en-US" sz="1100" dirty="0" smtClean="0">
              <a:ea typeface="ＭＳ Ｐゴシック" pitchFamily="34" charset="-128"/>
            </a:endParaRPr>
          </a:p>
        </p:txBody>
      </p:sp>
      <p:sp>
        <p:nvSpPr>
          <p:cNvPr id="17" name="Oval 17"/>
          <p:cNvSpPr/>
          <p:nvPr/>
        </p:nvSpPr>
        <p:spPr bwMode="auto">
          <a:xfrm>
            <a:off x="6021563" y="5365611"/>
            <a:ext cx="720080" cy="504056"/>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zh-CN" altLang="en-US" sz="1100" dirty="0" smtClean="0">
                <a:solidFill>
                  <a:srgbClr val="000000"/>
                </a:solidFill>
                <a:ea typeface="ＭＳ Ｐゴシック" pitchFamily="34" charset="-128"/>
              </a:rPr>
              <a:t>共识节点</a:t>
            </a:r>
          </a:p>
        </p:txBody>
      </p:sp>
      <p:sp>
        <p:nvSpPr>
          <p:cNvPr id="18" name="Oval 19"/>
          <p:cNvSpPr/>
          <p:nvPr/>
        </p:nvSpPr>
        <p:spPr bwMode="auto">
          <a:xfrm>
            <a:off x="5461994" y="3638619"/>
            <a:ext cx="720080" cy="504056"/>
          </a:xfrm>
          <a:prstGeom prst="ellipse">
            <a:avLst/>
          </a:prstGeom>
          <a:solidFill>
            <a:schemeClr val="bg2"/>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en-US" altLang="zh-CN" sz="1100" dirty="0" smtClean="0">
                <a:ea typeface="ＭＳ Ｐゴシック" pitchFamily="34" charset="-128"/>
              </a:rPr>
              <a:t>peer</a:t>
            </a:r>
            <a:endParaRPr lang="zh-CN" altLang="en-US" sz="1100" dirty="0" smtClean="0">
              <a:ea typeface="ＭＳ Ｐゴシック" pitchFamily="34" charset="-128"/>
            </a:endParaRPr>
          </a:p>
        </p:txBody>
      </p:sp>
      <p:sp>
        <p:nvSpPr>
          <p:cNvPr id="23" name="Oval 24"/>
          <p:cNvSpPr/>
          <p:nvPr/>
        </p:nvSpPr>
        <p:spPr bwMode="auto">
          <a:xfrm>
            <a:off x="9016434" y="5335671"/>
            <a:ext cx="720080" cy="504056"/>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zh-CN" altLang="en-US" sz="1100" dirty="0" smtClean="0">
                <a:solidFill>
                  <a:srgbClr val="000000"/>
                </a:solidFill>
                <a:ea typeface="ＭＳ Ｐゴシック" pitchFamily="34" charset="-128"/>
              </a:rPr>
              <a:t>共识节点</a:t>
            </a:r>
          </a:p>
        </p:txBody>
      </p:sp>
      <p:sp>
        <p:nvSpPr>
          <p:cNvPr id="24" name="Oval 26"/>
          <p:cNvSpPr/>
          <p:nvPr/>
        </p:nvSpPr>
        <p:spPr bwMode="auto">
          <a:xfrm>
            <a:off x="9327169" y="3026089"/>
            <a:ext cx="720080" cy="504056"/>
          </a:xfrm>
          <a:prstGeom prst="ellipse">
            <a:avLst/>
          </a:prstGeom>
          <a:solidFill>
            <a:schemeClr val="bg2"/>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en-US" altLang="zh-CN" sz="1100" dirty="0" smtClean="0">
                <a:ea typeface="ＭＳ Ｐゴシック" pitchFamily="34" charset="-128"/>
              </a:rPr>
              <a:t>peer</a:t>
            </a:r>
            <a:endParaRPr lang="zh-CN" altLang="en-US" sz="1100" dirty="0" smtClean="0">
              <a:ea typeface="ＭＳ Ｐゴシック" pitchFamily="34" charset="-128"/>
            </a:endParaRPr>
          </a:p>
        </p:txBody>
      </p:sp>
      <p:cxnSp>
        <p:nvCxnSpPr>
          <p:cNvPr id="27" name="Straight Connector 29"/>
          <p:cNvCxnSpPr>
            <a:stCxn id="12" idx="6"/>
            <a:endCxn id="24" idx="1"/>
          </p:cNvCxnSpPr>
          <p:nvPr/>
        </p:nvCxnSpPr>
        <p:spPr bwMode="auto">
          <a:xfrm flipV="1">
            <a:off x="2797208" y="3099906"/>
            <a:ext cx="6635414" cy="138423"/>
          </a:xfrm>
          <a:prstGeom prst="line">
            <a:avLst/>
          </a:prstGeom>
          <a:noFill/>
          <a:ln w="9525" cap="flat" cmpd="sng" algn="ctr">
            <a:solidFill>
              <a:schemeClr val="tx1"/>
            </a:solidFill>
            <a:prstDash val="solid"/>
            <a:round/>
            <a:headEnd type="none" w="med" len="med"/>
            <a:tailEnd type="none" w="med" len="med"/>
          </a:ln>
          <a:effectLst/>
        </p:spPr>
      </p:cxnSp>
      <p:cxnSp>
        <p:nvCxnSpPr>
          <p:cNvPr id="28" name="Straight Connector 30"/>
          <p:cNvCxnSpPr>
            <a:stCxn id="12" idx="6"/>
            <a:endCxn id="18" idx="2"/>
          </p:cNvCxnSpPr>
          <p:nvPr/>
        </p:nvCxnSpPr>
        <p:spPr bwMode="auto">
          <a:xfrm>
            <a:off x="2797208" y="3238329"/>
            <a:ext cx="2664786" cy="652318"/>
          </a:xfrm>
          <a:prstGeom prst="line">
            <a:avLst/>
          </a:prstGeom>
          <a:noFill/>
          <a:ln w="9525" cap="flat" cmpd="sng" algn="ctr">
            <a:solidFill>
              <a:schemeClr val="tx1"/>
            </a:solidFill>
            <a:prstDash val="solid"/>
            <a:round/>
            <a:headEnd type="none" w="med" len="med"/>
            <a:tailEnd type="none" w="med" len="med"/>
          </a:ln>
          <a:effectLst/>
        </p:spPr>
      </p:cxnSp>
      <p:cxnSp>
        <p:nvCxnSpPr>
          <p:cNvPr id="29" name="Straight Connector 31"/>
          <p:cNvCxnSpPr>
            <a:stCxn id="24" idx="2"/>
            <a:endCxn id="18" idx="6"/>
          </p:cNvCxnSpPr>
          <p:nvPr/>
        </p:nvCxnSpPr>
        <p:spPr bwMode="auto">
          <a:xfrm flipH="1">
            <a:off x="6182074" y="3278117"/>
            <a:ext cx="3145095" cy="612530"/>
          </a:xfrm>
          <a:prstGeom prst="line">
            <a:avLst/>
          </a:prstGeom>
          <a:noFill/>
          <a:ln w="9525" cap="flat" cmpd="sng" algn="ctr">
            <a:solidFill>
              <a:schemeClr val="tx1"/>
            </a:solidFill>
            <a:prstDash val="solid"/>
            <a:round/>
            <a:headEnd type="none" w="med" len="med"/>
            <a:tailEnd type="none" w="med" len="med"/>
          </a:ln>
          <a:effectLst/>
        </p:spPr>
      </p:cxnSp>
      <p:cxnSp>
        <p:nvCxnSpPr>
          <p:cNvPr id="31" name="Straight Connector 33"/>
          <p:cNvCxnSpPr>
            <a:stCxn id="11" idx="0"/>
            <a:endCxn id="12" idx="4"/>
          </p:cNvCxnSpPr>
          <p:nvPr/>
        </p:nvCxnSpPr>
        <p:spPr bwMode="auto">
          <a:xfrm flipV="1">
            <a:off x="2391698" y="3490357"/>
            <a:ext cx="45470" cy="1864258"/>
          </a:xfrm>
          <a:prstGeom prst="line">
            <a:avLst/>
          </a:prstGeom>
          <a:noFill/>
          <a:ln w="9525" cap="flat" cmpd="sng" algn="ctr">
            <a:solidFill>
              <a:schemeClr val="tx1"/>
            </a:solidFill>
            <a:prstDash val="solid"/>
            <a:round/>
            <a:headEnd type="none" w="med" len="med"/>
            <a:tailEnd type="none" w="med" len="med"/>
          </a:ln>
          <a:effectLst/>
        </p:spPr>
      </p:cxnSp>
      <p:cxnSp>
        <p:nvCxnSpPr>
          <p:cNvPr id="35" name="Straight Connector 37"/>
          <p:cNvCxnSpPr>
            <a:stCxn id="18" idx="4"/>
            <a:endCxn id="17" idx="0"/>
          </p:cNvCxnSpPr>
          <p:nvPr/>
        </p:nvCxnSpPr>
        <p:spPr bwMode="auto">
          <a:xfrm>
            <a:off x="5822034" y="4142675"/>
            <a:ext cx="559569" cy="1222936"/>
          </a:xfrm>
          <a:prstGeom prst="line">
            <a:avLst/>
          </a:prstGeom>
          <a:noFill/>
          <a:ln w="9525" cap="flat" cmpd="sng" algn="ctr">
            <a:solidFill>
              <a:schemeClr val="tx1"/>
            </a:solidFill>
            <a:prstDash val="solid"/>
            <a:round/>
            <a:headEnd type="none" w="med" len="med"/>
            <a:tailEnd type="none" w="med" len="med"/>
          </a:ln>
          <a:effectLst/>
        </p:spPr>
      </p:cxnSp>
      <p:cxnSp>
        <p:nvCxnSpPr>
          <p:cNvPr id="39" name="Straight Connector 41"/>
          <p:cNvCxnSpPr>
            <a:stCxn id="24" idx="4"/>
            <a:endCxn id="23" idx="0"/>
          </p:cNvCxnSpPr>
          <p:nvPr/>
        </p:nvCxnSpPr>
        <p:spPr bwMode="auto">
          <a:xfrm flipH="1">
            <a:off x="9376474" y="3530145"/>
            <a:ext cx="310735" cy="1805526"/>
          </a:xfrm>
          <a:prstGeom prst="line">
            <a:avLst/>
          </a:prstGeom>
          <a:noFill/>
          <a:ln w="9525" cap="flat" cmpd="sng" algn="ctr">
            <a:solidFill>
              <a:schemeClr val="tx1"/>
            </a:solidFill>
            <a:prstDash val="solid"/>
            <a:round/>
            <a:headEnd type="none" w="med" len="med"/>
            <a:tailEnd type="none" w="med" len="med"/>
          </a:ln>
          <a:effectLst/>
        </p:spPr>
      </p:cxnSp>
      <p:sp>
        <p:nvSpPr>
          <p:cNvPr id="42" name="Rectangle 44"/>
          <p:cNvSpPr/>
          <p:nvPr/>
        </p:nvSpPr>
        <p:spPr bwMode="auto">
          <a:xfrm>
            <a:off x="4479930" y="2350156"/>
            <a:ext cx="2549746" cy="2519571"/>
          </a:xfrm>
          <a:prstGeom prst="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43" name="Rectangle 45"/>
          <p:cNvSpPr/>
          <p:nvPr/>
        </p:nvSpPr>
        <p:spPr bwMode="auto">
          <a:xfrm>
            <a:off x="951162" y="5296315"/>
            <a:ext cx="9905352" cy="630209"/>
          </a:xfrm>
          <a:prstGeom prst="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44" name="Rectangle 46"/>
          <p:cNvSpPr/>
          <p:nvPr/>
        </p:nvSpPr>
        <p:spPr bwMode="auto">
          <a:xfrm>
            <a:off x="951162" y="2343789"/>
            <a:ext cx="2549746" cy="2519571"/>
          </a:xfrm>
          <a:prstGeom prst="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45" name="Rectangle 47"/>
          <p:cNvSpPr/>
          <p:nvPr/>
        </p:nvSpPr>
        <p:spPr bwMode="auto">
          <a:xfrm>
            <a:off x="8306768" y="2350156"/>
            <a:ext cx="2549746" cy="2519571"/>
          </a:xfrm>
          <a:prstGeom prst="rect">
            <a:avLst/>
          </a:prstGeom>
          <a:noFill/>
          <a:ln w="9525" cap="flat" cmpd="sng" algn="ctr">
            <a:solidFill>
              <a:schemeClr val="tx1"/>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a:endParaRPr lang="zh-CN" altLang="en-US" sz="1600" dirty="0" smtClean="0">
              <a:solidFill>
                <a:srgbClr val="FFFFFF"/>
              </a:solidFill>
              <a:ea typeface="ＭＳ Ｐゴシック" pitchFamily="34" charset="-128"/>
            </a:endParaRPr>
          </a:p>
        </p:txBody>
      </p:sp>
      <p:sp>
        <p:nvSpPr>
          <p:cNvPr id="46" name="TextBox 48"/>
          <p:cNvSpPr txBox="1"/>
          <p:nvPr/>
        </p:nvSpPr>
        <p:spPr>
          <a:xfrm>
            <a:off x="1095554" y="2493463"/>
            <a:ext cx="595035" cy="338554"/>
          </a:xfrm>
          <a:prstGeom prst="rect">
            <a:avLst/>
          </a:prstGeom>
          <a:noFill/>
        </p:spPr>
        <p:txBody>
          <a:bodyPr wrap="none" rtlCol="0">
            <a:spAutoFit/>
          </a:bodyPr>
          <a:lstStyle/>
          <a:p>
            <a:r>
              <a:rPr lang="en-US" altLang="zh-CN" sz="1600" dirty="0" smtClean="0">
                <a:solidFill>
                  <a:srgbClr val="000000"/>
                </a:solidFill>
              </a:rPr>
              <a:t>org1</a:t>
            </a:r>
            <a:endParaRPr lang="zh-CN" altLang="en-US" sz="1600" dirty="0">
              <a:solidFill>
                <a:srgbClr val="000000"/>
              </a:solidFill>
            </a:endParaRPr>
          </a:p>
        </p:txBody>
      </p:sp>
      <p:sp>
        <p:nvSpPr>
          <p:cNvPr id="47" name="TextBox 49"/>
          <p:cNvSpPr txBox="1"/>
          <p:nvPr/>
        </p:nvSpPr>
        <p:spPr>
          <a:xfrm>
            <a:off x="4593010" y="2461455"/>
            <a:ext cx="595035" cy="338554"/>
          </a:xfrm>
          <a:prstGeom prst="rect">
            <a:avLst/>
          </a:prstGeom>
          <a:noFill/>
        </p:spPr>
        <p:txBody>
          <a:bodyPr wrap="none" rtlCol="0">
            <a:spAutoFit/>
          </a:bodyPr>
          <a:lstStyle/>
          <a:p>
            <a:r>
              <a:rPr lang="en-US" altLang="zh-CN" sz="1600" dirty="0" smtClean="0">
                <a:solidFill>
                  <a:srgbClr val="000000"/>
                </a:solidFill>
              </a:rPr>
              <a:t>org2</a:t>
            </a:r>
            <a:endParaRPr lang="zh-CN" altLang="en-US" sz="1600" dirty="0">
              <a:solidFill>
                <a:srgbClr val="000000"/>
              </a:solidFill>
            </a:endParaRPr>
          </a:p>
        </p:txBody>
      </p:sp>
      <p:sp>
        <p:nvSpPr>
          <p:cNvPr id="48" name="TextBox 50"/>
          <p:cNvSpPr txBox="1"/>
          <p:nvPr/>
        </p:nvSpPr>
        <p:spPr>
          <a:xfrm>
            <a:off x="8319624" y="2435863"/>
            <a:ext cx="742511" cy="338554"/>
          </a:xfrm>
          <a:prstGeom prst="rect">
            <a:avLst/>
          </a:prstGeom>
          <a:noFill/>
        </p:spPr>
        <p:txBody>
          <a:bodyPr wrap="none" rtlCol="0">
            <a:spAutoFit/>
          </a:bodyPr>
          <a:lstStyle/>
          <a:p>
            <a:r>
              <a:rPr lang="zh-CN" altLang="en-US" sz="1600" dirty="0" smtClean="0">
                <a:solidFill>
                  <a:srgbClr val="000000"/>
                </a:solidFill>
              </a:rPr>
              <a:t>组织</a:t>
            </a:r>
            <a:r>
              <a:rPr lang="en-US" altLang="zh-CN" sz="1600" dirty="0">
                <a:solidFill>
                  <a:srgbClr val="000000"/>
                </a:solidFill>
              </a:rPr>
              <a:t>C</a:t>
            </a:r>
            <a:endParaRPr lang="zh-CN" altLang="en-US" sz="1600" dirty="0">
              <a:solidFill>
                <a:srgbClr val="000000"/>
              </a:solidFill>
            </a:endParaRPr>
          </a:p>
        </p:txBody>
      </p:sp>
      <p:sp>
        <p:nvSpPr>
          <p:cNvPr id="49" name="TextBox 51"/>
          <p:cNvSpPr txBox="1"/>
          <p:nvPr/>
        </p:nvSpPr>
        <p:spPr>
          <a:xfrm>
            <a:off x="999766" y="5424032"/>
            <a:ext cx="1005403" cy="338554"/>
          </a:xfrm>
          <a:prstGeom prst="rect">
            <a:avLst/>
          </a:prstGeom>
          <a:noFill/>
        </p:spPr>
        <p:txBody>
          <a:bodyPr wrap="none" rtlCol="0">
            <a:spAutoFit/>
          </a:bodyPr>
          <a:lstStyle/>
          <a:p>
            <a:r>
              <a:rPr lang="zh-CN" altLang="en-US" sz="1600" dirty="0">
                <a:solidFill>
                  <a:srgbClr val="000000"/>
                </a:solidFill>
              </a:rPr>
              <a:t>共</a:t>
            </a:r>
            <a:r>
              <a:rPr lang="zh-CN" altLang="en-US" sz="1600" dirty="0" smtClean="0">
                <a:solidFill>
                  <a:srgbClr val="000000"/>
                </a:solidFill>
              </a:rPr>
              <a:t>识组织</a:t>
            </a:r>
            <a:endParaRPr lang="zh-CN" altLang="en-US" sz="1600" dirty="0">
              <a:solidFill>
                <a:srgbClr val="000000"/>
              </a:solidFill>
            </a:endParaRPr>
          </a:p>
        </p:txBody>
      </p:sp>
      <p:sp>
        <p:nvSpPr>
          <p:cNvPr id="50" name="Rectangle 52"/>
          <p:cNvSpPr/>
          <p:nvPr/>
        </p:nvSpPr>
        <p:spPr>
          <a:xfrm>
            <a:off x="725596" y="2060123"/>
            <a:ext cx="1675459" cy="338554"/>
          </a:xfrm>
          <a:prstGeom prst="rect">
            <a:avLst/>
          </a:prstGeom>
        </p:spPr>
        <p:txBody>
          <a:bodyPr wrap="none">
            <a:spAutoFit/>
          </a:bodyPr>
          <a:lstStyle/>
          <a:p>
            <a:pPr defTabSz="801688"/>
            <a:r>
              <a:rPr lang="en-US" altLang="zh-CN" sz="1600" dirty="0" smtClean="0">
                <a:solidFill>
                  <a:srgbClr val="000000"/>
                </a:solidFill>
                <a:ea typeface="ＭＳ Ｐゴシック" pitchFamily="34" charset="-128"/>
              </a:rPr>
              <a:t>Marbles-alliance</a:t>
            </a:r>
            <a:endParaRPr lang="zh-CN" altLang="en-US" sz="1600" dirty="0">
              <a:solidFill>
                <a:srgbClr val="000000"/>
              </a:solidFill>
              <a:ea typeface="ＭＳ Ｐゴシック" pitchFamily="34" charset="-128"/>
            </a:endParaRPr>
          </a:p>
        </p:txBody>
      </p:sp>
      <p:sp>
        <p:nvSpPr>
          <p:cNvPr id="51" name="Oval 54"/>
          <p:cNvSpPr/>
          <p:nvPr/>
        </p:nvSpPr>
        <p:spPr bwMode="auto">
          <a:xfrm>
            <a:off x="3803851" y="5393496"/>
            <a:ext cx="720080" cy="504056"/>
          </a:xfrm>
          <a:prstGeom prst="ellipse">
            <a:avLst/>
          </a:prstGeom>
          <a:solidFill>
            <a:schemeClr val="tx2">
              <a:lumMod val="40000"/>
              <a:lumOff val="60000"/>
            </a:schemeClr>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algn="ctr" defTabSz="801688"/>
            <a:r>
              <a:rPr lang="zh-CN" altLang="en-US" sz="1100" dirty="0" smtClean="0">
                <a:solidFill>
                  <a:srgbClr val="000000"/>
                </a:solidFill>
                <a:ea typeface="ＭＳ Ｐゴシック" pitchFamily="34" charset="-128"/>
              </a:rPr>
              <a:t>共识节点</a:t>
            </a:r>
          </a:p>
        </p:txBody>
      </p:sp>
    </p:spTree>
    <p:extLst>
      <p:ext uri="{BB962C8B-B14F-4D97-AF65-F5344CB8AC3E}">
        <p14:creationId xmlns:p14="http://schemas.microsoft.com/office/powerpoint/2010/main" val="266078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53"/>
          <p:cNvSpPr txBox="1"/>
          <p:nvPr/>
        </p:nvSpPr>
        <p:spPr>
          <a:xfrm>
            <a:off x="7702259" y="3403190"/>
            <a:ext cx="2715808" cy="400110"/>
          </a:xfrm>
          <a:prstGeom prst="rect">
            <a:avLst/>
          </a:prstGeom>
          <a:noFill/>
        </p:spPr>
        <p:txBody>
          <a:bodyPr wrap="none" rtlCol="0">
            <a:spAutoFit/>
          </a:bodyPr>
          <a:lstStyle/>
          <a:p>
            <a:r>
              <a:rPr lang="zh-CN" altLang="en-US" sz="2000" dirty="0">
                <a:solidFill>
                  <a:srgbClr val="595959"/>
                </a:solidFill>
                <a:latin typeface="微软雅黑" pitchFamily="34" charset="-122"/>
                <a:ea typeface="微软雅黑" pitchFamily="34" charset="-122"/>
              </a:rPr>
              <a:t>华为</a:t>
            </a:r>
            <a:r>
              <a:rPr lang="zh-CN" altLang="en-US" sz="2000" dirty="0" smtClean="0">
                <a:solidFill>
                  <a:srgbClr val="595959"/>
                </a:solidFill>
                <a:latin typeface="微软雅黑" pitchFamily="34" charset="-122"/>
                <a:ea typeface="微软雅黑" pitchFamily="34" charset="-122"/>
              </a:rPr>
              <a:t>云区块链服务</a:t>
            </a:r>
            <a:r>
              <a:rPr lang="en-US" altLang="zh-CN" sz="2000" dirty="0" smtClean="0">
                <a:solidFill>
                  <a:srgbClr val="595959"/>
                </a:solidFill>
                <a:latin typeface="微软雅黑" pitchFamily="34" charset="-122"/>
                <a:ea typeface="微软雅黑" pitchFamily="34" charset="-122"/>
              </a:rPr>
              <a:t>BCS</a:t>
            </a:r>
            <a:endParaRPr lang="zh-CN" altLang="en-US" sz="2000" b="1" dirty="0">
              <a:solidFill>
                <a:srgbClr val="595959"/>
              </a:solidFill>
              <a:latin typeface="微软雅黑" pitchFamily="34" charset="-122"/>
              <a:ea typeface="微软雅黑" pitchFamily="34" charset="-122"/>
            </a:endParaRPr>
          </a:p>
        </p:txBody>
      </p:sp>
      <p:sp>
        <p:nvSpPr>
          <p:cNvPr id="11" name="TextBox 153"/>
          <p:cNvSpPr txBox="1"/>
          <p:nvPr/>
        </p:nvSpPr>
        <p:spPr>
          <a:xfrm>
            <a:off x="8266356" y="5446018"/>
            <a:ext cx="1188146" cy="338554"/>
          </a:xfrm>
          <a:prstGeom prst="rect">
            <a:avLst/>
          </a:prstGeom>
          <a:noFill/>
        </p:spPr>
        <p:txBody>
          <a:bodyPr wrap="none" rtlCol="0">
            <a:spAutoFit/>
          </a:bodyPr>
          <a:lstStyle/>
          <a:p>
            <a:r>
              <a:rPr lang="zh-CN" altLang="en-US" sz="1600" dirty="0" smtClean="0">
                <a:solidFill>
                  <a:srgbClr val="000000"/>
                </a:solidFill>
                <a:latin typeface="微软雅黑" pitchFamily="34" charset="-122"/>
                <a:ea typeface="微软雅黑" pitchFamily="34" charset="-122"/>
              </a:rPr>
              <a:t>   </a:t>
            </a:r>
            <a:r>
              <a:rPr lang="zh-CN" altLang="en-US" sz="1600" dirty="0">
                <a:solidFill>
                  <a:srgbClr val="595959"/>
                </a:solidFill>
                <a:latin typeface="微软雅黑" pitchFamily="34" charset="-122"/>
                <a:ea typeface="微软雅黑" pitchFamily="34" charset="-122"/>
              </a:rPr>
              <a:t>扫码</a:t>
            </a:r>
            <a:r>
              <a:rPr lang="zh-CN" altLang="en-US" sz="1600" dirty="0" smtClean="0">
                <a:solidFill>
                  <a:srgbClr val="595959"/>
                </a:solidFill>
                <a:latin typeface="微软雅黑" pitchFamily="34" charset="-122"/>
                <a:ea typeface="微软雅黑" pitchFamily="34" charset="-122"/>
              </a:rPr>
              <a:t>关注</a:t>
            </a:r>
            <a:endParaRPr lang="zh-CN" altLang="en-US" sz="1600" b="1" dirty="0">
              <a:solidFill>
                <a:srgbClr val="595959"/>
              </a:solidFill>
              <a:latin typeface="微软雅黑" pitchFamily="34" charset="-122"/>
              <a:ea typeface="微软雅黑" pitchFamily="34"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348" y="3901787"/>
            <a:ext cx="1575647" cy="1575647"/>
          </a:xfrm>
          <a:prstGeom prst="rect">
            <a:avLst/>
          </a:prstGeom>
        </p:spPr>
      </p:pic>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9577</TotalTime>
  <Words>84</Words>
  <Application>Microsoft Office PowerPoint</Application>
  <PresentationFormat>自定义</PresentationFormat>
  <Paragraphs>36</Paragraphs>
  <Slides>6</Slides>
  <Notes>2</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6</vt:i4>
      </vt:variant>
    </vt:vector>
  </HeadingPairs>
  <TitlesOfParts>
    <vt:vector size="24" baseType="lpstr">
      <vt:lpstr>Arial Unicode MS</vt:lpstr>
      <vt:lpstr>FrutigerNext LT Light</vt:lpstr>
      <vt:lpstr>FrutigerNext LT Medium</vt:lpstr>
      <vt:lpstr>MS PGothic</vt:lpstr>
      <vt:lpstr>MS PGothic</vt:lpstr>
      <vt:lpstr>等线</vt:lpstr>
      <vt:lpstr>黑体</vt:lpstr>
      <vt:lpstr>华文细黑</vt:lpstr>
      <vt:lpstr>宋体</vt:lpstr>
      <vt:lpstr>微软雅黑</vt:lpstr>
      <vt:lpstr>Arial</vt:lpstr>
      <vt:lpstr>Calibri</vt:lpstr>
      <vt:lpstr>FrutigerNext LT Regular</vt:lpstr>
      <vt:lpstr>Blank</vt:lpstr>
      <vt:lpstr>内容Copytext </vt:lpstr>
      <vt:lpstr>1_内容Copytext </vt:lpstr>
      <vt:lpstr>Thank you</vt: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huifangyuan (A)</cp:lastModifiedBy>
  <cp:revision>120</cp:revision>
  <dcterms:created xsi:type="dcterms:W3CDTF">2014-09-24T01:01:53Z</dcterms:created>
  <dcterms:modified xsi:type="dcterms:W3CDTF">2018-08-13T10:24:59Z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(3)sOCKvtUyjO4e8Bg+gg/J+iB9vpkrewNkXcqhSn7L4O0HQ7BWvEWf57ew299XFzVLF4/OLOfr
EUlghKFm4gkXItd8Rcl0/C00kZUYFtO5soeZXrgEiqJnOu05UufOJJjumxGYE9rkmym7+4AR
D8/Kbzh9Yw5Ibcl6TAFr6/h79AaPtc9j6PZGuEQFwP33qdNeZQJq29N+SKtHx/5tsrjnxumc
xXJCh3founipFCrQlD</vt:lpwstr>
  </property>
  <property fmtid="{D5CDD505-2E9C-101B-9397-08002B2CF9AE}" pid="6" name="_2015_ms_pID_7253431">
    <vt:lpwstr>Twf+X54p5silceinCI85+wDUecJQeSYNH61JUPwRcbx9gw7rp4TUod
wRAkHjK3lb26UxTnzINHzTRRY+LrokDWUfGtTRVAP/G+lnPyY4wr87Tou8DU9VecDB5pe2AO
b63BAJmO/5TTWPX1fp/KUKkb10gn4TPxCLqdX9fw50RKta7qYQpCuIV4zuU1wtlpWbxNGulO
qTDSkO7uUjaXX52Db92Vtguca4jHDbbOO1U2</vt:lpwstr>
  </property>
  <property fmtid="{D5CDD505-2E9C-101B-9397-08002B2CF9AE}" pid="7" name="_2015_ms_pID_7253432">
    <vt:lpwstr>H7yIi1AKdGVhefEhumD7FOQ4C4gnV533NClX
oDXHIS/O5k8kfL0gtcMZxfy7wM2Txn2+yMcS9c5C6Lvzaoj03z0=</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1534155882</vt:lpwstr>
  </property>
</Properties>
</file>