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4" r:id="rId2"/>
    <p:sldId id="365" r:id="rId3"/>
    <p:sldId id="402" r:id="rId4"/>
    <p:sldId id="403" r:id="rId5"/>
    <p:sldId id="404" r:id="rId6"/>
    <p:sldId id="405" r:id="rId7"/>
    <p:sldId id="370" r:id="rId8"/>
    <p:sldId id="406" r:id="rId9"/>
    <p:sldId id="407" r:id="rId10"/>
    <p:sldId id="408" r:id="rId11"/>
    <p:sldId id="409" r:id="rId12"/>
    <p:sldId id="410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84437"/>
    <a:srgbClr val="A9A9A9"/>
    <a:srgbClr val="FF9900"/>
    <a:srgbClr val="4285F4"/>
    <a:srgbClr val="7A93AE"/>
    <a:srgbClr val="FAE798"/>
    <a:srgbClr val="666666"/>
    <a:srgbClr val="1AE5FF"/>
    <a:srgbClr val="00F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7" autoAdjust="0"/>
    <p:restoredTop sz="81257" autoAdjust="0"/>
  </p:normalViewPr>
  <p:slideViewPr>
    <p:cSldViewPr snapToGrid="0">
      <p:cViewPr varScale="1">
        <p:scale>
          <a:sx n="94" d="100"/>
          <a:sy n="94" d="100"/>
        </p:scale>
        <p:origin x="114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3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0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416000" y="2933127"/>
            <a:ext cx="9360000" cy="84058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altLang="zh-CN" sz="4500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4400" dirty="0" smtClean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点击编辑标题内容</a:t>
            </a:r>
            <a:endParaRPr lang="en-US" altLang="zh-CN" sz="4400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4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2349878" y="1049100"/>
            <a:ext cx="7492244" cy="802723"/>
          </a:xfrm>
        </p:spPr>
        <p:txBody>
          <a:bodyPr>
            <a:normAutofit/>
          </a:bodyPr>
          <a:lstStyle>
            <a:lvl1pPr algn="ctr">
              <a:defRPr sz="4400" b="1" baseline="0"/>
            </a:lvl1pPr>
          </a:lstStyle>
          <a:p>
            <a:r>
              <a:rPr lang="zh-CN" altLang="en-US" dirty="0" smtClean="0"/>
              <a:t>点击编辑目录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3822700" y="2209800"/>
            <a:ext cx="4546602" cy="2575560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 marL="24384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1</a:t>
            </a:r>
          </a:p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793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" y="1076"/>
            <a:ext cx="12189609" cy="685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3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4339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5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1161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039350" cy="51181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2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5300"/>
            <a:ext cx="3327400" cy="332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99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7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 userDrawn="1"/>
        </p:nvSpPr>
        <p:spPr>
          <a:xfrm>
            <a:off x="2496000" y="2801089"/>
            <a:ext cx="72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http://zhibo.huaweicloud.com/watch/2174406</a:t>
            </a: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243572" y="1731174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73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19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28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4384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30480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9000000" scaled="0"/>
                </a:gradFill>
              </a:rPr>
              <a:t>Thank You</a:t>
            </a:r>
            <a:endParaRPr lang="zh-CN" altLang="en-US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9000000" scaled="0"/>
              </a:gra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3" y="3828467"/>
            <a:ext cx="3228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9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10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6551450"/>
            <a:ext cx="1435037" cy="144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00" y="6464748"/>
            <a:ext cx="1080000" cy="317405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516000" y="6421477"/>
            <a:ext cx="11160000" cy="0"/>
          </a:xfrm>
          <a:prstGeom prst="line">
            <a:avLst/>
          </a:prstGeom>
          <a:gradFill flip="none" rotWithShape="1">
            <a:gsLst>
              <a:gs pos="68000">
                <a:srgbClr val="00ADED">
                  <a:alpha val="0"/>
                </a:srgbClr>
              </a:gs>
              <a:gs pos="100000">
                <a:srgbClr val="00B0F0">
                  <a:alpha val="26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gradFill flip="none" rotWithShape="1">
              <a:gsLst>
                <a:gs pos="0">
                  <a:srgbClr val="00C9D3">
                    <a:alpha val="40000"/>
                  </a:srgbClr>
                </a:gs>
                <a:gs pos="100000">
                  <a:srgbClr val="052F95">
                    <a:alpha val="40000"/>
                  </a:srgbClr>
                </a:gs>
              </a:gsLst>
              <a:lin ang="10800000" scaled="0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49" r:id="rId3"/>
    <p:sldLayoutId id="2147483650" r:id="rId4"/>
    <p:sldLayoutId id="2147483669" r:id="rId5"/>
    <p:sldLayoutId id="2147483670" r:id="rId6"/>
    <p:sldLayoutId id="2147483673" r:id="rId7"/>
    <p:sldLayoutId id="2147483671" r:id="rId8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16000" y="2933127"/>
            <a:ext cx="9360000" cy="840589"/>
          </a:xfrm>
        </p:spPr>
        <p:txBody>
          <a:bodyPr/>
          <a:lstStyle/>
          <a:p>
            <a:r>
              <a:rPr lang="en-US" altLang="zh-CN" dirty="0"/>
              <a:t>Day7 </a:t>
            </a:r>
            <a:r>
              <a:rPr lang="zh-CN" altLang="en-US" dirty="0"/>
              <a:t>容器进阶之</a:t>
            </a: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/>
              <a:t>应用生命周期原理分析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1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0165" y="864745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Deployment</a:t>
            </a:r>
            <a:r>
              <a:rPr lang="zh-CN" altLang="en-US" dirty="0" smtClean="0"/>
              <a:t>升级与回滚</a:t>
            </a:r>
            <a:r>
              <a:rPr lang="en-US" altLang="zh-CN" dirty="0"/>
              <a:t>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62164" y="1573758"/>
            <a:ext cx="114292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Deployment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rollout pause deployment/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-deployment</a:t>
            </a: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Deployment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rollout resume deployment/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-deployment</a:t>
            </a: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升级状态：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rollout status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deployment/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-deployment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历史：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rollout history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deploy/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-deployment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rollout history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deploy/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-deployment --revision=2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回滚：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rollout undo deployment/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-deployment --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to-revision=2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462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2295" y="1182379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应用弹性伸缩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62704" y="2093523"/>
            <a:ext cx="11429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 deployment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-deployment --replicas=10  </a:t>
            </a: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对接了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HPA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联动后：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ubectl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autoscale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deployment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-deployment --min=10 --max=15 --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-percent=80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552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2295" y="1134254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应用自恢复：</a:t>
            </a:r>
            <a:r>
              <a:rPr lang="en-US" altLang="zh-CN" dirty="0" err="1" smtClean="0"/>
              <a:t>restartPolicy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livenessProbe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29495" y="1815631"/>
            <a:ext cx="1033301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Restart Policy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Always,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OnFailure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Never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livenessProbe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http/https Get, shell exec,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tcpSocket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socket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liveness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探针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always restart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apiVersion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v1</a:t>
            </a: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kind: Pod</a:t>
            </a: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metadata:</a:t>
            </a: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goproxy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restartPolicy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Always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containers:</a:t>
            </a: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 name: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goproxy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image: k8s.gcr.io/goproxy:0.1</a:t>
            </a: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ports:</a:t>
            </a: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containerPort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8080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livenessProbe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tcpSocket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port: 8080</a:t>
            </a: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initialDelaySeconds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15</a:t>
            </a:r>
          </a:p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periodSeconds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20</a:t>
            </a:r>
          </a:p>
        </p:txBody>
      </p:sp>
    </p:spTree>
    <p:extLst>
      <p:ext uri="{BB962C8B-B14F-4D97-AF65-F5344CB8AC3E}">
        <p14:creationId xmlns:p14="http://schemas.microsoft.com/office/powerpoint/2010/main" val="3746428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9380" y="2123089"/>
            <a:ext cx="4546602" cy="4261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监控集群组件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监控应用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管理组件日志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管理应用日志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Deployment</a:t>
            </a:r>
            <a:r>
              <a:rPr lang="zh-CN" altLang="en-US" sz="2000" dirty="0" smtClean="0"/>
              <a:t>升级和回滚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配置应用的不同方法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应用弹性伸缩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应用自恢复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5456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1675" y="800875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监控集群组件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8972" y="1406934"/>
            <a:ext cx="10454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集群整体状态：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cluster-info</a:t>
            </a: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6" y="2125014"/>
            <a:ext cx="9878804" cy="4953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8971" y="2714689"/>
            <a:ext cx="1045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更多集群信息：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cluster-info dump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8971" y="3621971"/>
            <a:ext cx="10454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通过插件部署：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get pod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-n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describe pod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kube-apiserver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-n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2620" y="4766083"/>
            <a:ext cx="10454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curl localhost:10250/stats/summary</a:t>
            </a: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组件健康状况：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curl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localhost:10250/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healthz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021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1675" y="934886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Heapster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cAdvisor</a:t>
            </a:r>
            <a:r>
              <a:rPr lang="zh-CN" altLang="en-US" dirty="0" smtClean="0"/>
              <a:t>监控集群组件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6" y="1751619"/>
            <a:ext cx="6096000" cy="2505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19656" y="46036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cAdvisor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既能收集容器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CPU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内存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文件系统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和网络使用统计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信息，还能采集节点资源使用情况；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cAdvisor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Heapster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都不能进行数据存储、趋势分析和报警。因此，还需要将数据推送到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InfluxDB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Grafana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等后端进行存储和图形化展示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Heapster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即将被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metrics-server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替代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70821" y="1751619"/>
            <a:ext cx="4746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对接了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heapster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metrics-server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后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展示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Node CPU/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内存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存储资源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消耗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$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kubectl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top node {node name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2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1675" y="896386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Kuberneetes</a:t>
            </a:r>
            <a:r>
              <a:rPr lang="en-US" altLang="zh-CN" dirty="0" smtClean="0"/>
              <a:t> Dashboard UI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t="1576" r="2514" b="5443"/>
          <a:stretch/>
        </p:blipFill>
        <p:spPr>
          <a:xfrm>
            <a:off x="837397" y="1463042"/>
            <a:ext cx="6872439" cy="49088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5714" y="1463042"/>
            <a:ext cx="42928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Dashboard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用于监控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所有的资源对象：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Deployment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89892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93792" y="1076495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监控应用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3291" y="1734377"/>
            <a:ext cx="104549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describe pod</a:t>
            </a: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</a:rPr>
              <a:t>对接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了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heapster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或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metrics-server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</a:rPr>
              <a:t>后，展示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Pod CPU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内存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存储资源消耗：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kubectl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top pod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 {pod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$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</a:rPr>
              <a:t>kubectl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 get pod {pod name} --watch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" y="2204901"/>
            <a:ext cx="12084209" cy="1212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06"/>
          <a:stretch/>
        </p:blipFill>
        <p:spPr>
          <a:xfrm>
            <a:off x="957425" y="4303738"/>
            <a:ext cx="5347126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0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93792" y="1076495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组件日志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9916" y="1907627"/>
            <a:ext cx="104549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组件日志：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/log/kube-apiserver.log</a:t>
            </a: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/log/kube-proxy.log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/log/kube-controller-manager.log</a:t>
            </a: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/log/kubelet.log</a:t>
            </a: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systemd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journalctl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–u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插件部署：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logs -f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-proxy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139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93792" y="1076495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K8S</a:t>
            </a:r>
            <a:r>
              <a:rPr lang="zh-CN" altLang="en-US" dirty="0" smtClean="0"/>
              <a:t>应用日志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9916" y="1792127"/>
            <a:ext cx="104549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从容器标准输出截获：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logs -f {pod name} –c {container name}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logs -f {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日志文件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挂载到主机目录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apiVersion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v1</a:t>
            </a:r>
          </a:p>
          <a:p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kind: Pod</a:t>
            </a:r>
          </a:p>
          <a:p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metadata:</a:t>
            </a:r>
          </a:p>
          <a:p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test-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spec:</a:t>
            </a:r>
          </a:p>
          <a:p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containers:</a:t>
            </a:r>
          </a:p>
          <a:p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 image: gcr.io/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google_containers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/test-webserver</a:t>
            </a:r>
          </a:p>
          <a:p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name: test-container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volumeMounts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mountPath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log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-volume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volumes: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 name: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log-volume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hostPath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# directory location on host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path: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/k8s/log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5059" y="3099335"/>
            <a:ext cx="5900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直接进入容器内查看日志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ubectl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 -it {pod} -c {container} /bin/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 -it {container} /bin/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646947" y="3955983"/>
            <a:ext cx="5601904" cy="1164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34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0165" y="941745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Deployment</a:t>
            </a:r>
            <a:r>
              <a:rPr lang="zh-CN" altLang="en-US" dirty="0" smtClean="0"/>
              <a:t>升级与回滚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0408" y="1641131"/>
            <a:ext cx="114292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Deployment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run {deployment} –image={image} –replicas={rep.}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或使用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文件形式，重点配置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replicas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Deployment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image deployment/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-deployment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=nginx:1.9.1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resources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deployment/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-deployment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-c=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--limits=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=200m,memory=512Mi  </a:t>
            </a:r>
          </a:p>
          <a:p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升级策略：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minReadySeconds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: 5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strategy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type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 smtClean="0">
                <a:solidFill>
                  <a:srgbClr val="FF0000"/>
                </a:solidFill>
              </a:rPr>
              <a:t>RollingUpdate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rollingUpdate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maxSurge</a:t>
            </a:r>
            <a:r>
              <a:rPr lang="en-US" altLang="zh-CN" dirty="0">
                <a:solidFill>
                  <a:srgbClr val="FF0000"/>
                </a:solidFill>
              </a:rPr>
              <a:t>: 1 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</a:rPr>
              <a:t>默认</a:t>
            </a:r>
            <a:r>
              <a:rPr lang="en-US" altLang="zh-CN" dirty="0" smtClean="0">
                <a:solidFill>
                  <a:srgbClr val="FF0000"/>
                </a:solidFill>
              </a:rPr>
              <a:t>25%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maxUnavailable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1 #</a:t>
            </a:r>
            <a:r>
              <a:rPr lang="zh-CN" altLang="en-US" dirty="0" smtClean="0">
                <a:solidFill>
                  <a:srgbClr val="FF0000"/>
                </a:solidFill>
              </a:rPr>
              <a:t>默认</a:t>
            </a:r>
            <a:r>
              <a:rPr lang="en-US" altLang="zh-CN" dirty="0" smtClean="0">
                <a:solidFill>
                  <a:srgbClr val="FF0000"/>
                </a:solidFill>
              </a:rPr>
              <a:t>25%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027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66666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【Cloud Native Lives】Kubernetes管理员实训 模板.pptx" id="{22455D63-1947-4F54-8E5F-C16BA73BBACF}" vid="{6BB644D6-C8A2-4C93-BCDE-42C19C8B7D0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【Cloud Native Lives】Kubernetes管理员实训 模板</Template>
  <TotalTime>2372</TotalTime>
  <Words>709</Words>
  <Application>Microsoft Office PowerPoint</Application>
  <PresentationFormat>宽屏</PresentationFormat>
  <Paragraphs>146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1_Office 主题</vt:lpstr>
      <vt:lpstr>Day7 容器进阶之Kubernetes 应用生命周期原理分析</vt:lpstr>
      <vt:lpstr>大  纲</vt:lpstr>
      <vt:lpstr>监控集群组件</vt:lpstr>
      <vt:lpstr>Heapster + cAdvisor监控集群组件</vt:lpstr>
      <vt:lpstr>Kuberneetes Dashboard UI</vt:lpstr>
      <vt:lpstr>监控应用</vt:lpstr>
      <vt:lpstr>管理K8S组件日志</vt:lpstr>
      <vt:lpstr>管理K8S应用日志</vt:lpstr>
      <vt:lpstr>Deployment升级与回滚 - 1</vt:lpstr>
      <vt:lpstr>Deployment升级与回滚 - 2</vt:lpstr>
      <vt:lpstr>应用弹性伸缩</vt:lpstr>
      <vt:lpstr>应用自恢复：restartPolicy + livenessProbe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Wangzefeng (Kevin)</dc:creator>
  <cp:lastModifiedBy>Wujiaqing (Allen, PaaS)</cp:lastModifiedBy>
  <cp:revision>314</cp:revision>
  <dcterms:created xsi:type="dcterms:W3CDTF">2018-09-26T06:34:32Z</dcterms:created>
  <dcterms:modified xsi:type="dcterms:W3CDTF">2018-11-05T08:02:04Z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  <property fmtid="{D5CDD505-2E9C-101B-9397-08002B2CF9AE}" pid="3" name="_2015_ms_pID_725343">
    <vt:lpwstr>(3)ICjs48RvE6r/tiBX/4X6Z9EufBff8GX09iCOVxDdkNDfJ3S8DFI30bHDBC9VjqUEvyt7bORq
3HQa4GxLo/55FxCH6I6u3V5GzJ0WB1x6uhlayjrzr8pe/1eZ2tiigsGWazgLQeGi4ylb0HBM
MLEADGhANTaUQLZq5hOwdTzj4Aln3ntEQBdy337I9++ld+hgOjhN7Up4hyMYGt41rRwAvcgZ
eu/giZF6DaFj+3pqXy</vt:lpwstr>
  </property>
  <property fmtid="{D5CDD505-2E9C-101B-9397-08002B2CF9AE}" pid="4" name="_2015_ms_pID_7253431">
    <vt:lpwstr>2vgZvhsTK16azuiugpwzXnGmhV1z5T6naEwGcNyjQLfKe6+iuvKGAA
0kcTBdJnpcbn7+FuzLgLsQkDnomWjX8oBmqUiBNKtFDdyPt0Syv59KfY4EonRE7/8iLiTIdT
J6/LKMLlvF1uj04u+BDHQ0iS15Y35iu9FH9/vHCaKdGC8Ez2yjCbPHHBlMKz+T/maQvJPc0e
r1/7neuvtVL1mdwaPLN72fFiUXKGFzgKMTVH</vt:lpwstr>
  </property>
  <property fmtid="{D5CDD505-2E9C-101B-9397-08002B2CF9AE}" pid="5" name="_2015_ms_pID_7253432">
    <vt:lpwstr>5tFsz8Z3vcXkjUVSyiF0W8I=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1541404858</vt:lpwstr>
  </property>
</Properties>
</file>