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 showGuides="1">
      <p:cViewPr>
        <p:scale>
          <a:sx n="61" d="100"/>
          <a:sy n="61" d="100"/>
        </p:scale>
        <p:origin x="1240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8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9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4304-678C-5844-95E3-49E7A10140FA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7C076-7FBF-0344-8612-4DF2B907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59044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35259" y="1728439"/>
            <a:ext cx="200721" cy="1895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6323" y="1623169"/>
            <a:ext cx="32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000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536855" y="4581554"/>
            <a:ext cx="200721" cy="1895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5522" y="4220319"/>
            <a:ext cx="32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2000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58900" y="5166479"/>
            <a:ext cx="200721" cy="1895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9964" y="5061209"/>
            <a:ext cx="32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2000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11241377" y="5417334"/>
            <a:ext cx="200721" cy="1895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97648" y="5312065"/>
            <a:ext cx="32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000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52502" y="2519194"/>
            <a:ext cx="200721" cy="1895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566" y="2413924"/>
            <a:ext cx="32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sz="2000" b="1" dirty="0">
              <a:solidFill>
                <a:srgbClr val="00B0F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3</cp:revision>
  <dcterms:created xsi:type="dcterms:W3CDTF">2016-09-02T13:36:54Z</dcterms:created>
  <dcterms:modified xsi:type="dcterms:W3CDTF">2016-09-02T15:10:58Z</dcterms:modified>
</cp:coreProperties>
</file>