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9"/>
    <p:restoredTop sz="94643"/>
  </p:normalViewPr>
  <p:slideViewPr>
    <p:cSldViewPr snapToGrid="0" snapToObjects="1" showGuides="1">
      <p:cViewPr varScale="1">
        <p:scale>
          <a:sx n="87" d="100"/>
          <a:sy n="87" d="100"/>
        </p:scale>
        <p:origin x="224" y="800"/>
      </p:cViewPr>
      <p:guideLst>
        <p:guide orient="horz" pos="6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C32F-D4FF-8141-8A15-05DCC968EF98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E39B-E237-C340-80F5-609E0DFE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3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C32F-D4FF-8141-8A15-05DCC968EF98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E39B-E237-C340-80F5-609E0DFE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7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C32F-D4FF-8141-8A15-05DCC968EF98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E39B-E237-C340-80F5-609E0DFE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0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C32F-D4FF-8141-8A15-05DCC968EF98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E39B-E237-C340-80F5-609E0DFE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1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C32F-D4FF-8141-8A15-05DCC968EF98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E39B-E237-C340-80F5-609E0DFE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34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C32F-D4FF-8141-8A15-05DCC968EF98}" type="datetimeFigureOut">
              <a:rPr lang="en-US" smtClean="0"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E39B-E237-C340-80F5-609E0DFE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81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C32F-D4FF-8141-8A15-05DCC968EF98}" type="datetimeFigureOut">
              <a:rPr lang="en-US" smtClean="0"/>
              <a:t>9/2/16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E39B-E237-C340-80F5-609E0DFE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5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C32F-D4FF-8141-8A15-05DCC968EF98}" type="datetimeFigureOut">
              <a:rPr lang="en-US" smtClean="0"/>
              <a:t>9/2/16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E39B-E237-C340-80F5-609E0DFE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0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C32F-D4FF-8141-8A15-05DCC968EF98}" type="datetimeFigureOut">
              <a:rPr lang="en-US" smtClean="0"/>
              <a:t>9/2/16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E39B-E237-C340-80F5-609E0DFE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29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C32F-D4FF-8141-8A15-05DCC968EF98}" type="datetimeFigureOut">
              <a:rPr lang="en-US" smtClean="0"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E39B-E237-C340-80F5-609E0DFE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5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C32F-D4FF-8141-8A15-05DCC968EF98}" type="datetimeFigureOut">
              <a:rPr lang="en-US" smtClean="0"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E39B-E237-C340-80F5-609E0DFE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92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4C32F-D4FF-8141-8A15-05DCC968EF98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AE39B-E237-C340-80F5-609E0DFE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1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200" y="0"/>
            <a:ext cx="3906636" cy="6858000"/>
          </a:xfrm>
          <a:prstGeom prst="rect">
            <a:avLst/>
          </a:prstGeom>
        </p:spPr>
      </p:pic>
      <p:cxnSp>
        <p:nvCxnSpPr>
          <p:cNvPr id="6" name="Straight Connector 5"/>
          <p:cNvCxnSpPr>
            <a:endCxn id="8" idx="3"/>
          </p:cNvCxnSpPr>
          <p:nvPr/>
        </p:nvCxnSpPr>
        <p:spPr>
          <a:xfrm flipH="1">
            <a:off x="5511938" y="3421626"/>
            <a:ext cx="269428" cy="720803"/>
          </a:xfrm>
          <a:prstGeom prst="line">
            <a:avLst/>
          </a:prstGeom>
          <a:ln w="19050">
            <a:solidFill>
              <a:schemeClr val="bg1">
                <a:alpha val="93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35306" y="3988540"/>
            <a:ext cx="1076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Phrases</a:t>
            </a:r>
            <a:endParaRPr lang="en-US" sz="160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28834" y="3988540"/>
            <a:ext cx="1076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Sama</a:t>
            </a:r>
            <a:endParaRPr lang="en-US" sz="160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453531" y="3774653"/>
            <a:ext cx="275303" cy="367775"/>
          </a:xfrm>
          <a:prstGeom prst="line">
            <a:avLst/>
          </a:prstGeom>
          <a:ln w="19050">
            <a:solidFill>
              <a:schemeClr val="bg1">
                <a:alpha val="93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04549" y="1378875"/>
            <a:ext cx="1076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Sections</a:t>
            </a:r>
            <a:endParaRPr lang="en-US" sz="160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cxnSp>
        <p:nvCxnSpPr>
          <p:cNvPr id="15" name="Straight Connector 14"/>
          <p:cNvCxnSpPr>
            <a:stCxn id="14" idx="3"/>
          </p:cNvCxnSpPr>
          <p:nvPr/>
        </p:nvCxnSpPr>
        <p:spPr>
          <a:xfrm>
            <a:off x="5381181" y="1532764"/>
            <a:ext cx="518174" cy="847098"/>
          </a:xfrm>
          <a:prstGeom prst="line">
            <a:avLst/>
          </a:prstGeom>
          <a:ln w="19050">
            <a:solidFill>
              <a:schemeClr val="bg1">
                <a:alpha val="93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902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sankalp gulati</dc:creator>
  <cp:lastModifiedBy>sankalp gulati</cp:lastModifiedBy>
  <cp:revision>1</cp:revision>
  <dcterms:created xsi:type="dcterms:W3CDTF">2016-09-02T15:34:52Z</dcterms:created>
  <dcterms:modified xsi:type="dcterms:W3CDTF">2016-09-02T15:43:06Z</dcterms:modified>
</cp:coreProperties>
</file>