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 showGuides="1">
      <p:cViewPr>
        <p:scale>
          <a:sx n="121" d="100"/>
          <a:sy n="121" d="100"/>
        </p:scale>
        <p:origin x="-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E92-832F-AA44-8C06-58770C84545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368300"/>
            <a:ext cx="6019800" cy="610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84"/>
          <a:stretch/>
        </p:blipFill>
        <p:spPr>
          <a:xfrm>
            <a:off x="8147032" y="444055"/>
            <a:ext cx="199647" cy="1517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84"/>
          <a:stretch/>
        </p:blipFill>
        <p:spPr>
          <a:xfrm>
            <a:off x="8147031" y="635991"/>
            <a:ext cx="199647" cy="1517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83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2</cp:revision>
  <dcterms:created xsi:type="dcterms:W3CDTF">2016-09-27T16:00:18Z</dcterms:created>
  <dcterms:modified xsi:type="dcterms:W3CDTF">2016-10-10T05:55:42Z</dcterms:modified>
</cp:coreProperties>
</file>