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3" r:id="rId5"/>
    <p:sldId id="268" r:id="rId6"/>
    <p:sldId id="269" r:id="rId7"/>
    <p:sldId id="270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6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4643"/>
  </p:normalViewPr>
  <p:slideViewPr>
    <p:cSldViewPr snapToGrid="0" snapToObjects="1" showGuides="1">
      <p:cViewPr>
        <p:scale>
          <a:sx n="100" d="100"/>
          <a:sy n="100" d="100"/>
        </p:scale>
        <p:origin x="352" y="496"/>
      </p:cViewPr>
      <p:guideLst>
        <p:guide orient="horz" pos="4224"/>
        <p:guide pos="6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 smtClean="0"/>
              <a:t>Corpus (MAIN)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2380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259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11" idx="4"/>
            <a:endCxn id="5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1944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1601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1769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2377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7400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500.6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for 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 smtClean="0"/>
              <a:t>Corpus GOPALA GIVEN NUMBERS, NOT WHAT I WANT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3524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328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607" y="4541337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17836" y="4546851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437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7875" y="2189468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0427" y="137687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37148" y="137186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8654588" y="4211273"/>
            <a:ext cx="315137" cy="5132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699496" y="5147910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11" idx="4"/>
          </p:cNvCxnSpPr>
          <p:nvPr/>
        </p:nvCxnSpPr>
        <p:spPr>
          <a:xfrm flipV="1">
            <a:off x="9165359" y="2585012"/>
            <a:ext cx="147734" cy="40167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</p:cNvCxnSpPr>
          <p:nvPr/>
        </p:nvCxnSpPr>
        <p:spPr>
          <a:xfrm>
            <a:off x="7447179" y="2412358"/>
            <a:ext cx="789969" cy="81062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31418" y="3053224"/>
            <a:ext cx="333446" cy="25657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9725" y="460151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1466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1407" y="365284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2771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10900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2682" y="327445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3554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63308" y="2789516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860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63528" y="2660009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/>
              <a:t>Corpus GOPALA GIVEN NUMBERS, NOT WHAT I WANT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791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4297" y="454885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34526" y="455437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399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90651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4297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4526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416186" y="5155429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0335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888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3563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7438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838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38633" y="3578785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" idx="7"/>
          </p:cNvCxnSpPr>
          <p:nvPr/>
        </p:nvCxnSpPr>
        <p:spPr>
          <a:xfrm flipV="1">
            <a:off x="6789575" y="2566557"/>
            <a:ext cx="341955" cy="55752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89902" y="2628732"/>
            <a:ext cx="341955" cy="5115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2702" y="271383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2482" y="271979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444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 smtClean="0"/>
              <a:t>Corpus (BOOTLEG)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997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507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>
            <a:stCxn id="37" idx="4"/>
            <a:endCxn id="29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187.6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(CC)</a:t>
            </a:r>
          </a:p>
        </p:txBody>
      </p:sp>
      <p:sp>
        <p:nvSpPr>
          <p:cNvPr id="24" name="Oval 23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197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175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Arrow Connector 29"/>
          <p:cNvCxnSpPr>
            <a:stCxn id="33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720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41.1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 smtClean="0"/>
              <a:t>Corpus (Main)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1124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693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1117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768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855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770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3213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 smtClean="0"/>
              <a:t>Corpus (CC)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108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141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43.6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480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311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215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479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1585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124.5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116.2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CC </a:t>
            </a:r>
            <a:r>
              <a:rPr lang="en-US" dirty="0" smtClean="0"/>
              <a:t>Corpus Annotations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61758" y="3379248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209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42236" y="1863000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60866" y="2630455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30204" y="2630456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27943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1474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42237" y="5040355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16882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6531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536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2595" y="411513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74705" y="458096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141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2288" y="4106176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1508" y="3304065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157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9947" y="2895168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6144" y="330580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196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6" name="Straight Arrow Connector 35"/>
          <p:cNvCxnSpPr>
            <a:stCxn id="26" idx="2"/>
            <a:endCxn id="24" idx="0"/>
          </p:cNvCxnSpPr>
          <p:nvPr/>
        </p:nvCxnSpPr>
        <p:spPr>
          <a:xfrm>
            <a:off x="4871571" y="2630456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7"/>
          </p:cNvCxnSpPr>
          <p:nvPr/>
        </p:nvCxnSpPr>
        <p:spPr>
          <a:xfrm flipV="1">
            <a:off x="5514908" y="3187204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</p:cNvCxnSpPr>
          <p:nvPr/>
        </p:nvCxnSpPr>
        <p:spPr>
          <a:xfrm flipH="1" flipV="1">
            <a:off x="3878561" y="3187204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8" idx="1"/>
          </p:cNvCxnSpPr>
          <p:nvPr/>
        </p:nvCxnSpPr>
        <p:spPr>
          <a:xfrm>
            <a:off x="5552595" y="4222853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4" idx="4"/>
          </p:cNvCxnSpPr>
          <p:nvPr/>
        </p:nvCxnSpPr>
        <p:spPr>
          <a:xfrm flipV="1">
            <a:off x="4871572" y="4337011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3"/>
          </p:cNvCxnSpPr>
          <p:nvPr/>
        </p:nvCxnSpPr>
        <p:spPr>
          <a:xfrm flipV="1">
            <a:off x="3886612" y="4196750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CC Corpus Annotations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86477" y="3568476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92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66955" y="2052228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5585" y="2819683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4923" y="2819684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2662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3100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66956" y="5229583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11263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1250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217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7314" y="430435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9424" y="477018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7007" y="4295404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53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6227" y="3493293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90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4666" y="3084396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7008" y="3495037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90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65" name="Straight Arrow Connector 264"/>
          <p:cNvCxnSpPr>
            <a:stCxn id="5" idx="2"/>
            <a:endCxn id="3" idx="0"/>
          </p:cNvCxnSpPr>
          <p:nvPr/>
        </p:nvCxnSpPr>
        <p:spPr>
          <a:xfrm>
            <a:off x="4496290" y="2819684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" idx="7"/>
          </p:cNvCxnSpPr>
          <p:nvPr/>
        </p:nvCxnSpPr>
        <p:spPr>
          <a:xfrm flipV="1">
            <a:off x="5139627" y="3376432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3" idx="1"/>
          </p:cNvCxnSpPr>
          <p:nvPr/>
        </p:nvCxnSpPr>
        <p:spPr>
          <a:xfrm flipH="1" flipV="1">
            <a:off x="3503280" y="3376432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17" idx="1"/>
          </p:cNvCxnSpPr>
          <p:nvPr/>
        </p:nvCxnSpPr>
        <p:spPr>
          <a:xfrm>
            <a:off x="5177314" y="4412081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0"/>
            <a:endCxn id="3" idx="4"/>
          </p:cNvCxnSpPr>
          <p:nvPr/>
        </p:nvCxnSpPr>
        <p:spPr>
          <a:xfrm flipV="1">
            <a:off x="4496291" y="4526239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3" idx="3"/>
          </p:cNvCxnSpPr>
          <p:nvPr/>
        </p:nvCxnSpPr>
        <p:spPr>
          <a:xfrm flipV="1">
            <a:off x="3511331" y="4385978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332</Words>
  <Application>Microsoft Macintosh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a backup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35</cp:revision>
  <dcterms:created xsi:type="dcterms:W3CDTF">2016-09-18T02:11:23Z</dcterms:created>
  <dcterms:modified xsi:type="dcterms:W3CDTF">2016-09-18T18:42:58Z</dcterms:modified>
</cp:coreProperties>
</file>