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4643"/>
  </p:normalViewPr>
  <p:slideViewPr>
    <p:cSldViewPr snapToGrid="0" snapToObjects="1" showGuides="1">
      <p:cViewPr varScale="1">
        <p:scale>
          <a:sx n="112" d="100"/>
          <a:sy n="112" d="100"/>
        </p:scale>
        <p:origin x="232" y="256"/>
      </p:cViewPr>
      <p:guideLst>
        <p:guide orient="horz" pos="2160"/>
        <p:guide pos="1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3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7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6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98F5-E9CA-274B-A771-0DC0BC9217C2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1638300"/>
            <a:ext cx="6667500" cy="3568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82068" y="1773044"/>
            <a:ext cx="0" cy="281010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62920" y="1773044"/>
            <a:ext cx="0" cy="281010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4362727" y="3672348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5762824" y="2202426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727385" y="2571758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7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625600"/>
            <a:ext cx="6870700" cy="35941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994017" y="1773044"/>
            <a:ext cx="0" cy="281010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446029" y="1773044"/>
            <a:ext cx="0" cy="281010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3964521" y="3554361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529211" y="1773044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7634867" y="2380029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5529211" y="3034706"/>
            <a:ext cx="159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Characteristic movement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55897" y="2749362"/>
            <a:ext cx="213613" cy="2853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5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5</cp:revision>
  <dcterms:created xsi:type="dcterms:W3CDTF">2016-09-26T21:13:20Z</dcterms:created>
  <dcterms:modified xsi:type="dcterms:W3CDTF">2016-10-06T12:20:46Z</dcterms:modified>
</cp:coreProperties>
</file>