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44"/>
    <p:restoredTop sz="94643"/>
  </p:normalViewPr>
  <p:slideViewPr>
    <p:cSldViewPr snapToGrid="0" snapToObjects="1" showGuides="1">
      <p:cViewPr>
        <p:scale>
          <a:sx n="93" d="100"/>
          <a:sy n="93" d="100"/>
        </p:scale>
        <p:origin x="48" y="680"/>
      </p:cViewPr>
      <p:guideLst>
        <p:guide orient="horz" pos="4320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7BDA-03A1-4D4C-8414-F15750B4798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7186-B1DC-7E4E-B3CD-634BB7CE9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17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7BDA-03A1-4D4C-8414-F15750B4798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7186-B1DC-7E4E-B3CD-634BB7CE9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2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7BDA-03A1-4D4C-8414-F15750B4798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7186-B1DC-7E4E-B3CD-634BB7CE9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6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7BDA-03A1-4D4C-8414-F15750B4798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7186-B1DC-7E4E-B3CD-634BB7CE9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5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7BDA-03A1-4D4C-8414-F15750B4798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7186-B1DC-7E4E-B3CD-634BB7CE9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9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7BDA-03A1-4D4C-8414-F15750B4798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7186-B1DC-7E4E-B3CD-634BB7CE9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32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7BDA-03A1-4D4C-8414-F15750B4798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7186-B1DC-7E4E-B3CD-634BB7CE9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77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7BDA-03A1-4D4C-8414-F15750B4798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7186-B1DC-7E4E-B3CD-634BB7CE9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30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7BDA-03A1-4D4C-8414-F15750B4798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7186-B1DC-7E4E-B3CD-634BB7CE9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0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7BDA-03A1-4D4C-8414-F15750B4798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7186-B1DC-7E4E-B3CD-634BB7CE9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82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7BDA-03A1-4D4C-8414-F15750B4798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7186-B1DC-7E4E-B3CD-634BB7CE9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3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D7BDA-03A1-4D4C-8414-F15750B4798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B7186-B1DC-7E4E-B3CD-634BB7CE9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08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209" y="0"/>
            <a:ext cx="382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Carnatic </a:t>
            </a:r>
            <a:r>
              <a:rPr lang="en-US" dirty="0" err="1" smtClean="0"/>
              <a:t>CompMusic</a:t>
            </a:r>
            <a:r>
              <a:rPr lang="en-US" dirty="0" smtClean="0"/>
              <a:t> Corpus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796517" y="2931297"/>
            <a:ext cx="2335013" cy="13163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Recordings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3524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Concerts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328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089414" y="2986690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Compositions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1612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547607" y="4541337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Instruments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13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817836" y="4546851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Artists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437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447875" y="2189468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Forms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21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10427" y="1376873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Tālas</a:t>
            </a:r>
            <a:endParaRPr lang="en-US" b="1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22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237148" y="1371866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Rāgas</a:t>
            </a:r>
            <a:endParaRPr lang="en-US" b="1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249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2" name="Straight Arrow Connector 21"/>
          <p:cNvCxnSpPr>
            <a:stCxn id="5" idx="5"/>
          </p:cNvCxnSpPr>
          <p:nvPr/>
        </p:nvCxnSpPr>
        <p:spPr>
          <a:xfrm>
            <a:off x="6789575" y="4054901"/>
            <a:ext cx="432979" cy="584696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7"/>
          </p:cNvCxnSpPr>
          <p:nvPr/>
        </p:nvCxnSpPr>
        <p:spPr>
          <a:xfrm flipV="1">
            <a:off x="8654588" y="4211273"/>
            <a:ext cx="315137" cy="513239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699496" y="5147910"/>
            <a:ext cx="1118340" cy="5514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6"/>
            <a:endCxn id="6" idx="2"/>
          </p:cNvCxnSpPr>
          <p:nvPr/>
        </p:nvCxnSpPr>
        <p:spPr>
          <a:xfrm>
            <a:off x="7131530" y="3589489"/>
            <a:ext cx="957884" cy="3774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0"/>
            <a:endCxn id="11" idx="4"/>
          </p:cNvCxnSpPr>
          <p:nvPr/>
        </p:nvCxnSpPr>
        <p:spPr>
          <a:xfrm flipV="1">
            <a:off x="9165359" y="2585012"/>
            <a:ext cx="147734" cy="401678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5"/>
          </p:cNvCxnSpPr>
          <p:nvPr/>
        </p:nvCxnSpPr>
        <p:spPr>
          <a:xfrm>
            <a:off x="7447179" y="2412358"/>
            <a:ext cx="789969" cy="810627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4531418" y="3053224"/>
            <a:ext cx="333446" cy="256577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969725" y="4601514"/>
            <a:ext cx="66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1466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281407" y="3652844"/>
            <a:ext cx="66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2771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37335" y="4283226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10900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02682" y="3274457"/>
            <a:ext cx="66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charset="0"/>
                <a:ea typeface="Times New Roman" charset="0"/>
                <a:cs typeface="Times New Roman" charset="0"/>
              </a:rPr>
              <a:t>3554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63308" y="2789516"/>
            <a:ext cx="66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860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363528" y="2660009"/>
            <a:ext cx="66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1066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659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209" y="0"/>
            <a:ext cx="382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Hindustani </a:t>
            </a:r>
            <a:r>
              <a:rPr lang="en-US" dirty="0" err="1" smtClean="0"/>
              <a:t>CompMusic</a:t>
            </a:r>
            <a:r>
              <a:rPr lang="en-US" dirty="0" smtClean="0"/>
              <a:t> Corpus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796517" y="2931297"/>
            <a:ext cx="2335013" cy="13163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Recordings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1214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Concerts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272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089414" y="2986690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Compositions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791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264297" y="4548856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Instruments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21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534526" y="4554370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Artists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399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690651" y="2986690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Forms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24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264297" y="1422104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Tālas</a:t>
            </a:r>
            <a:endParaRPr lang="en-US" b="1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27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34526" y="1422104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Rāgas</a:t>
            </a:r>
            <a:endParaRPr lang="en-US" b="1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203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2" name="Straight Arrow Connector 21"/>
          <p:cNvCxnSpPr>
            <a:stCxn id="5" idx="5"/>
          </p:cNvCxnSpPr>
          <p:nvPr/>
        </p:nvCxnSpPr>
        <p:spPr>
          <a:xfrm>
            <a:off x="6789575" y="4054901"/>
            <a:ext cx="432979" cy="584696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416186" y="5155429"/>
            <a:ext cx="1118340" cy="5514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6"/>
            <a:endCxn id="6" idx="2"/>
          </p:cNvCxnSpPr>
          <p:nvPr/>
        </p:nvCxnSpPr>
        <p:spPr>
          <a:xfrm>
            <a:off x="7131530" y="3589489"/>
            <a:ext cx="957884" cy="3774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280335" y="3668007"/>
            <a:ext cx="66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888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37335" y="4283226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3563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87438" y="3668007"/>
            <a:ext cx="66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838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38633" y="3578785"/>
            <a:ext cx="957884" cy="3774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5" idx="7"/>
          </p:cNvCxnSpPr>
          <p:nvPr/>
        </p:nvCxnSpPr>
        <p:spPr>
          <a:xfrm flipV="1">
            <a:off x="6789575" y="2566557"/>
            <a:ext cx="341955" cy="557520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89902" y="2628732"/>
            <a:ext cx="341955" cy="511589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42702" y="2713832"/>
            <a:ext cx="66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1198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32482" y="2719792"/>
            <a:ext cx="66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990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71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209" y="0"/>
            <a:ext cx="382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Carnatic </a:t>
            </a:r>
            <a:r>
              <a:rPr lang="en-US" dirty="0" smtClean="0"/>
              <a:t>CC </a:t>
            </a:r>
            <a:r>
              <a:rPr lang="en-US" dirty="0" smtClean="0"/>
              <a:t>Corpus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322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209" y="0"/>
            <a:ext cx="382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Hindustani </a:t>
            </a:r>
            <a:r>
              <a:rPr lang="en-US" dirty="0" smtClean="0"/>
              <a:t>CC </a:t>
            </a:r>
            <a:r>
              <a:rPr lang="en-US" dirty="0" smtClean="0"/>
              <a:t>Corpus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133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209" y="0"/>
            <a:ext cx="382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Carnatic</a:t>
            </a:r>
            <a:r>
              <a:rPr lang="en-US" dirty="0" err="1" smtClean="0"/>
              <a:t>CC</a:t>
            </a:r>
            <a:r>
              <a:rPr lang="en-US" dirty="0" smtClean="0"/>
              <a:t> </a:t>
            </a:r>
            <a:r>
              <a:rPr lang="en-US" dirty="0" smtClean="0"/>
              <a:t>Corpus Annotations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274930" y="3545503"/>
            <a:ext cx="1819628" cy="9577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Recordings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209</a:t>
            </a:r>
            <a:endParaRPr lang="en-US" sz="14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Concerts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20</a:t>
            </a:r>
            <a:endParaRPr lang="en-US" sz="1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455408" y="2029255"/>
            <a:ext cx="1458669" cy="7674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Predominant Melody (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  <a:cs typeface="Times New Roman"/>
              </a:rPr>
              <a:t>Multitrack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endParaRPr lang="en-US" sz="1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174038" y="2796710"/>
            <a:ext cx="1454334" cy="5938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Tonic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743376" y="2796711"/>
            <a:ext cx="1456408" cy="5938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Predominant Melody</a:t>
            </a:r>
            <a:endParaRPr lang="en-US" sz="1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41115" y="4612745"/>
            <a:ext cx="1458669" cy="5938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Melodic Phrases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1474</a:t>
            </a:r>
            <a:endParaRPr lang="en-US" sz="1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455409" y="5206610"/>
            <a:ext cx="1458669" cy="5938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000000"/>
                </a:solidFill>
                <a:latin typeface="Times New Roman"/>
                <a:cs typeface="Times New Roman"/>
              </a:rPr>
              <a:t>Sama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 locations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16882</a:t>
            </a:r>
            <a:endParaRPr lang="en-US" sz="1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169703" y="4612745"/>
            <a:ext cx="1458669" cy="5938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Sections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536</a:t>
            </a:r>
            <a:endParaRPr lang="en-US" sz="1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65767" y="4281386"/>
            <a:ext cx="5893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400">
                <a:latin typeface="Times New Roman"/>
                <a:cs typeface="Times New Roman"/>
              </a:defRPr>
            </a:lvl1pPr>
          </a:lstStyle>
          <a:p>
            <a:r>
              <a:rPr lang="en-US" dirty="0" smtClean="0"/>
              <a:t>119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087877" y="4747216"/>
            <a:ext cx="5893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400">
                <a:latin typeface="Times New Roman"/>
                <a:cs typeface="Times New Roman"/>
              </a:defRPr>
            </a:lvl1pPr>
          </a:lstStyle>
          <a:p>
            <a:r>
              <a:rPr lang="en-US" dirty="0" smtClean="0"/>
              <a:t>141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855460" y="4272431"/>
            <a:ext cx="5893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400">
                <a:latin typeface="Times New Roman"/>
                <a:cs typeface="Times New Roman"/>
              </a:defRPr>
            </a:lvl1pPr>
          </a:lstStyle>
          <a:p>
            <a:r>
              <a:rPr lang="en-US" dirty="0" smtClean="0"/>
              <a:t>118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924680" y="3470320"/>
            <a:ext cx="5893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latin typeface="Times New Roman"/>
                <a:cs typeface="Times New Roman"/>
              </a:rPr>
              <a:t>157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843119" y="3061423"/>
            <a:ext cx="30199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400">
                <a:latin typeface="Times New Roman"/>
                <a:cs typeface="Times New Roman"/>
              </a:defRPr>
            </a:lvl1pPr>
          </a:lstStyle>
          <a:p>
            <a:r>
              <a:rPr lang="en-US" dirty="0" smtClean="0"/>
              <a:t>56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869316" y="3472064"/>
            <a:ext cx="5893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latin typeface="Times New Roman"/>
                <a:cs typeface="Times New Roman"/>
              </a:rPr>
              <a:t>196</a:t>
            </a:r>
            <a:endParaRPr lang="en-US" sz="1400" dirty="0">
              <a:latin typeface="Times New Roman"/>
              <a:cs typeface="Times New Roman"/>
            </a:endParaRPr>
          </a:p>
        </p:txBody>
      </p:sp>
      <p:cxnSp>
        <p:nvCxnSpPr>
          <p:cNvPr id="36" name="Straight Arrow Connector 35"/>
          <p:cNvCxnSpPr>
            <a:stCxn id="26" idx="2"/>
            <a:endCxn id="24" idx="0"/>
          </p:cNvCxnSpPr>
          <p:nvPr/>
        </p:nvCxnSpPr>
        <p:spPr>
          <a:xfrm>
            <a:off x="3184743" y="2796711"/>
            <a:ext cx="1" cy="748792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4" idx="7"/>
          </p:cNvCxnSpPr>
          <p:nvPr/>
        </p:nvCxnSpPr>
        <p:spPr>
          <a:xfrm flipV="1">
            <a:off x="3828080" y="3353459"/>
            <a:ext cx="341621" cy="332305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4" idx="1"/>
          </p:cNvCxnSpPr>
          <p:nvPr/>
        </p:nvCxnSpPr>
        <p:spPr>
          <a:xfrm flipH="1" flipV="1">
            <a:off x="2191733" y="3353459"/>
            <a:ext cx="349675" cy="332305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8" idx="1"/>
          </p:cNvCxnSpPr>
          <p:nvPr/>
        </p:nvCxnSpPr>
        <p:spPr>
          <a:xfrm>
            <a:off x="3865767" y="4389108"/>
            <a:ext cx="303934" cy="223637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3" idx="0"/>
            <a:endCxn id="24" idx="4"/>
          </p:cNvCxnSpPr>
          <p:nvPr/>
        </p:nvCxnSpPr>
        <p:spPr>
          <a:xfrm flipV="1">
            <a:off x="3184744" y="4503266"/>
            <a:ext cx="0" cy="703344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24" idx="3"/>
          </p:cNvCxnSpPr>
          <p:nvPr/>
        </p:nvCxnSpPr>
        <p:spPr>
          <a:xfrm flipV="1">
            <a:off x="2199784" y="4363005"/>
            <a:ext cx="341624" cy="24974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108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209" y="0"/>
            <a:ext cx="382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Hindustani </a:t>
            </a:r>
            <a:r>
              <a:rPr lang="en-US" dirty="0" smtClean="0"/>
              <a:t>CC </a:t>
            </a:r>
            <a:r>
              <a:rPr lang="en-US" dirty="0" smtClean="0"/>
              <a:t>Corpus Annotations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586477" y="3568476"/>
            <a:ext cx="1819628" cy="9577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Recordings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92</a:t>
            </a:r>
            <a:endParaRPr lang="en-US" sz="14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Concerts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32</a:t>
            </a:r>
            <a:endParaRPr lang="en-US" sz="1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766955" y="2052228"/>
            <a:ext cx="1458669" cy="7674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Predominant Melody (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  <a:cs typeface="Times New Roman"/>
              </a:rPr>
              <a:t>Multitrack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endParaRPr lang="en-US" sz="1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485585" y="2819683"/>
            <a:ext cx="1454334" cy="5938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Tonic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054923" y="2819684"/>
            <a:ext cx="1456408" cy="5938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Predominant Melody</a:t>
            </a:r>
            <a:endParaRPr lang="en-US" sz="1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052662" y="4635718"/>
            <a:ext cx="1458669" cy="5938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Melodic Phrases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3100</a:t>
            </a:r>
            <a:endParaRPr lang="en-US" sz="1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766956" y="5229583"/>
            <a:ext cx="1458669" cy="5938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000000"/>
                </a:solidFill>
                <a:latin typeface="Times New Roman"/>
                <a:cs typeface="Times New Roman"/>
              </a:rPr>
              <a:t>Sama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 locations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11263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481250" y="4635718"/>
            <a:ext cx="1458669" cy="5938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Sections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217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77314" y="4304359"/>
            <a:ext cx="5893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400">
                <a:latin typeface="Times New Roman"/>
                <a:cs typeface="Times New Roman"/>
              </a:defRPr>
            </a:lvl1pPr>
          </a:lstStyle>
          <a:p>
            <a:r>
              <a:rPr lang="en-US" dirty="0"/>
              <a:t>75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399424" y="4770189"/>
            <a:ext cx="5893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400">
                <a:latin typeface="Times New Roman"/>
                <a:cs typeface="Times New Roman"/>
              </a:defRPr>
            </a:lvl1pPr>
          </a:lstStyle>
          <a:p>
            <a:r>
              <a:rPr lang="en-US" dirty="0"/>
              <a:t>75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167007" y="4295404"/>
            <a:ext cx="5893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400">
                <a:latin typeface="Times New Roman"/>
                <a:cs typeface="Times New Roman"/>
              </a:defRPr>
            </a:lvl1pPr>
          </a:lstStyle>
          <a:p>
            <a:r>
              <a:rPr lang="en-US" dirty="0"/>
              <a:t>53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236227" y="3493293"/>
            <a:ext cx="5893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Times New Roman"/>
                <a:cs typeface="Times New Roman"/>
              </a:rPr>
              <a:t>90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54666" y="3084396"/>
            <a:ext cx="30199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400">
                <a:latin typeface="Times New Roman"/>
                <a:cs typeface="Times New Roman"/>
              </a:defRPr>
            </a:lvl1pPr>
          </a:lstStyle>
          <a:p>
            <a:r>
              <a:rPr lang="en-US" dirty="0"/>
              <a:t>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167008" y="3495037"/>
            <a:ext cx="5893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latin typeface="Times New Roman"/>
                <a:cs typeface="Times New Roman"/>
              </a:rPr>
              <a:t>90</a:t>
            </a:r>
            <a:endParaRPr lang="en-US" sz="1400" dirty="0">
              <a:latin typeface="Times New Roman"/>
              <a:cs typeface="Times New Roman"/>
            </a:endParaRPr>
          </a:p>
        </p:txBody>
      </p:sp>
      <p:cxnSp>
        <p:nvCxnSpPr>
          <p:cNvPr id="265" name="Straight Arrow Connector 264"/>
          <p:cNvCxnSpPr>
            <a:stCxn id="5" idx="2"/>
            <a:endCxn id="3" idx="0"/>
          </p:cNvCxnSpPr>
          <p:nvPr/>
        </p:nvCxnSpPr>
        <p:spPr>
          <a:xfrm>
            <a:off x="4496290" y="2819684"/>
            <a:ext cx="1" cy="748792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/>
          <p:cNvCxnSpPr>
            <a:stCxn id="3" idx="7"/>
          </p:cNvCxnSpPr>
          <p:nvPr/>
        </p:nvCxnSpPr>
        <p:spPr>
          <a:xfrm flipV="1">
            <a:off x="5139627" y="3376432"/>
            <a:ext cx="341621" cy="332305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/>
          <p:cNvCxnSpPr>
            <a:stCxn id="3" idx="1"/>
          </p:cNvCxnSpPr>
          <p:nvPr/>
        </p:nvCxnSpPr>
        <p:spPr>
          <a:xfrm flipH="1" flipV="1">
            <a:off x="3503280" y="3376432"/>
            <a:ext cx="349675" cy="332305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>
            <a:stCxn id="17" idx="1"/>
          </p:cNvCxnSpPr>
          <p:nvPr/>
        </p:nvCxnSpPr>
        <p:spPr>
          <a:xfrm>
            <a:off x="5177314" y="4412081"/>
            <a:ext cx="303934" cy="223637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stCxn id="12" idx="0"/>
            <a:endCxn id="3" idx="4"/>
          </p:cNvCxnSpPr>
          <p:nvPr/>
        </p:nvCxnSpPr>
        <p:spPr>
          <a:xfrm flipV="1">
            <a:off x="4496291" y="4526239"/>
            <a:ext cx="0" cy="703344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endCxn id="3" idx="3"/>
          </p:cNvCxnSpPr>
          <p:nvPr/>
        </p:nvCxnSpPr>
        <p:spPr>
          <a:xfrm flipV="1">
            <a:off x="3511331" y="4385978"/>
            <a:ext cx="341624" cy="24974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441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114</Words>
  <Application>Microsoft Macintosh PowerPoint</Application>
  <PresentationFormat>Widescreen</PresentationFormat>
  <Paragraphs>87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sankalp gulati</dc:creator>
  <cp:lastModifiedBy>sankalp gulati</cp:lastModifiedBy>
  <cp:revision>20</cp:revision>
  <dcterms:created xsi:type="dcterms:W3CDTF">2016-09-18T02:11:23Z</dcterms:created>
  <dcterms:modified xsi:type="dcterms:W3CDTF">2016-09-18T03:44:53Z</dcterms:modified>
</cp:coreProperties>
</file>