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3"/>
  </p:normalViewPr>
  <p:slideViewPr>
    <p:cSldViewPr snapToGrid="0" snapToObjects="1" showGuides="1">
      <p:cViewPr varScale="1">
        <p:scale>
          <a:sx n="81" d="100"/>
          <a:sy n="81" d="100"/>
        </p:scale>
        <p:origin x="200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860F-B4C2-9F40-8A38-15F9585E4E4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22AA-8C35-0442-A3E0-9B111CCA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092200"/>
            <a:ext cx="9474200" cy="467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9176" y="3912279"/>
            <a:ext cx="769313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Drone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9305" y="1881918"/>
            <a:ext cx="2338782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Lead singing voice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073445" y="2066584"/>
            <a:ext cx="685860" cy="4553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566219" y="4096945"/>
            <a:ext cx="562957" cy="38656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5</cp:revision>
  <dcterms:created xsi:type="dcterms:W3CDTF">2016-09-26T20:43:07Z</dcterms:created>
  <dcterms:modified xsi:type="dcterms:W3CDTF">2016-09-26T21:09:02Z</dcterms:modified>
</cp:coreProperties>
</file>