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4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9"/>
    <p:restoredTop sz="94643"/>
  </p:normalViewPr>
  <p:slideViewPr>
    <p:cSldViewPr snapToGrid="0" snapToObjects="1" showGuides="1">
      <p:cViewPr varScale="1">
        <p:scale>
          <a:sx n="87" d="100"/>
          <a:sy n="87" d="100"/>
        </p:scale>
        <p:origin x="224" y="800"/>
      </p:cViewPr>
      <p:guideLst>
        <p:guide orient="horz" pos="2160"/>
        <p:guide pos="14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98F5-E9CA-274B-A771-0DC0BC9217C2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E058-2A5A-8C41-9B77-7F69D1BF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0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98F5-E9CA-274B-A771-0DC0BC9217C2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E058-2A5A-8C41-9B77-7F69D1BF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3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98F5-E9CA-274B-A771-0DC0BC9217C2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E058-2A5A-8C41-9B77-7F69D1BF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7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98F5-E9CA-274B-A771-0DC0BC9217C2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E058-2A5A-8C41-9B77-7F69D1BF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1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98F5-E9CA-274B-A771-0DC0BC9217C2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E058-2A5A-8C41-9B77-7F69D1BF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1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98F5-E9CA-274B-A771-0DC0BC9217C2}" type="datetimeFigureOut">
              <a:rPr lang="en-US" smtClean="0"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E058-2A5A-8C41-9B77-7F69D1BF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8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98F5-E9CA-274B-A771-0DC0BC9217C2}" type="datetimeFigureOut">
              <a:rPr lang="en-US" smtClean="0"/>
              <a:t>9/26/16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E058-2A5A-8C41-9B77-7F69D1BF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9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98F5-E9CA-274B-A771-0DC0BC9217C2}" type="datetimeFigureOut">
              <a:rPr lang="en-US" smtClean="0"/>
              <a:t>9/26/16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E058-2A5A-8C41-9B77-7F69D1BF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1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98F5-E9CA-274B-A771-0DC0BC9217C2}" type="datetimeFigureOut">
              <a:rPr lang="en-US" smtClean="0"/>
              <a:t>9/26/16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E058-2A5A-8C41-9B77-7F69D1BF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98F5-E9CA-274B-A771-0DC0BC9217C2}" type="datetimeFigureOut">
              <a:rPr lang="en-US" smtClean="0"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E058-2A5A-8C41-9B77-7F69D1BF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6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98F5-E9CA-274B-A771-0DC0BC9217C2}" type="datetimeFigureOut">
              <a:rPr lang="en-US" smtClean="0"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E058-2A5A-8C41-9B77-7F69D1BF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7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798F5-E9CA-274B-A771-0DC0BC9217C2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DE058-2A5A-8C41-9B77-7F69D1BF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8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00" y="1638300"/>
            <a:ext cx="6667500" cy="35687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282068" y="1773044"/>
            <a:ext cx="0" cy="2810107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162920" y="1773044"/>
            <a:ext cx="0" cy="2810107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4362727" y="3672348"/>
            <a:ext cx="56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Sa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5762824" y="2202426"/>
            <a:ext cx="56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Ma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6727385" y="2571758"/>
            <a:ext cx="56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Ga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07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00" y="1625600"/>
            <a:ext cx="6870700" cy="35941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994017" y="1773044"/>
            <a:ext cx="0" cy="2810107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446029" y="1773044"/>
            <a:ext cx="0" cy="2810107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H="1">
            <a:off x="3964521" y="3554361"/>
            <a:ext cx="56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Sa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5529211" y="1773044"/>
            <a:ext cx="56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Ma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7634867" y="2380029"/>
            <a:ext cx="56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Ga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5529211" y="3034706"/>
            <a:ext cx="1594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Characteristic movement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555897" y="2749362"/>
            <a:ext cx="213613" cy="28534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252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sankalp gulati</dc:creator>
  <cp:lastModifiedBy>sankalp gulati</cp:lastModifiedBy>
  <cp:revision>3</cp:revision>
  <dcterms:created xsi:type="dcterms:W3CDTF">2016-09-26T21:13:20Z</dcterms:created>
  <dcterms:modified xsi:type="dcterms:W3CDTF">2016-09-26T21:21:37Z</dcterms:modified>
</cp:coreProperties>
</file>