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>
        <p:scale>
          <a:sx n="115" d="100"/>
          <a:sy n="115" d="100"/>
        </p:scale>
        <p:origin x="-8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1916-D958-794D-BF41-1C51869E549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B670-25AE-F346-BE30-5DE10804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8" y="1483112"/>
            <a:ext cx="8487523" cy="38917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013791" y="4671060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4760" y="4348758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5151" y="2087880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74281" y="4071759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16371" y="4532560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64511" y="4949398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19000" y="3773239"/>
            <a:ext cx="276999" cy="276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3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3</cp:revision>
  <dcterms:created xsi:type="dcterms:W3CDTF">2016-09-26T17:34:40Z</dcterms:created>
  <dcterms:modified xsi:type="dcterms:W3CDTF">2016-09-26T20:34:00Z</dcterms:modified>
</cp:coreProperties>
</file>