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6"/>
    <p:restoredTop sz="94643"/>
  </p:normalViewPr>
  <p:slideViewPr>
    <p:cSldViewPr snapToGrid="0" snapToObjects="1" showGuides="1">
      <p:cViewPr varScale="1">
        <p:scale>
          <a:sx n="112" d="100"/>
          <a:sy n="112" d="100"/>
        </p:scale>
        <p:origin x="232" y="256"/>
      </p:cViewPr>
      <p:guideLst>
        <p:guide orient="horz" pos="2160"/>
        <p:guide pos="6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DA04-743C-824A-94BC-014D361E6D9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735D-83FB-ED45-8D9C-0012C29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5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DA04-743C-824A-94BC-014D361E6D9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735D-83FB-ED45-8D9C-0012C29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5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DA04-743C-824A-94BC-014D361E6D9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735D-83FB-ED45-8D9C-0012C29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DA04-743C-824A-94BC-014D361E6D9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735D-83FB-ED45-8D9C-0012C29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9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DA04-743C-824A-94BC-014D361E6D9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735D-83FB-ED45-8D9C-0012C29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DA04-743C-824A-94BC-014D361E6D9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735D-83FB-ED45-8D9C-0012C29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3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DA04-743C-824A-94BC-014D361E6D9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735D-83FB-ED45-8D9C-0012C29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2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DA04-743C-824A-94BC-014D361E6D9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735D-83FB-ED45-8D9C-0012C29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8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DA04-743C-824A-94BC-014D361E6D9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735D-83FB-ED45-8D9C-0012C29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1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DA04-743C-824A-94BC-014D361E6D9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735D-83FB-ED45-8D9C-0012C29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4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DA04-743C-824A-94BC-014D361E6D9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735D-83FB-ED45-8D9C-0012C29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0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DA04-743C-824A-94BC-014D361E6D9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735D-83FB-ED45-8D9C-0012C29E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8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6" t="8769" r="7051" b="11336"/>
          <a:stretch/>
        </p:blipFill>
        <p:spPr>
          <a:xfrm>
            <a:off x="807844" y="2495806"/>
            <a:ext cx="879708" cy="838409"/>
          </a:xfrm>
          <a:prstGeom prst="rect">
            <a:avLst/>
          </a:prstGeom>
          <a:effectLst/>
        </p:spPr>
      </p:pic>
      <p:sp>
        <p:nvSpPr>
          <p:cNvPr id="5" name="Rounded Rectangle 4"/>
          <p:cNvSpPr/>
          <p:nvPr/>
        </p:nvSpPr>
        <p:spPr>
          <a:xfrm>
            <a:off x="2196790" y="2495806"/>
            <a:ext cx="1694986" cy="8384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Tonal Feature Extraction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01014" y="2495806"/>
            <a:ext cx="2619218" cy="8384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Feature Distribution Estimation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29470" y="2495806"/>
            <a:ext cx="1585033" cy="8384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Tonic Selection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1015" y="2295751"/>
            <a:ext cx="1429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Tonic Pitch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799303" y="2915010"/>
            <a:ext cx="397487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91776" y="2915010"/>
            <a:ext cx="50923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7020232" y="2915011"/>
            <a:ext cx="50923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9114503" y="2915011"/>
            <a:ext cx="10028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47698" y="2295751"/>
            <a:ext cx="1429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Audio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1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6</cp:revision>
  <dcterms:created xsi:type="dcterms:W3CDTF">2016-09-18T01:00:59Z</dcterms:created>
  <dcterms:modified xsi:type="dcterms:W3CDTF">2016-09-18T01:11:26Z</dcterms:modified>
</cp:coreProperties>
</file>