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9" d="100"/>
          <a:sy n="139" d="100"/>
        </p:scale>
        <p:origin x="-104" y="1072"/>
      </p:cViewPr>
      <p:guideLst>
        <p:guide orient="horz" pos="2160"/>
        <p:guide pos="3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47BD-3D97-624A-B6F6-66B77AF049DD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2266578" y="729554"/>
            <a:ext cx="1591235" cy="928924"/>
          </a:xfrm>
          <a:prstGeom prst="rect">
            <a:avLst/>
          </a:prstGeom>
          <a:effectLst/>
        </p:spPr>
      </p:pic>
      <p:sp>
        <p:nvSpPr>
          <p:cNvPr id="5" name="Rounded Rectangle 4"/>
          <p:cNvSpPr/>
          <p:nvPr/>
        </p:nvSpPr>
        <p:spPr>
          <a:xfrm>
            <a:off x="1388036" y="1982103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Predominant Melody Estimation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8036" y="2843611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Tonic Normalization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88036" y="3705119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Surface </a:t>
            </a:r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eneration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8036" y="4566627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Power Compression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88036" y="5428134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Gaussian smoothening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062195" y="1658478"/>
            <a:ext cx="1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3062195" y="2519986"/>
            <a:ext cx="0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3062195" y="3381494"/>
            <a:ext cx="0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3062195" y="4243002"/>
            <a:ext cx="0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3062195" y="5104510"/>
            <a:ext cx="0" cy="323624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3062195" y="5966017"/>
            <a:ext cx="0" cy="3242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7" idx="1"/>
          </p:cNvCxnSpPr>
          <p:nvPr/>
        </p:nvCxnSpPr>
        <p:spPr>
          <a:xfrm rot="5400000">
            <a:off x="736452" y="1817002"/>
            <a:ext cx="1947136" cy="643967"/>
          </a:xfrm>
          <a:prstGeom prst="bentConnector4">
            <a:avLst>
              <a:gd name="adj1" fmla="val 123"/>
              <a:gd name="adj2" fmla="val 135499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0989" y="1473812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/>
                <a:cs typeface="Times"/>
              </a:rPr>
              <a:t>Audio signal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8036" y="6290242"/>
            <a:ext cx="334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Feature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781177" y="2226235"/>
            <a:ext cx="283881" cy="886317"/>
          </a:xfrm>
          <a:prstGeom prst="rightBrac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781177" y="4826000"/>
            <a:ext cx="283881" cy="941294"/>
          </a:xfrm>
          <a:prstGeom prst="rightBrac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65058" y="2474279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Pre-processing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5058" y="510451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Post-processing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7616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52068" y="930842"/>
            <a:ext cx="4018163" cy="1330272"/>
          </a:xfrm>
          <a:prstGeom prst="roundRect">
            <a:avLst>
              <a:gd name="adj" fmla="val 4262"/>
            </a:avLst>
          </a:prstGeom>
          <a:noFill/>
          <a:ln w="127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52068" y="3022896"/>
            <a:ext cx="4018164" cy="1367845"/>
          </a:xfrm>
          <a:prstGeom prst="roundRect">
            <a:avLst>
              <a:gd name="adj" fmla="val 5119"/>
            </a:avLst>
          </a:prstGeom>
          <a:noFill/>
          <a:ln w="127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86002" y="2087967"/>
            <a:ext cx="14172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>
                <a:latin typeface="Times"/>
                <a:cs typeface="Times"/>
              </a:defRPr>
            </a:lvl1pPr>
          </a:lstStyle>
          <a:p>
            <a:r>
              <a:rPr lang="en-US" dirty="0"/>
              <a:t>Pre-processing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5466" y="4224234"/>
            <a:ext cx="14713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>
                <a:latin typeface="Times"/>
                <a:cs typeface="Times"/>
              </a:defRPr>
            </a:lvl1pPr>
          </a:lstStyle>
          <a:p>
            <a:r>
              <a:rPr lang="en-US" dirty="0"/>
              <a:t>Post-processing</a:t>
            </a:r>
          </a:p>
        </p:txBody>
      </p:sp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2266578" y="282223"/>
            <a:ext cx="1591235" cy="553354"/>
          </a:xfrm>
          <a:prstGeom prst="rect">
            <a:avLst/>
          </a:prstGeom>
          <a:effectLst/>
        </p:spPr>
      </p:pic>
      <p:sp>
        <p:nvSpPr>
          <p:cNvPr id="5" name="Rounded Rectangle 4"/>
          <p:cNvSpPr/>
          <p:nvPr/>
        </p:nvSpPr>
        <p:spPr>
          <a:xfrm>
            <a:off x="1388036" y="1085135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Predominant Melody Estimation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8036" y="1691611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Tonic 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88036" y="2485582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Surface </a:t>
            </a:r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eneration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8036" y="3236976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Power 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88036" y="3845809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Gaussian smoothening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062195" y="835577"/>
            <a:ext cx="1" cy="249558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3062195" y="1469183"/>
            <a:ext cx="0" cy="222428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3062195" y="2075659"/>
            <a:ext cx="0" cy="409923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3062195" y="2869630"/>
            <a:ext cx="0" cy="367346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3062195" y="3621024"/>
            <a:ext cx="0" cy="22478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26" idx="0"/>
          </p:cNvCxnSpPr>
          <p:nvPr/>
        </p:nvCxnSpPr>
        <p:spPr>
          <a:xfrm>
            <a:off x="3062195" y="4229857"/>
            <a:ext cx="0" cy="321730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7" idx="1"/>
          </p:cNvCxnSpPr>
          <p:nvPr/>
        </p:nvCxnSpPr>
        <p:spPr>
          <a:xfrm rot="5400000">
            <a:off x="1125706" y="886245"/>
            <a:ext cx="1259721" cy="735059"/>
          </a:xfrm>
          <a:prstGeom prst="bentConnector4">
            <a:avLst>
              <a:gd name="adj1" fmla="val -505"/>
              <a:gd name="adj2" fmla="val 1311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3583" y="466245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"/>
                <a:cs typeface="Times"/>
              </a:rPr>
              <a:t>Audio signal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8036" y="4551587"/>
            <a:ext cx="334831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>
                <a:latin typeface="Times"/>
                <a:cs typeface="Times"/>
              </a:defRPr>
            </a:lvl1pPr>
          </a:lstStyle>
          <a:p>
            <a:pPr algn="ctr"/>
            <a:r>
              <a:rPr lang="en-US" dirty="0" smtClean="0"/>
              <a:t>TDMS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</cp:lastModifiedBy>
  <cp:revision>19</cp:revision>
  <dcterms:created xsi:type="dcterms:W3CDTF">2016-03-03T10:54:55Z</dcterms:created>
  <dcterms:modified xsi:type="dcterms:W3CDTF">2016-03-14T20:33:58Z</dcterms:modified>
</cp:coreProperties>
</file>