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5" r:id="rId3"/>
    <p:sldId id="266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94643"/>
  </p:normalViewPr>
  <p:slideViewPr>
    <p:cSldViewPr snapToGrid="0" snapToObjects="1">
      <p:cViewPr>
        <p:scale>
          <a:sx n="76" d="100"/>
          <a:sy n="76" d="100"/>
        </p:scale>
        <p:origin x="2456" y="1040"/>
      </p:cViewPr>
      <p:guideLst>
        <p:guide orient="horz" pos="21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B1E14-0601-0D41-AA1F-A99A495C6E68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88707" y="1058568"/>
            <a:ext cx="1646159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Inter-recording Pattern Detection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17604" y="1058568"/>
            <a:ext cx="1781262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Intra-recording Pattern Discovery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6184" y="1058568"/>
            <a:ext cx="1392417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Data Processing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26184" y="2239973"/>
            <a:ext cx="1646159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Pattern Network Generation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736890" y="2239973"/>
            <a:ext cx="1390674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Similarity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7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hresholding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88705" y="2239973"/>
            <a:ext cx="1646161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Community </a:t>
            </a:r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6" idx="2"/>
            <a:endCxn id="58" idx="0"/>
          </p:cNvCxnSpPr>
          <p:nvPr/>
        </p:nvCxnSpPr>
        <p:spPr>
          <a:xfrm>
            <a:off x="4433032" y="633748"/>
            <a:ext cx="8" cy="373508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3032" y="1743902"/>
            <a:ext cx="8" cy="551253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  <a:endCxn id="9" idx="1"/>
          </p:cNvCxnSpPr>
          <p:nvPr/>
        </p:nvCxnSpPr>
        <p:spPr>
          <a:xfrm>
            <a:off x="3218601" y="1369052"/>
            <a:ext cx="199003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5" idx="1"/>
          </p:cNvCxnSpPr>
          <p:nvPr/>
        </p:nvCxnSpPr>
        <p:spPr>
          <a:xfrm>
            <a:off x="5198866" y="1369052"/>
            <a:ext cx="18984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30" idx="1"/>
          </p:cNvCxnSpPr>
          <p:nvPr/>
        </p:nvCxnSpPr>
        <p:spPr>
          <a:xfrm>
            <a:off x="3472343" y="2550457"/>
            <a:ext cx="264547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3"/>
            <a:endCxn id="31" idx="1"/>
          </p:cNvCxnSpPr>
          <p:nvPr/>
        </p:nvCxnSpPr>
        <p:spPr>
          <a:xfrm>
            <a:off x="5127564" y="2550457"/>
            <a:ext cx="26114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33032" y="2782394"/>
            <a:ext cx="8" cy="511478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6927" y="3141472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766420" y="1007256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766412" y="2183929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3454" y="3922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76919" y="279805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Music collection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91707" y="666301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Melodic Pattern Discovery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36538" y="1837447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Melodic Pattern Clustering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26185" y="3349916"/>
            <a:ext cx="1392416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Vocabulary Extraction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72343" y="3349916"/>
            <a:ext cx="1916363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Term-frequency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Feature Extraction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27077" y="3349916"/>
            <a:ext cx="1407790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Feature Normalization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>
          <a:xfrm>
            <a:off x="3218601" y="3660400"/>
            <a:ext cx="253742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32" idx="1"/>
          </p:cNvCxnSpPr>
          <p:nvPr/>
        </p:nvCxnSpPr>
        <p:spPr>
          <a:xfrm>
            <a:off x="5388706" y="3660400"/>
            <a:ext cx="23837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0" idx="2"/>
            <a:endCxn id="44" idx="0"/>
          </p:cNvCxnSpPr>
          <p:nvPr/>
        </p:nvCxnSpPr>
        <p:spPr>
          <a:xfrm>
            <a:off x="4433032" y="4020617"/>
            <a:ext cx="8" cy="262091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66412" y="3293872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66420" y="2965585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TF-IDF </a:t>
            </a:r>
            <a:r>
              <a:rPr lang="en-US" sz="1700" dirty="0" smtClean="0">
                <a:latin typeface="Times New Roman"/>
                <a:cs typeface="Times New Roman"/>
              </a:rPr>
              <a:t>Feature Extraction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7186" y="4282708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Feature Matrix</a:t>
            </a:r>
            <a:endParaRPr lang="en-US"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11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507973"/>
            <a:ext cx="1223818" cy="380999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954783"/>
            <a:ext cx="1223818" cy="38099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3401275"/>
            <a:ext cx="1223818" cy="380999"/>
          </a:xfrm>
          <a:prstGeom prst="rect">
            <a:avLst/>
          </a:prstGeom>
        </p:spPr>
      </p:pic>
      <p:pic>
        <p:nvPicPr>
          <p:cNvPr id="7" name="Picture 6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246779"/>
            <a:ext cx="1223818" cy="380999"/>
          </a:xfrm>
          <a:prstGeom prst="rect">
            <a:avLst/>
          </a:prstGeom>
        </p:spPr>
      </p:pic>
      <p:pic>
        <p:nvPicPr>
          <p:cNvPr id="8" name="Picture 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766497"/>
            <a:ext cx="1223818" cy="3809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5890" y="382412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95890" y="39803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5890" y="41327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71555" y="2427669"/>
            <a:ext cx="1673801" cy="3690744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Phrase-based Feature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48030" y="2356327"/>
            <a:ext cx="1673801" cy="3762085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04849" y="26896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04849" y="3148874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04849" y="3576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04849" y="4425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04849" y="49519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375920" y="2679532"/>
            <a:ext cx="223520" cy="1736250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72160" y="3361796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Training set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10609" y="267953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10609" y="3148874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0609" y="3576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10609" y="441578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10609" y="49519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781647" y="509716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Testing set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377706" y="4833471"/>
            <a:ext cx="221734" cy="1038141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2330" y="171411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Audio recordings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072" y="1575618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Features &amp;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</a:t>
            </a:r>
            <a:r>
              <a:rPr lang="en-US" dirty="0" err="1" smtClean="0">
                <a:latin typeface="Times New Roman"/>
                <a:cs typeface="Times New Roman"/>
              </a:rPr>
              <a:t>āga</a:t>
            </a:r>
            <a:r>
              <a:rPr lang="en-US" dirty="0" smtClean="0">
                <a:latin typeface="Times New Roman"/>
                <a:cs typeface="Times New Roman"/>
              </a:rPr>
              <a:t> labels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8916" y="1575618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Predicted </a:t>
            </a:r>
            <a:r>
              <a:rPr lang="en-US" dirty="0" err="1" smtClean="0">
                <a:latin typeface="Times New Roman"/>
                <a:cs typeface="Times New Roman"/>
              </a:rPr>
              <a:t>rāga</a:t>
            </a:r>
            <a:r>
              <a:rPr lang="en-US" dirty="0" smtClean="0">
                <a:latin typeface="Times New Roman"/>
                <a:cs typeface="Times New Roman"/>
              </a:rPr>
              <a:t> labels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9898" y="4951992"/>
            <a:ext cx="623769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12730" y="229106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2730" y="277011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15721" y="3207610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15721" y="4045802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15721" y="4567534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pic>
        <p:nvPicPr>
          <p:cNvPr id="48" name="Picture 4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5611950"/>
            <a:ext cx="1223818" cy="38099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004849" y="5788206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15721" y="5405828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r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82606" y="523610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2606" y="53923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2606" y="55447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910609" y="5775160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69898" y="5775160"/>
            <a:ext cx="623769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13600" y="2277614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13600" y="2756664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16591" y="319415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16591" y="4032349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16591" y="4554081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6591" y="5392375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94870" y="229106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94870" y="277011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97861" y="3207610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97861" y="4045802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22258" y="4554081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49092" y="5392375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81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507973"/>
            <a:ext cx="1223818" cy="380999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954783"/>
            <a:ext cx="1223818" cy="38099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3401275"/>
            <a:ext cx="1223818" cy="380999"/>
          </a:xfrm>
          <a:prstGeom prst="rect">
            <a:avLst/>
          </a:prstGeom>
        </p:spPr>
      </p:pic>
      <p:pic>
        <p:nvPicPr>
          <p:cNvPr id="7" name="Picture 6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246779"/>
            <a:ext cx="1223818" cy="380999"/>
          </a:xfrm>
          <a:prstGeom prst="rect">
            <a:avLst/>
          </a:prstGeom>
        </p:spPr>
      </p:pic>
      <p:pic>
        <p:nvPicPr>
          <p:cNvPr id="8" name="Picture 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766497"/>
            <a:ext cx="1223818" cy="3809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5890" y="382412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95890" y="39803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5890" y="41327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71556" y="2427669"/>
            <a:ext cx="907778" cy="3690744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67500" y="2356327"/>
            <a:ext cx="911324" cy="3762085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375920" y="2679532"/>
            <a:ext cx="223520" cy="1736250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72160" y="3346407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Training set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-781647" y="5081772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Testing set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377706" y="4833471"/>
            <a:ext cx="221734" cy="1038141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2329" y="1714118"/>
            <a:ext cx="2293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Audio recordings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6725" y="1560230"/>
            <a:ext cx="193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Features &amp;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</a:t>
            </a:r>
            <a:r>
              <a:rPr lang="en-US" sz="2000" dirty="0" err="1" smtClean="0">
                <a:latin typeface="Times New Roman"/>
                <a:cs typeface="Times New Roman"/>
              </a:rPr>
              <a:t>āga</a:t>
            </a:r>
            <a:r>
              <a:rPr lang="en-US" sz="2000" dirty="0" smtClean="0">
                <a:latin typeface="Times New Roman"/>
                <a:cs typeface="Times New Roman"/>
              </a:rPr>
              <a:t> labels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23162" y="1560230"/>
            <a:ext cx="193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Predicted </a:t>
            </a:r>
            <a:r>
              <a:rPr lang="en-US" sz="2000" dirty="0" err="1" smtClean="0">
                <a:latin typeface="Times New Roman"/>
                <a:cs typeface="Times New Roman"/>
              </a:rPr>
              <a:t>rāga</a:t>
            </a:r>
            <a:r>
              <a:rPr lang="en-US" sz="2000" dirty="0" smtClean="0">
                <a:latin typeface="Times New Roman"/>
                <a:cs typeface="Times New Roman"/>
              </a:rPr>
              <a:t> labels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8" name="Picture 4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5611950"/>
            <a:ext cx="1223818" cy="380999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1082606" y="523610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2606" y="53923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2606" y="55447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59000" y="3584222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59000" y="5449383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40202" y="3584222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40202" y="5449383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16268" y="5449383"/>
            <a:ext cx="725311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2730" y="3151116"/>
            <a:ext cx="70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baseline="-25000" dirty="0" smtClean="0">
                <a:latin typeface="Times New Roman"/>
                <a:cs typeface="Times New Roman"/>
              </a:rPr>
              <a:t>tr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12730" y="5023043"/>
            <a:ext cx="70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baseline="-25000" dirty="0" smtClean="0">
                <a:latin typeface="Times New Roman"/>
                <a:cs typeface="Times New Roman"/>
              </a:rPr>
              <a:t>ts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45420" y="3151116"/>
            <a:ext cx="91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(F, L)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tr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35942" y="5023043"/>
            <a:ext cx="91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F</a:t>
            </a:r>
            <a:r>
              <a:rPr lang="en-US" sz="2000" baseline="-25000" dirty="0" smtClean="0">
                <a:latin typeface="Times New Roman"/>
                <a:cs typeface="Times New Roman"/>
              </a:rPr>
              <a:t>ts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29024" y="5005168"/>
            <a:ext cx="91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/>
                <a:cs typeface="Times New Roman"/>
              </a:rPr>
              <a:t>L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ts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89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eringCoffs_40raga_2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53684" y="1808703"/>
            <a:ext cx="0" cy="2822091"/>
          </a:xfrm>
          <a:prstGeom prst="line">
            <a:avLst/>
          </a:prstGeom>
          <a:ln w="1905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6684" y="1928000"/>
            <a:ext cx="5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r>
              <a:rPr lang="en-US" i="1" baseline="30000" dirty="0" smtClean="0">
                <a:latin typeface="Times New Roman"/>
                <a:cs typeface="Times New Roman"/>
              </a:rPr>
              <a:t>*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212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uracy_Vs_thresol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726859" y="1808703"/>
            <a:ext cx="0" cy="2822091"/>
          </a:xfrm>
          <a:prstGeom prst="line">
            <a:avLst/>
          </a:prstGeom>
          <a:ln w="1905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498" y="1785613"/>
            <a:ext cx="5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r>
              <a:rPr lang="en-US" i="1" baseline="30000" dirty="0" smtClean="0">
                <a:latin typeface="Times New Roman"/>
                <a:cs typeface="Times New Roman"/>
              </a:rPr>
              <a:t>*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080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7" y="869948"/>
            <a:ext cx="522565" cy="274275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46" y="641973"/>
            <a:ext cx="304439" cy="15978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0" y="853497"/>
            <a:ext cx="436474" cy="22908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86172" y="1415570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03065" y="1645067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 flipV="1">
            <a:off x="903065" y="1514651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V="1">
            <a:off x="886172" y="1297844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138" y="1241612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65" y="733575"/>
            <a:ext cx="259825" cy="136373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307764" y="1415570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24657" y="1645067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H="1" flipV="1">
            <a:off x="1324657" y="1514651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1307764" y="1297844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66730" y="1241612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704977" y="1403681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721870" y="1633178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 flipV="1">
            <a:off x="1721870" y="1502762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1704977" y="1285955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63943" y="1229723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93470" y="1394884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110363" y="1624381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 flipV="1">
            <a:off x="2110363" y="1493965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2093470" y="1277158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52436" y="1220926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09798" y="2481637"/>
            <a:ext cx="106735" cy="58803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H="1" flipV="1">
            <a:off x="1058564" y="2201319"/>
            <a:ext cx="169809" cy="99610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236628" y="2411918"/>
            <a:ext cx="156871" cy="73150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244886" y="1985000"/>
            <a:ext cx="125755" cy="6928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V="1">
            <a:off x="1276983" y="2093283"/>
            <a:ext cx="187316" cy="81222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387485" y="2015279"/>
            <a:ext cx="167281" cy="78004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612364" y="2207531"/>
            <a:ext cx="156240" cy="4586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642235" y="2307140"/>
            <a:ext cx="128809" cy="10907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506866" y="2300929"/>
            <a:ext cx="144802" cy="58144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181676" y="2313538"/>
            <a:ext cx="93393" cy="130643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38650" y="2325220"/>
            <a:ext cx="49031" cy="153546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4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100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 gulati</cp:lastModifiedBy>
  <cp:revision>92</cp:revision>
  <dcterms:created xsi:type="dcterms:W3CDTF">2014-02-20T09:42:35Z</dcterms:created>
  <dcterms:modified xsi:type="dcterms:W3CDTF">2016-10-10T06:40:05Z</dcterms:modified>
</cp:coreProperties>
</file>