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3"/>
  </p:normalViewPr>
  <p:slideViewPr>
    <p:cSldViewPr snapToGrid="0" snapToObjects="1" showGuides="1">
      <p:cViewPr>
        <p:scale>
          <a:sx n="95" d="100"/>
          <a:sy n="95" d="100"/>
        </p:scale>
        <p:origin x="-12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9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4E92-832F-AA44-8C06-58770C84545B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A187-E156-0343-BAAB-22BC6C6DA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93700"/>
            <a:ext cx="6286500" cy="605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r="10711" b="5847"/>
          <a:stretch/>
        </p:blipFill>
        <p:spPr>
          <a:xfrm>
            <a:off x="4934514" y="420755"/>
            <a:ext cx="508602" cy="20382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r="10711" b="5847"/>
          <a:stretch/>
        </p:blipFill>
        <p:spPr>
          <a:xfrm>
            <a:off x="4934514" y="613755"/>
            <a:ext cx="508602" cy="20382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984"/>
          <a:stretch/>
        </p:blipFill>
        <p:spPr>
          <a:xfrm>
            <a:off x="8052177" y="444055"/>
            <a:ext cx="199647" cy="1517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984"/>
          <a:stretch/>
        </p:blipFill>
        <p:spPr>
          <a:xfrm>
            <a:off x="8052176" y="639785"/>
            <a:ext cx="199647" cy="1517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4836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1</cp:revision>
  <dcterms:created xsi:type="dcterms:W3CDTF">2016-09-27T16:00:18Z</dcterms:created>
  <dcterms:modified xsi:type="dcterms:W3CDTF">2016-09-27T16:09:21Z</dcterms:modified>
</cp:coreProperties>
</file>