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6"/>
    <p:restoredTop sz="94643"/>
  </p:normalViewPr>
  <p:slideViewPr>
    <p:cSldViewPr snapToGrid="0" snapToObjects="1" showGuides="1">
      <p:cViewPr varScale="1">
        <p:scale>
          <a:sx n="112" d="100"/>
          <a:sy n="112" d="100"/>
        </p:scale>
        <p:origin x="232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E00F-7056-BC4E-B3D1-96DE4CA50530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544-46C6-8645-853C-39E870E6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9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E00F-7056-BC4E-B3D1-96DE4CA50530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544-46C6-8645-853C-39E870E6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E00F-7056-BC4E-B3D1-96DE4CA50530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544-46C6-8645-853C-39E870E6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4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E00F-7056-BC4E-B3D1-96DE4CA50530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544-46C6-8645-853C-39E870E6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1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E00F-7056-BC4E-B3D1-96DE4CA50530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544-46C6-8645-853C-39E870E6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E00F-7056-BC4E-B3D1-96DE4CA50530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544-46C6-8645-853C-39E870E6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1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E00F-7056-BC4E-B3D1-96DE4CA50530}" type="datetimeFigureOut">
              <a:rPr lang="en-US" smtClean="0"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544-46C6-8645-853C-39E870E6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E00F-7056-BC4E-B3D1-96DE4CA50530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544-46C6-8645-853C-39E870E6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E00F-7056-BC4E-B3D1-96DE4CA50530}" type="datetimeFigureOut">
              <a:rPr lang="en-US" smtClean="0"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544-46C6-8645-853C-39E870E6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6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E00F-7056-BC4E-B3D1-96DE4CA50530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544-46C6-8645-853C-39E870E6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6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E00F-7056-BC4E-B3D1-96DE4CA50530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544-46C6-8645-853C-39E870E6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6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E00F-7056-BC4E-B3D1-96DE4CA50530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2544-46C6-8645-853C-39E870E6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3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" b="9033"/>
          <a:stretch/>
        </p:blipFill>
        <p:spPr>
          <a:xfrm>
            <a:off x="1120876" y="0"/>
            <a:ext cx="10560583" cy="62385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3530" y="6091083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Ratio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41121" y="2796118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Count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7445" y="383458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0.8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9704" y="1059303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1.6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5812" y="2118606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2.4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97510" y="675845"/>
            <a:ext cx="589935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 flipV="1">
            <a:off x="2595716" y="1351690"/>
            <a:ext cx="603988" cy="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 flipV="1">
            <a:off x="3008671" y="2410993"/>
            <a:ext cx="657141" cy="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5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1</cp:revision>
  <dcterms:created xsi:type="dcterms:W3CDTF">2016-09-27T17:16:35Z</dcterms:created>
  <dcterms:modified xsi:type="dcterms:W3CDTF">2016-09-27T17:24:45Z</dcterms:modified>
</cp:coreProperties>
</file>