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9"/>
    <p:restoredTop sz="94643"/>
  </p:normalViewPr>
  <p:slideViewPr>
    <p:cSldViewPr snapToGrid="0" snapToObjects="1" showGuides="1">
      <p:cViewPr>
        <p:scale>
          <a:sx n="80" d="100"/>
          <a:sy n="80" d="100"/>
        </p:scale>
        <p:origin x="488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E941-B5C3-C749-9950-0C6893A1BC7D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937B-06A5-AA4A-8E25-40E0E64E7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7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E941-B5C3-C749-9950-0C6893A1BC7D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937B-06A5-AA4A-8E25-40E0E64E7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7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E941-B5C3-C749-9950-0C6893A1BC7D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937B-06A5-AA4A-8E25-40E0E64E7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E941-B5C3-C749-9950-0C6893A1BC7D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937B-06A5-AA4A-8E25-40E0E64E7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6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E941-B5C3-C749-9950-0C6893A1BC7D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937B-06A5-AA4A-8E25-40E0E64E7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4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E941-B5C3-C749-9950-0C6893A1BC7D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937B-06A5-AA4A-8E25-40E0E64E7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E941-B5C3-C749-9950-0C6893A1BC7D}" type="datetimeFigureOut">
              <a:rPr lang="en-US" smtClean="0"/>
              <a:t>9/11/16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937B-06A5-AA4A-8E25-40E0E64E7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3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E941-B5C3-C749-9950-0C6893A1BC7D}" type="datetimeFigureOut">
              <a:rPr lang="en-US" smtClean="0"/>
              <a:t>9/11/16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937B-06A5-AA4A-8E25-40E0E64E7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2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E941-B5C3-C749-9950-0C6893A1BC7D}" type="datetimeFigureOut">
              <a:rPr lang="en-US" smtClean="0"/>
              <a:t>9/11/16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937B-06A5-AA4A-8E25-40E0E64E7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4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E941-B5C3-C749-9950-0C6893A1BC7D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937B-06A5-AA4A-8E25-40E0E64E7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0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E941-B5C3-C749-9950-0C6893A1BC7D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937B-06A5-AA4A-8E25-40E0E64E7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8E941-B5C3-C749-9950-0C6893A1BC7D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4937B-06A5-AA4A-8E25-40E0E64E7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1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r="-1"/>
          <a:stretch/>
        </p:blipFill>
        <p:spPr>
          <a:xfrm>
            <a:off x="34182" y="114300"/>
            <a:ext cx="12157817" cy="661934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Right Arrow 4"/>
          <p:cNvSpPr/>
          <p:nvPr/>
        </p:nvSpPr>
        <p:spPr>
          <a:xfrm rot="10800000">
            <a:off x="8165123" y="526366"/>
            <a:ext cx="198120" cy="191086"/>
          </a:xfrm>
          <a:prstGeom prst="rightArrow">
            <a:avLst>
              <a:gd name="adj1" fmla="val 42308"/>
              <a:gd name="adj2" fmla="val 523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04627" y="437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b="1" dirty="0">
              <a:solidFill>
                <a:srgbClr val="00B0F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3854719" y="847572"/>
            <a:ext cx="198120" cy="191086"/>
          </a:xfrm>
          <a:prstGeom prst="rightArrow">
            <a:avLst>
              <a:gd name="adj1" fmla="val 42308"/>
              <a:gd name="adj2" fmla="val 523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94223" y="7584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b="1" dirty="0">
              <a:solidFill>
                <a:srgbClr val="00B0F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2301734" y="2924661"/>
            <a:ext cx="198120" cy="191086"/>
          </a:xfrm>
          <a:prstGeom prst="rightArrow">
            <a:avLst>
              <a:gd name="adj1" fmla="val 42308"/>
              <a:gd name="adj2" fmla="val 523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41238" y="28194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endParaRPr lang="en-US" b="1" dirty="0">
              <a:solidFill>
                <a:srgbClr val="00B0F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10800000">
            <a:off x="6624982" y="2924661"/>
            <a:ext cx="198120" cy="191086"/>
          </a:xfrm>
          <a:prstGeom prst="rightArrow">
            <a:avLst>
              <a:gd name="adj1" fmla="val 42308"/>
              <a:gd name="adj2" fmla="val 523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64486" y="28194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endParaRPr lang="en-US" b="1" dirty="0">
              <a:solidFill>
                <a:srgbClr val="00B0F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10360616" y="2904704"/>
            <a:ext cx="198120" cy="191086"/>
          </a:xfrm>
          <a:prstGeom prst="rightArrow">
            <a:avLst>
              <a:gd name="adj1" fmla="val 42308"/>
              <a:gd name="adj2" fmla="val 523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500120" y="27995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5</a:t>
            </a:r>
            <a:endParaRPr lang="en-US" b="1" dirty="0">
              <a:solidFill>
                <a:srgbClr val="00B0F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10800000">
            <a:off x="9921030" y="847572"/>
            <a:ext cx="198120" cy="191086"/>
          </a:xfrm>
          <a:prstGeom prst="rightArrow">
            <a:avLst>
              <a:gd name="adj1" fmla="val 42308"/>
              <a:gd name="adj2" fmla="val 523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060534" y="7424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6</a:t>
            </a:r>
            <a:endParaRPr lang="en-US" b="1" dirty="0">
              <a:solidFill>
                <a:srgbClr val="00B0F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886803" y="2930913"/>
            <a:ext cx="0" cy="38250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873266" y="2908619"/>
            <a:ext cx="0" cy="38250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50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sankalp gulati</dc:creator>
  <cp:lastModifiedBy>sankalp gulati</cp:lastModifiedBy>
  <cp:revision>1</cp:revision>
  <dcterms:created xsi:type="dcterms:W3CDTF">2016-09-11T10:21:25Z</dcterms:created>
  <dcterms:modified xsi:type="dcterms:W3CDTF">2016-09-11T10:31:04Z</dcterms:modified>
</cp:coreProperties>
</file>