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 snapToGrid="0" snapToObjects="1" showGuides="1">
      <p:cViewPr>
        <p:scale>
          <a:sx n="89" d="100"/>
          <a:sy n="89" d="100"/>
        </p:scale>
        <p:origin x="1088" y="736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2053196" y="530569"/>
            <a:ext cx="1317280" cy="758826"/>
          </a:xfrm>
          <a:prstGeom prst="rect">
            <a:avLst/>
          </a:prstGeom>
          <a:effectLst/>
        </p:spPr>
      </p:pic>
      <p:sp>
        <p:nvSpPr>
          <p:cNvPr id="5" name="Rounded Rectangle 4"/>
          <p:cNvSpPr/>
          <p:nvPr/>
        </p:nvSpPr>
        <p:spPr>
          <a:xfrm>
            <a:off x="1838876" y="1796191"/>
            <a:ext cx="4930514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Predominant Pitch Estimation and Post-processing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8876" y="2711900"/>
            <a:ext cx="4930513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Pitch Normalization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38875" y="4538078"/>
            <a:ext cx="4930513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Svara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Duration Truncation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38875" y="5450224"/>
            <a:ext cx="4930513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Distance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Computation with Complexity Weighting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Picture 9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5237789" y="530569"/>
            <a:ext cx="1317280" cy="758826"/>
          </a:xfrm>
          <a:prstGeom prst="rect">
            <a:avLst/>
          </a:prstGeom>
          <a:effectLst/>
        </p:spPr>
      </p:pic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2711836" y="1289395"/>
            <a:ext cx="0" cy="50679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86877" y="2253391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896429" y="1289395"/>
            <a:ext cx="0" cy="50679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96429" y="2253391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96429" y="3169100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96428" y="4995278"/>
            <a:ext cx="0" cy="4558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92416" y="3169100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92415" y="4995278"/>
            <a:ext cx="367" cy="4558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558" y="636237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Melodic Similarity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>
            <a:stCxn id="8" idx="2"/>
            <a:endCxn id="30" idx="0"/>
          </p:cNvCxnSpPr>
          <p:nvPr/>
        </p:nvCxnSpPr>
        <p:spPr>
          <a:xfrm flipH="1">
            <a:off x="4304131" y="5907424"/>
            <a:ext cx="1" cy="45494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31894" y="11047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Audio1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0685" y="11047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Audio2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38876" y="3624989"/>
            <a:ext cx="4930513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Partial Transcription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877" y="4082189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6428" y="4082189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0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14</cp:revision>
  <dcterms:created xsi:type="dcterms:W3CDTF">2016-09-17T10:05:51Z</dcterms:created>
  <dcterms:modified xsi:type="dcterms:W3CDTF">2016-09-17T11:02:05Z</dcterms:modified>
</cp:coreProperties>
</file>