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4"/>
    <p:restoredTop sz="94643"/>
  </p:normalViewPr>
  <p:slideViewPr>
    <p:cSldViewPr snapToGrid="0" snapToObjects="1" showGuides="1">
      <p:cViewPr varScale="1">
        <p:scale>
          <a:sx n="81" d="100"/>
          <a:sy n="81" d="100"/>
        </p:scale>
        <p:origin x="200" y="920"/>
      </p:cViewPr>
      <p:guideLst>
        <p:guide orient="horz" pos="2160"/>
        <p:guide pos="45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6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7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0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7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5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3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1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9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8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5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0376-0B8E-4D49-A132-71E1B93B360C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452FE-3E89-8F43-B83C-F2778334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3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6" t="8769" r="7051" b="11336"/>
          <a:stretch/>
        </p:blipFill>
        <p:spPr>
          <a:xfrm>
            <a:off x="2075366" y="530569"/>
            <a:ext cx="1317280" cy="758826"/>
          </a:xfrm>
          <a:prstGeom prst="rect">
            <a:avLst/>
          </a:prstGeom>
          <a:effectLst/>
        </p:spPr>
      </p:pic>
      <p:sp>
        <p:nvSpPr>
          <p:cNvPr id="5" name="Rounded Rectangle 4"/>
          <p:cNvSpPr/>
          <p:nvPr/>
        </p:nvSpPr>
        <p:spPr>
          <a:xfrm>
            <a:off x="1838875" y="1796191"/>
            <a:ext cx="4930513" cy="457200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Predominant Pitch Estimation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38875" y="2711900"/>
            <a:ext cx="4930514" cy="457200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Pitch Normalization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38874" y="3626299"/>
            <a:ext cx="4930513" cy="457200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Uniform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Time-scaling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38874" y="4539388"/>
            <a:ext cx="4930513" cy="457200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Distance Computation</a:t>
            </a:r>
          </a:p>
        </p:txBody>
      </p:sp>
      <p:pic>
        <p:nvPicPr>
          <p:cNvPr id="10" name="Picture 9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6" t="8769" r="7051" b="11336"/>
          <a:stretch/>
        </p:blipFill>
        <p:spPr>
          <a:xfrm>
            <a:off x="5215619" y="530569"/>
            <a:ext cx="1317280" cy="758826"/>
          </a:xfrm>
          <a:prstGeom prst="rect">
            <a:avLst/>
          </a:prstGeom>
          <a:effectLst/>
        </p:spPr>
      </p:pic>
      <p:cxnSp>
        <p:nvCxnSpPr>
          <p:cNvPr id="12" name="Straight Arrow Connector 11"/>
          <p:cNvCxnSpPr>
            <a:stCxn id="4" idx="2"/>
          </p:cNvCxnSpPr>
          <p:nvPr/>
        </p:nvCxnSpPr>
        <p:spPr>
          <a:xfrm>
            <a:off x="2734006" y="1289395"/>
            <a:ext cx="0" cy="506797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24296" y="2253391"/>
            <a:ext cx="0" cy="45851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5874259" y="1289395"/>
            <a:ext cx="0" cy="506797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74259" y="2253391"/>
            <a:ext cx="0" cy="45851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74259" y="3169100"/>
            <a:ext cx="0" cy="45851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74259" y="4083499"/>
            <a:ext cx="0" cy="45588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14586" y="3169100"/>
            <a:ext cx="0" cy="45851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714586" y="4083499"/>
            <a:ext cx="367" cy="45588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6557" y="5452477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Melodic Similarity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2" name="Straight Arrow Connector 31"/>
          <p:cNvCxnSpPr>
            <a:stCxn id="8" idx="2"/>
            <a:endCxn id="30" idx="0"/>
          </p:cNvCxnSpPr>
          <p:nvPr/>
        </p:nvCxnSpPr>
        <p:spPr>
          <a:xfrm flipH="1">
            <a:off x="4304130" y="4996588"/>
            <a:ext cx="1" cy="45588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54064" y="11047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Audio1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58515" y="11047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Audio2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30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gulati</dc:creator>
  <cp:lastModifiedBy>sankalp gulati</cp:lastModifiedBy>
  <cp:revision>6</cp:revision>
  <dcterms:created xsi:type="dcterms:W3CDTF">2016-09-17T10:05:51Z</dcterms:created>
  <dcterms:modified xsi:type="dcterms:W3CDTF">2016-09-17T11:05:19Z</dcterms:modified>
</cp:coreProperties>
</file>