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3"/>
  </p:normalViewPr>
  <p:slideViewPr>
    <p:cSldViewPr snapToGrid="0" snapToObjects="1">
      <p:cViewPr>
        <p:scale>
          <a:sx n="130" d="100"/>
          <a:sy n="130" d="100"/>
        </p:scale>
        <p:origin x="144" y="-408"/>
      </p:cViewPr>
      <p:guideLst>
        <p:guide orient="horz" pos="2160"/>
        <p:guide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3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0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90559-6E9D-CB47-9DBE-1A489936577C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FE50-AFC7-2E41-AECD-44E6D6260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3826" y="847057"/>
            <a:ext cx="1566074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Predominant pitch estimation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57391" y="850585"/>
            <a:ext cx="1529420" cy="320637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Tonic identification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88167" y="815871"/>
            <a:ext cx="3238500" cy="387101"/>
          </a:xfrm>
          <a:prstGeom prst="round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68164" y="543584"/>
            <a:ext cx="6384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latin typeface="Adobe Hebrew"/>
                <a:cs typeface="Adobe Hebrew"/>
              </a:defRPr>
            </a:lvl1pPr>
          </a:lstStyle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Audio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4294" y="2921846"/>
            <a:ext cx="114455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>
                <a:latin typeface="Adobe Hebrew"/>
                <a:cs typeface="Adobe Hebrew"/>
              </a:defRPr>
            </a:lvl1pPr>
          </a:lstStyle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Nyās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segments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25607" y="834303"/>
            <a:ext cx="17713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Pred. pitch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estimation </a:t>
            </a:r>
            <a:endParaRPr 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nd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13825" y="1385337"/>
            <a:ext cx="1007981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Histogram computation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88167" y="1354151"/>
            <a:ext cx="3238500" cy="387101"/>
          </a:xfrm>
          <a:prstGeom prst="round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25608" y="1442072"/>
            <a:ext cx="10660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egmentation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774722" y="1385337"/>
            <a:ext cx="1072445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Svara</a:t>
            </a:r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identification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903612" y="1385337"/>
            <a:ext cx="982850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Segmentation</a:t>
            </a:r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713824" y="1924022"/>
            <a:ext cx="715787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Local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2688166" y="1892836"/>
            <a:ext cx="3238500" cy="387101"/>
          </a:xfrm>
          <a:prstGeom prst="round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25607" y="1993771"/>
            <a:ext cx="132892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Feature extraction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483250" y="1924022"/>
            <a:ext cx="948260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Contextual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487030" y="1924022"/>
            <a:ext cx="1399432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Local + Contextual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13826" y="2468238"/>
            <a:ext cx="1566074" cy="324165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Segment classification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357391" y="2471766"/>
            <a:ext cx="1529420" cy="320637"/>
          </a:xfrm>
          <a:prstGeom prst="roundRect">
            <a:avLst/>
          </a:prstGeom>
          <a:noFill/>
          <a:ln w="3175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Segment fusion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688167" y="2437052"/>
            <a:ext cx="3238500" cy="387101"/>
          </a:xfrm>
          <a:prstGeom prst="round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/>
            <a:endParaRPr lang="en-US" sz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5607" y="2423071"/>
            <a:ext cx="14075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Segment </a:t>
            </a:r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classification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and fusion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8" name="Straight Arrow Connector 57"/>
          <p:cNvCxnSpPr>
            <a:stCxn id="7" idx="2"/>
            <a:endCxn id="45" idx="0"/>
          </p:cNvCxnSpPr>
          <p:nvPr/>
        </p:nvCxnSpPr>
        <p:spPr>
          <a:xfrm>
            <a:off x="4307417" y="1202972"/>
            <a:ext cx="0" cy="151179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endCxn id="7" idx="0"/>
          </p:cNvCxnSpPr>
          <p:nvPr/>
        </p:nvCxnSpPr>
        <p:spPr>
          <a:xfrm flipH="1">
            <a:off x="4307417" y="543584"/>
            <a:ext cx="3940" cy="272287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2" name="Straight Arrow Connector 61"/>
          <p:cNvCxnSpPr>
            <a:stCxn id="45" idx="2"/>
            <a:endCxn id="50" idx="0"/>
          </p:cNvCxnSpPr>
          <p:nvPr/>
        </p:nvCxnSpPr>
        <p:spPr>
          <a:xfrm flipH="1">
            <a:off x="4307416" y="1741252"/>
            <a:ext cx="1" cy="151584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50" idx="2"/>
            <a:endCxn id="56" idx="0"/>
          </p:cNvCxnSpPr>
          <p:nvPr/>
        </p:nvCxnSpPr>
        <p:spPr>
          <a:xfrm>
            <a:off x="4307416" y="2279937"/>
            <a:ext cx="1" cy="157115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4" name="Straight Arrow Connector 63"/>
          <p:cNvCxnSpPr>
            <a:stCxn id="56" idx="2"/>
          </p:cNvCxnSpPr>
          <p:nvPr/>
        </p:nvCxnSpPr>
        <p:spPr>
          <a:xfrm>
            <a:off x="4307417" y="2824153"/>
            <a:ext cx="0" cy="282359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tailEnd type="stealth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631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35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Company>mac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</dc:creator>
  <cp:lastModifiedBy>sankalp gulati</cp:lastModifiedBy>
  <cp:revision>30</cp:revision>
  <dcterms:created xsi:type="dcterms:W3CDTF">2013-10-23T05:30:51Z</dcterms:created>
  <dcterms:modified xsi:type="dcterms:W3CDTF">2016-10-09T13:08:09Z</dcterms:modified>
</cp:coreProperties>
</file>