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44"/>
    <p:restoredTop sz="94643"/>
  </p:normalViewPr>
  <p:slideViewPr>
    <p:cSldViewPr snapToGrid="0" snapToObjects="1" showGuides="1">
      <p:cViewPr>
        <p:scale>
          <a:sx n="96" d="100"/>
          <a:sy n="96" d="100"/>
        </p:scale>
        <p:origin x="144" y="584"/>
      </p:cViewPr>
      <p:guideLst>
        <p:guide orient="horz" pos="2160"/>
        <p:guide pos="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CD44-20D9-C74C-9E05-7E16C2E5F461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EEB1-2BAC-0245-8EC9-EAE2F1F2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CD44-20D9-C74C-9E05-7E16C2E5F461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EEB1-2BAC-0245-8EC9-EAE2F1F2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0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CD44-20D9-C74C-9E05-7E16C2E5F461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EEB1-2BAC-0245-8EC9-EAE2F1F2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6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CD44-20D9-C74C-9E05-7E16C2E5F461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EEB1-2BAC-0245-8EC9-EAE2F1F2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2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CD44-20D9-C74C-9E05-7E16C2E5F461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EEB1-2BAC-0245-8EC9-EAE2F1F2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7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CD44-20D9-C74C-9E05-7E16C2E5F461}" type="datetimeFigureOut">
              <a:rPr lang="en-US" smtClean="0"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EEB1-2BAC-0245-8EC9-EAE2F1F2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9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CD44-20D9-C74C-9E05-7E16C2E5F461}" type="datetimeFigureOut">
              <a:rPr lang="en-US" smtClean="0"/>
              <a:t>10/2/16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EEB1-2BAC-0245-8EC9-EAE2F1F2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7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CD44-20D9-C74C-9E05-7E16C2E5F461}" type="datetimeFigureOut">
              <a:rPr lang="en-US" smtClean="0"/>
              <a:t>10/2/16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EEB1-2BAC-0245-8EC9-EAE2F1F2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0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CD44-20D9-C74C-9E05-7E16C2E5F461}" type="datetimeFigureOut">
              <a:rPr lang="en-US" smtClean="0"/>
              <a:t>10/2/16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EEB1-2BAC-0245-8EC9-EAE2F1F2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8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CD44-20D9-C74C-9E05-7E16C2E5F461}" type="datetimeFigureOut">
              <a:rPr lang="en-US" smtClean="0"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EEB1-2BAC-0245-8EC9-EAE2F1F2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CD44-20D9-C74C-9E05-7E16C2E5F461}" type="datetimeFigureOut">
              <a:rPr lang="en-US" smtClean="0"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EEB1-2BAC-0245-8EC9-EAE2F1F2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5CD44-20D9-C74C-9E05-7E16C2E5F461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6EEB1-2BAC-0245-8EC9-EAE2F1F2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"/>
          <a:stretch/>
        </p:blipFill>
        <p:spPr>
          <a:xfrm>
            <a:off x="2669458" y="1943100"/>
            <a:ext cx="7122242" cy="297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5644376" y="4889091"/>
            <a:ext cx="90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Dataset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 flipH="1">
            <a:off x="1658884" y="3250179"/>
            <a:ext cx="165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Accuracy (%)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0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8" r="10065"/>
          <a:stretch/>
        </p:blipFill>
        <p:spPr>
          <a:xfrm>
            <a:off x="3008242" y="1955800"/>
            <a:ext cx="6200493" cy="294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 flipH="1">
            <a:off x="1788672" y="3076316"/>
            <a:ext cx="1651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Accuracy (%)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43483" y="1955800"/>
            <a:ext cx="1165253" cy="771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81" b="74054"/>
          <a:stretch/>
        </p:blipFill>
        <p:spPr>
          <a:xfrm>
            <a:off x="7590441" y="1955800"/>
            <a:ext cx="1618295" cy="764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" r="91357"/>
          <a:stretch/>
        </p:blipFill>
        <p:spPr>
          <a:xfrm>
            <a:off x="2789345" y="1955800"/>
            <a:ext cx="464296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0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"/>
          <a:stretch/>
        </p:blipFill>
        <p:spPr>
          <a:xfrm>
            <a:off x="2493818" y="1854200"/>
            <a:ext cx="7462982" cy="314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 flipH="1">
            <a:off x="1542469" y="3040840"/>
            <a:ext cx="16518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charset="0"/>
                <a:ea typeface="Times New Roman" charset="0"/>
                <a:cs typeface="Times New Roman" charset="0"/>
              </a:rPr>
              <a:t>Accuracy (%)</a:t>
            </a:r>
            <a:endParaRPr lang="en-US" sz="15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16950" y="1946275"/>
            <a:ext cx="1260475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32211" y="2094154"/>
            <a:ext cx="1229952" cy="215444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Tonic Pitch-class</a:t>
            </a:r>
            <a:endParaRPr lang="en-US" sz="13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1936" y="1918559"/>
            <a:ext cx="101053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Tonic Pitch</a:t>
            </a:r>
          </a:p>
        </p:txBody>
      </p:sp>
    </p:spTree>
    <p:extLst>
      <p:ext uri="{BB962C8B-B14F-4D97-AF65-F5344CB8AC3E}">
        <p14:creationId xmlns:p14="http://schemas.microsoft.com/office/powerpoint/2010/main" val="130923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" t="14091" r="82344"/>
          <a:stretch/>
        </p:blipFill>
        <p:spPr>
          <a:xfrm>
            <a:off x="1828800" y="2040834"/>
            <a:ext cx="1364974" cy="33058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4" t="14091" r="66285"/>
          <a:stretch/>
        </p:blipFill>
        <p:spPr>
          <a:xfrm>
            <a:off x="3074505" y="2040834"/>
            <a:ext cx="1126435" cy="3305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4" t="14091" r="50670"/>
          <a:stretch/>
        </p:blipFill>
        <p:spPr>
          <a:xfrm>
            <a:off x="4161184" y="2040833"/>
            <a:ext cx="1020418" cy="33058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2" t="14091" r="34623"/>
          <a:stretch/>
        </p:blipFill>
        <p:spPr>
          <a:xfrm>
            <a:off x="5158962" y="2040833"/>
            <a:ext cx="1033670" cy="33058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2" t="14091" r="18481"/>
          <a:stretch/>
        </p:blipFill>
        <p:spPr>
          <a:xfrm>
            <a:off x="6166128" y="2040833"/>
            <a:ext cx="1041031" cy="33058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55" t="14091" r="2122"/>
          <a:stretch/>
        </p:blipFill>
        <p:spPr>
          <a:xfrm>
            <a:off x="7137402" y="2040832"/>
            <a:ext cx="1094410" cy="33058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51" t="2898" r="567" b="78505"/>
          <a:stretch/>
        </p:blipFill>
        <p:spPr>
          <a:xfrm>
            <a:off x="6520070" y="2040831"/>
            <a:ext cx="1711742" cy="8403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6200000" flipH="1">
            <a:off x="827341" y="3178922"/>
            <a:ext cx="16518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charset="0"/>
                <a:ea typeface="Times New Roman" charset="0"/>
                <a:cs typeface="Times New Roman" charset="0"/>
              </a:rPr>
              <a:t>Errors (%)</a:t>
            </a:r>
            <a:endParaRPr lang="en-US" sz="15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4302314" y="5280437"/>
            <a:ext cx="16518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mtClean="0">
                <a:latin typeface="Times New Roman" charset="0"/>
                <a:ea typeface="Times New Roman" charset="0"/>
                <a:cs typeface="Times New Roman" charset="0"/>
              </a:rPr>
              <a:t>Datasets</a:t>
            </a:r>
            <a:endParaRPr lang="en-US" sz="15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2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" r="82567"/>
          <a:stretch/>
        </p:blipFill>
        <p:spPr>
          <a:xfrm>
            <a:off x="1775790" y="1473200"/>
            <a:ext cx="1364975" cy="3898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9" r="66394"/>
          <a:stretch/>
        </p:blipFill>
        <p:spPr>
          <a:xfrm>
            <a:off x="3087757" y="1473200"/>
            <a:ext cx="1099930" cy="389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88" r="2604"/>
          <a:stretch/>
        </p:blipFill>
        <p:spPr>
          <a:xfrm>
            <a:off x="7188203" y="1466298"/>
            <a:ext cx="1060175" cy="3898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8" r="50515"/>
          <a:stretch/>
        </p:blipFill>
        <p:spPr>
          <a:xfrm>
            <a:off x="4113145" y="1473200"/>
            <a:ext cx="1099931" cy="3898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9" r="34563"/>
          <a:stretch/>
        </p:blipFill>
        <p:spPr>
          <a:xfrm>
            <a:off x="5173319" y="1466298"/>
            <a:ext cx="1050231" cy="3898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9" r="19049"/>
          <a:stretch/>
        </p:blipFill>
        <p:spPr>
          <a:xfrm>
            <a:off x="6153981" y="1466298"/>
            <a:ext cx="1036977" cy="389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18" t="3173" r="1122" b="79493"/>
          <a:stretch/>
        </p:blipFill>
        <p:spPr>
          <a:xfrm>
            <a:off x="6468949" y="1466298"/>
            <a:ext cx="1779429" cy="8481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6200000" flipH="1">
            <a:off x="787585" y="3099410"/>
            <a:ext cx="16518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charset="0"/>
                <a:ea typeface="Times New Roman" charset="0"/>
                <a:cs typeface="Times New Roman" charset="0"/>
              </a:rPr>
              <a:t>Errors (%)</a:t>
            </a:r>
            <a:endParaRPr lang="en-US" sz="15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4302314" y="5293689"/>
            <a:ext cx="16518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mtClean="0">
                <a:latin typeface="Times New Roman" charset="0"/>
                <a:ea typeface="Times New Roman" charset="0"/>
                <a:cs typeface="Times New Roman" charset="0"/>
              </a:rPr>
              <a:t>Datasets</a:t>
            </a:r>
            <a:endParaRPr lang="en-US" sz="15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17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 gulati</dc:creator>
  <cp:lastModifiedBy>sankalp gulati</cp:lastModifiedBy>
  <cp:revision>15</cp:revision>
  <dcterms:created xsi:type="dcterms:W3CDTF">2016-10-02T04:44:01Z</dcterms:created>
  <dcterms:modified xsi:type="dcterms:W3CDTF">2016-10-02T08:01:44Z</dcterms:modified>
</cp:coreProperties>
</file>