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 showGuides="1">
      <p:cViewPr varScale="1">
        <p:scale>
          <a:sx n="87" d="100"/>
          <a:sy n="87" d="100"/>
        </p:scale>
        <p:origin x="224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4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A157-3191-2141-A2CC-D7C59BD8E24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548DA-1975-7D47-B39B-04387203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"/>
          <a:stretch/>
        </p:blipFill>
        <p:spPr>
          <a:xfrm>
            <a:off x="2908300" y="1651000"/>
            <a:ext cx="6362700" cy="3289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9858" y="4852222"/>
            <a:ext cx="8435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sz="2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5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2</cp:revision>
  <dcterms:created xsi:type="dcterms:W3CDTF">2016-10-02T09:25:32Z</dcterms:created>
  <dcterms:modified xsi:type="dcterms:W3CDTF">2016-10-02T09:27:42Z</dcterms:modified>
</cp:coreProperties>
</file>