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34" d="100"/>
          <a:sy n="134" d="100"/>
        </p:scale>
        <p:origin x="-248" y="1832"/>
      </p:cViewPr>
      <p:guideLst>
        <p:guide orient="horz" pos="3020"/>
        <p:guide pos="24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250B-FF5D-9B4C-ADC7-4346F67EE51B}" type="datetimeFigureOut">
              <a:rPr lang="en-US" smtClean="0"/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EB77-1097-DA47-9408-E0FBC383B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9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250B-FF5D-9B4C-ADC7-4346F67EE51B}" type="datetimeFigureOut">
              <a:rPr lang="en-US" smtClean="0"/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EB77-1097-DA47-9408-E0FBC383B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6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250B-FF5D-9B4C-ADC7-4346F67EE51B}" type="datetimeFigureOut">
              <a:rPr lang="en-US" smtClean="0"/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EB77-1097-DA47-9408-E0FBC383B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1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250B-FF5D-9B4C-ADC7-4346F67EE51B}" type="datetimeFigureOut">
              <a:rPr lang="en-US" smtClean="0"/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EB77-1097-DA47-9408-E0FBC383B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3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250B-FF5D-9B4C-ADC7-4346F67EE51B}" type="datetimeFigureOut">
              <a:rPr lang="en-US" smtClean="0"/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EB77-1097-DA47-9408-E0FBC383B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3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250B-FF5D-9B4C-ADC7-4346F67EE51B}" type="datetimeFigureOut">
              <a:rPr lang="en-US" smtClean="0"/>
              <a:t>9/25/14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EB77-1097-DA47-9408-E0FBC383B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3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250B-FF5D-9B4C-ADC7-4346F67EE51B}" type="datetimeFigureOut">
              <a:rPr lang="en-US" smtClean="0"/>
              <a:t>9/25/14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EB77-1097-DA47-9408-E0FBC383B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56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250B-FF5D-9B4C-ADC7-4346F67EE51B}" type="datetimeFigureOut">
              <a:rPr lang="en-US" smtClean="0"/>
              <a:t>9/25/14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EB77-1097-DA47-9408-E0FBC383B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4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250B-FF5D-9B4C-ADC7-4346F67EE51B}" type="datetimeFigureOut">
              <a:rPr lang="en-US" smtClean="0"/>
              <a:t>9/25/14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EB77-1097-DA47-9408-E0FBC383B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84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250B-FF5D-9B4C-ADC7-4346F67EE51B}" type="datetimeFigureOut">
              <a:rPr lang="en-US" smtClean="0"/>
              <a:t>9/25/14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EB77-1097-DA47-9408-E0FBC383B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1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250B-FF5D-9B4C-ADC7-4346F67EE51B}" type="datetimeFigureOut">
              <a:rPr lang="en-US" smtClean="0"/>
              <a:t>9/25/14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EB77-1097-DA47-9408-E0FBC383B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7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5250B-FF5D-9B4C-ADC7-4346F67EE51B}" type="datetimeFigureOut">
              <a:rPr lang="en-US" smtClean="0"/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CEB77-1097-DA47-9408-E0FBC383B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6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atternPair12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52" r="7034" b="13414"/>
          <a:stretch/>
        </p:blipFill>
        <p:spPr>
          <a:xfrm>
            <a:off x="3601329" y="1853361"/>
            <a:ext cx="2670852" cy="1614444"/>
          </a:xfrm>
          <a:prstGeom prst="rect">
            <a:avLst/>
          </a:prstGeom>
        </p:spPr>
      </p:pic>
      <p:pic>
        <p:nvPicPr>
          <p:cNvPr id="6" name="Picture 5" descr="PatternPair5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89" r="7665" b="13759"/>
          <a:stretch/>
        </p:blipFill>
        <p:spPr>
          <a:xfrm>
            <a:off x="914400" y="3432250"/>
            <a:ext cx="2670852" cy="1614444"/>
          </a:xfrm>
          <a:prstGeom prst="rect">
            <a:avLst/>
          </a:prstGeom>
        </p:spPr>
      </p:pic>
      <p:pic>
        <p:nvPicPr>
          <p:cNvPr id="7" name="Picture 6" descr="PatternPair3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88" r="7445" b="14932"/>
          <a:stretch/>
        </p:blipFill>
        <p:spPr>
          <a:xfrm>
            <a:off x="3601329" y="3446995"/>
            <a:ext cx="2670852" cy="1599699"/>
          </a:xfrm>
          <a:prstGeom prst="rect">
            <a:avLst/>
          </a:prstGeom>
        </p:spPr>
      </p:pic>
      <p:pic>
        <p:nvPicPr>
          <p:cNvPr id="4" name="Picture 3" descr="PatternPair1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88" r="7445" b="14345"/>
          <a:stretch/>
        </p:blipFill>
        <p:spPr>
          <a:xfrm>
            <a:off x="914400" y="1853361"/>
            <a:ext cx="2686929" cy="16144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63765" y="2851301"/>
            <a:ext cx="49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(a)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34048" y="2844867"/>
            <a:ext cx="49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(b)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72777" y="4412415"/>
            <a:ext cx="49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(c)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5" name="Picture 4" descr="PatternPair13.pdf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" t="22934" r="6850" b="14030"/>
          <a:stretch/>
        </p:blipFill>
        <p:spPr>
          <a:xfrm>
            <a:off x="946291" y="5023722"/>
            <a:ext cx="2658363" cy="13656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45388" y="4435095"/>
            <a:ext cx="49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(d)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8" name="Picture 7" descr="PatternPair14.pdf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" t="20835" r="7123" b="14282"/>
          <a:stretch/>
        </p:blipFill>
        <p:spPr>
          <a:xfrm>
            <a:off x="3610499" y="4977657"/>
            <a:ext cx="2681727" cy="14117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54153" y="5783446"/>
            <a:ext cx="49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(e)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69432" y="5796274"/>
            <a:ext cx="49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(f)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8149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atternPair5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89" r="7665" b="13759"/>
          <a:stretch/>
        </p:blipFill>
        <p:spPr>
          <a:xfrm>
            <a:off x="914400" y="3432250"/>
            <a:ext cx="2670852" cy="1614444"/>
          </a:xfrm>
          <a:prstGeom prst="rect">
            <a:avLst/>
          </a:prstGeom>
        </p:spPr>
      </p:pic>
      <p:pic>
        <p:nvPicPr>
          <p:cNvPr id="5" name="Picture 4" descr="PatternPair13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" t="22934" r="6850" b="14030"/>
          <a:stretch/>
        </p:blipFill>
        <p:spPr>
          <a:xfrm>
            <a:off x="946291" y="5023722"/>
            <a:ext cx="2658363" cy="13656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45388" y="4435095"/>
            <a:ext cx="49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(d)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8" name="Picture 7" descr="PatternPair14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" t="20835" r="7123" b="14282"/>
          <a:stretch/>
        </p:blipFill>
        <p:spPr>
          <a:xfrm>
            <a:off x="3610499" y="4977657"/>
            <a:ext cx="2681727" cy="14117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54153" y="5783446"/>
            <a:ext cx="49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(c)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69432" y="5796274"/>
            <a:ext cx="49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(d)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3" name="Picture 2" descr="PatternPair12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52" r="7034" b="13414"/>
          <a:stretch/>
        </p:blipFill>
        <p:spPr>
          <a:xfrm>
            <a:off x="3601329" y="3437553"/>
            <a:ext cx="2670852" cy="16144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58085" y="4431352"/>
            <a:ext cx="49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(a)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28368" y="4424918"/>
            <a:ext cx="49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(b)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9417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33</Words>
  <Application>Microsoft Macintosh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mac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Sankalp</dc:creator>
  <cp:lastModifiedBy>Sankalp</cp:lastModifiedBy>
  <cp:revision>8</cp:revision>
  <dcterms:created xsi:type="dcterms:W3CDTF">2014-07-16T15:38:19Z</dcterms:created>
  <dcterms:modified xsi:type="dcterms:W3CDTF">2014-09-25T07:39:02Z</dcterms:modified>
</cp:coreProperties>
</file>