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/>
    <p:restoredTop sz="94643"/>
  </p:normalViewPr>
  <p:slideViewPr>
    <p:cSldViewPr snapToGrid="0" snapToObjects="1">
      <p:cViewPr>
        <p:scale>
          <a:sx n="59" d="100"/>
          <a:sy n="59" d="100"/>
        </p:scale>
        <p:origin x="164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6BC59-E348-C74E-8E75-B89BE2083EDB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4239-ACF1-E247-8287-E62A155F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C4239-ACF1-E247-8287-E62A155F2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A79-F4A5-C943-8C46-484B509DBCB7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D66E-7AA7-C94A-95DF-37F9AF36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58952" y="-31750"/>
            <a:ext cx="12506502" cy="6938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2473"/>
            <a:ext cx="12071350" cy="68604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31304" y="0"/>
            <a:ext cx="556591" cy="6830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7703" y="301869"/>
            <a:ext cx="2270590" cy="492443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err="1"/>
              <a:t>Tani</a:t>
            </a:r>
            <a:r>
              <a:rPr lang="en-US" dirty="0"/>
              <a:t> section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0275" y="312190"/>
            <a:ext cx="2463516" cy="492443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Vocal section</a:t>
            </a:r>
            <a:endParaRPr lang="en-US" sz="32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5513" y="999287"/>
            <a:ext cx="5934971" cy="0"/>
          </a:xfrm>
          <a:prstGeom prst="straightConnector1">
            <a:avLst/>
          </a:prstGeom>
          <a:ln w="57150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0588" y="999287"/>
            <a:ext cx="5122890" cy="0"/>
          </a:xfrm>
          <a:prstGeom prst="straightConnector1">
            <a:avLst/>
          </a:prstGeom>
          <a:ln w="57150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1518444" y="3136613"/>
            <a:ext cx="290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Frequency (Hz)</a:t>
            </a:r>
            <a:endParaRPr lang="en-US" sz="32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5</cp:revision>
  <dcterms:created xsi:type="dcterms:W3CDTF">2016-08-26T22:59:28Z</dcterms:created>
  <dcterms:modified xsi:type="dcterms:W3CDTF">2016-08-26T23:13:07Z</dcterms:modified>
</cp:coreProperties>
</file>