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0">
          <p15:clr>
            <a:srgbClr val="A4A3A4"/>
          </p15:clr>
        </p15:guide>
        <p15:guide id="2" pos="2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 showGuides="1">
      <p:cViewPr>
        <p:scale>
          <a:sx n="134" d="100"/>
          <a:sy n="134" d="100"/>
        </p:scale>
        <p:origin x="888" y="-576"/>
      </p:cViewPr>
      <p:guideLst>
        <p:guide orient="horz" pos="3020"/>
        <p:guide pos="2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250B-FF5D-9B4C-ADC7-4346F67EE51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EB77-1097-DA47-9408-E0FBC383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Pair1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2" r="7034" b="13414"/>
          <a:stretch/>
        </p:blipFill>
        <p:spPr>
          <a:xfrm>
            <a:off x="3601329" y="1853361"/>
            <a:ext cx="2670852" cy="1614444"/>
          </a:xfrm>
          <a:prstGeom prst="rect">
            <a:avLst/>
          </a:prstGeom>
        </p:spPr>
      </p:pic>
      <p:pic>
        <p:nvPicPr>
          <p:cNvPr id="6" name="Picture 5" descr="PatternPair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9" r="7665" b="13759"/>
          <a:stretch/>
        </p:blipFill>
        <p:spPr>
          <a:xfrm>
            <a:off x="914400" y="3432250"/>
            <a:ext cx="2670852" cy="1614444"/>
          </a:xfrm>
          <a:prstGeom prst="rect">
            <a:avLst/>
          </a:prstGeom>
        </p:spPr>
      </p:pic>
      <p:pic>
        <p:nvPicPr>
          <p:cNvPr id="7" name="Picture 6" descr="PatternPair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8" r="7445" b="14932"/>
          <a:stretch/>
        </p:blipFill>
        <p:spPr>
          <a:xfrm>
            <a:off x="3601329" y="3446995"/>
            <a:ext cx="2670852" cy="1599699"/>
          </a:xfrm>
          <a:prstGeom prst="rect">
            <a:avLst/>
          </a:prstGeom>
        </p:spPr>
      </p:pic>
      <p:pic>
        <p:nvPicPr>
          <p:cNvPr id="4" name="Picture 3" descr="PatternPair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8" r="7445" b="14345"/>
          <a:stretch/>
        </p:blipFill>
        <p:spPr>
          <a:xfrm>
            <a:off x="914400" y="1853361"/>
            <a:ext cx="2686929" cy="1614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6865" y="1935688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(a)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5" y="1935687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(b)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6379" y="3491605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(c)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PatternPair13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2934" r="6850" b="14030"/>
          <a:stretch/>
        </p:blipFill>
        <p:spPr>
          <a:xfrm>
            <a:off x="946291" y="5023722"/>
            <a:ext cx="2658363" cy="1365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2875" y="3491605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(d)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8" name="Picture 7" descr="PatternPair14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20835" r="7123" b="14282"/>
          <a:stretch/>
        </p:blipFill>
        <p:spPr>
          <a:xfrm>
            <a:off x="3610499" y="4977657"/>
            <a:ext cx="2681727" cy="1411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1539" y="5023722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(e)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9902" y="5046694"/>
            <a:ext cx="49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(f)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81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Pair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9" r="7665" b="13759"/>
          <a:stretch/>
        </p:blipFill>
        <p:spPr>
          <a:xfrm>
            <a:off x="914400" y="3432250"/>
            <a:ext cx="2670852" cy="1614444"/>
          </a:xfrm>
          <a:prstGeom prst="rect">
            <a:avLst/>
          </a:prstGeom>
        </p:spPr>
      </p:pic>
      <p:pic>
        <p:nvPicPr>
          <p:cNvPr id="5" name="Picture 4" descr="PatternPair1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2934" r="6850" b="14030"/>
          <a:stretch/>
        </p:blipFill>
        <p:spPr>
          <a:xfrm>
            <a:off x="946291" y="5023722"/>
            <a:ext cx="2658363" cy="1365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5388" y="4435095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(d)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 descr="PatternPair1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20835" r="7123" b="14282"/>
          <a:stretch/>
        </p:blipFill>
        <p:spPr>
          <a:xfrm>
            <a:off x="3610499" y="4977657"/>
            <a:ext cx="2681727" cy="1411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4153" y="5783446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432" y="5796274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(d)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PatternPair1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2" r="7034" b="13414"/>
          <a:stretch/>
        </p:blipFill>
        <p:spPr>
          <a:xfrm>
            <a:off x="3601329" y="3437553"/>
            <a:ext cx="2670852" cy="1614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8085" y="4431352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(a)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8368" y="4424918"/>
            <a:ext cx="4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(b)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41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9</cp:revision>
  <dcterms:created xsi:type="dcterms:W3CDTF">2014-07-16T15:38:19Z</dcterms:created>
  <dcterms:modified xsi:type="dcterms:W3CDTF">2016-09-27T13:33:29Z</dcterms:modified>
</cp:coreProperties>
</file>