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E4C"/>
    <a:srgbClr val="00D354"/>
    <a:srgbClr val="FF3500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08" d="100"/>
          <a:sy n="108" d="100"/>
        </p:scale>
        <p:origin x="-880" y="-80"/>
      </p:cViewPr>
      <p:guideLst>
        <p:guide orient="horz" pos="3833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6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3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1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2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9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7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8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2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1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8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34229" y="6350167"/>
            <a:ext cx="38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Tonic Identification (</a:t>
            </a:r>
            <a:r>
              <a:rPr lang="en-US" dirty="0" smtClean="0"/>
              <a:t>Evaluation)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50122" y="1698680"/>
            <a:ext cx="309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Automatic </a:t>
            </a:r>
            <a:r>
              <a:rPr lang="en-US" dirty="0" err="1" smtClean="0">
                <a:latin typeface="Times New Roman"/>
                <a:cs typeface="Times New Roman"/>
              </a:rPr>
              <a:t>Rāga</a:t>
            </a:r>
            <a:r>
              <a:rPr lang="en-US" dirty="0" smtClean="0">
                <a:latin typeface="Times New Roman"/>
                <a:cs typeface="Times New Roman"/>
              </a:rPr>
              <a:t> Recognition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08436" y="3209298"/>
            <a:ext cx="1700218" cy="1392585"/>
          </a:xfrm>
          <a:prstGeom prst="roundRect">
            <a:avLst/>
          </a:prstGeom>
          <a:ln w="12700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Melodic Description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7212135" y="3923766"/>
            <a:ext cx="588070" cy="382179"/>
          </a:xfrm>
          <a:custGeom>
            <a:avLst/>
            <a:gdLst>
              <a:gd name="connsiteX0" fmla="*/ 0 w 4813300"/>
              <a:gd name="connsiteY0" fmla="*/ 1393882 h 1406953"/>
              <a:gd name="connsiteX1" fmla="*/ 393700 w 4813300"/>
              <a:gd name="connsiteY1" fmla="*/ 1343082 h 1406953"/>
              <a:gd name="connsiteX2" fmla="*/ 787400 w 4813300"/>
              <a:gd name="connsiteY2" fmla="*/ 1381182 h 1406953"/>
              <a:gd name="connsiteX3" fmla="*/ 1130300 w 4813300"/>
              <a:gd name="connsiteY3" fmla="*/ 1343082 h 1406953"/>
              <a:gd name="connsiteX4" fmla="*/ 1371600 w 4813300"/>
              <a:gd name="connsiteY4" fmla="*/ 682682 h 1406953"/>
              <a:gd name="connsiteX5" fmla="*/ 2044700 w 4813300"/>
              <a:gd name="connsiteY5" fmla="*/ 682682 h 1406953"/>
              <a:gd name="connsiteX6" fmla="*/ 2832100 w 4813300"/>
              <a:gd name="connsiteY6" fmla="*/ 593782 h 1406953"/>
              <a:gd name="connsiteX7" fmla="*/ 3238500 w 4813300"/>
              <a:gd name="connsiteY7" fmla="*/ 708082 h 1406953"/>
              <a:gd name="connsiteX8" fmla="*/ 3810000 w 4813300"/>
              <a:gd name="connsiteY8" fmla="*/ 60382 h 1406953"/>
              <a:gd name="connsiteX9" fmla="*/ 4394200 w 4813300"/>
              <a:gd name="connsiteY9" fmla="*/ 22282 h 1406953"/>
              <a:gd name="connsiteX10" fmla="*/ 4711700 w 4813300"/>
              <a:gd name="connsiteY10" fmla="*/ 9582 h 1406953"/>
              <a:gd name="connsiteX11" fmla="*/ 4813300 w 4813300"/>
              <a:gd name="connsiteY11" fmla="*/ 22282 h 140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13300" h="1406953">
                <a:moveTo>
                  <a:pt x="0" y="1393882"/>
                </a:moveTo>
                <a:cubicBezTo>
                  <a:pt x="131233" y="1369540"/>
                  <a:pt x="262467" y="1345199"/>
                  <a:pt x="393700" y="1343082"/>
                </a:cubicBezTo>
                <a:cubicBezTo>
                  <a:pt x="524933" y="1340965"/>
                  <a:pt x="664633" y="1381182"/>
                  <a:pt x="787400" y="1381182"/>
                </a:cubicBezTo>
                <a:cubicBezTo>
                  <a:pt x="910167" y="1381182"/>
                  <a:pt x="1032933" y="1459499"/>
                  <a:pt x="1130300" y="1343082"/>
                </a:cubicBezTo>
                <a:cubicBezTo>
                  <a:pt x="1227667" y="1226665"/>
                  <a:pt x="1219200" y="792749"/>
                  <a:pt x="1371600" y="682682"/>
                </a:cubicBezTo>
                <a:cubicBezTo>
                  <a:pt x="1524000" y="572615"/>
                  <a:pt x="1801283" y="697499"/>
                  <a:pt x="2044700" y="682682"/>
                </a:cubicBezTo>
                <a:cubicBezTo>
                  <a:pt x="2288117" y="667865"/>
                  <a:pt x="2633133" y="589549"/>
                  <a:pt x="2832100" y="593782"/>
                </a:cubicBezTo>
                <a:cubicBezTo>
                  <a:pt x="3031067" y="598015"/>
                  <a:pt x="3075517" y="796982"/>
                  <a:pt x="3238500" y="708082"/>
                </a:cubicBezTo>
                <a:cubicBezTo>
                  <a:pt x="3401483" y="619182"/>
                  <a:pt x="3617383" y="174682"/>
                  <a:pt x="3810000" y="60382"/>
                </a:cubicBezTo>
                <a:cubicBezTo>
                  <a:pt x="4002617" y="-53918"/>
                  <a:pt x="4243917" y="30749"/>
                  <a:pt x="4394200" y="22282"/>
                </a:cubicBezTo>
                <a:cubicBezTo>
                  <a:pt x="4544483" y="13815"/>
                  <a:pt x="4641850" y="9582"/>
                  <a:pt x="4711700" y="9582"/>
                </a:cubicBezTo>
                <a:cubicBezTo>
                  <a:pt x="4781550" y="9582"/>
                  <a:pt x="4813300" y="22282"/>
                  <a:pt x="4813300" y="22282"/>
                </a:cubicBezTo>
              </a:path>
            </a:pathLst>
          </a:custGeom>
          <a:ln w="19050" cmpd="sng">
            <a:solidFill>
              <a:srgbClr val="00BE4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352470" y="3883886"/>
            <a:ext cx="496075" cy="461939"/>
          </a:xfrm>
          <a:custGeom>
            <a:avLst/>
            <a:gdLst>
              <a:gd name="connsiteX0" fmla="*/ 0 w 4813300"/>
              <a:gd name="connsiteY0" fmla="*/ 1393882 h 1406953"/>
              <a:gd name="connsiteX1" fmla="*/ 393700 w 4813300"/>
              <a:gd name="connsiteY1" fmla="*/ 1343082 h 1406953"/>
              <a:gd name="connsiteX2" fmla="*/ 787400 w 4813300"/>
              <a:gd name="connsiteY2" fmla="*/ 1381182 h 1406953"/>
              <a:gd name="connsiteX3" fmla="*/ 1130300 w 4813300"/>
              <a:gd name="connsiteY3" fmla="*/ 1343082 h 1406953"/>
              <a:gd name="connsiteX4" fmla="*/ 1371600 w 4813300"/>
              <a:gd name="connsiteY4" fmla="*/ 682682 h 1406953"/>
              <a:gd name="connsiteX5" fmla="*/ 2044700 w 4813300"/>
              <a:gd name="connsiteY5" fmla="*/ 682682 h 1406953"/>
              <a:gd name="connsiteX6" fmla="*/ 2832100 w 4813300"/>
              <a:gd name="connsiteY6" fmla="*/ 593782 h 1406953"/>
              <a:gd name="connsiteX7" fmla="*/ 3238500 w 4813300"/>
              <a:gd name="connsiteY7" fmla="*/ 708082 h 1406953"/>
              <a:gd name="connsiteX8" fmla="*/ 3810000 w 4813300"/>
              <a:gd name="connsiteY8" fmla="*/ 60382 h 1406953"/>
              <a:gd name="connsiteX9" fmla="*/ 4394200 w 4813300"/>
              <a:gd name="connsiteY9" fmla="*/ 22282 h 1406953"/>
              <a:gd name="connsiteX10" fmla="*/ 4711700 w 4813300"/>
              <a:gd name="connsiteY10" fmla="*/ 9582 h 1406953"/>
              <a:gd name="connsiteX11" fmla="*/ 4813300 w 4813300"/>
              <a:gd name="connsiteY11" fmla="*/ 22282 h 140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13300" h="1406953">
                <a:moveTo>
                  <a:pt x="0" y="1393882"/>
                </a:moveTo>
                <a:cubicBezTo>
                  <a:pt x="131233" y="1369540"/>
                  <a:pt x="262467" y="1345199"/>
                  <a:pt x="393700" y="1343082"/>
                </a:cubicBezTo>
                <a:cubicBezTo>
                  <a:pt x="524933" y="1340965"/>
                  <a:pt x="664633" y="1381182"/>
                  <a:pt x="787400" y="1381182"/>
                </a:cubicBezTo>
                <a:cubicBezTo>
                  <a:pt x="910167" y="1381182"/>
                  <a:pt x="1032933" y="1459499"/>
                  <a:pt x="1130300" y="1343082"/>
                </a:cubicBezTo>
                <a:cubicBezTo>
                  <a:pt x="1227667" y="1226665"/>
                  <a:pt x="1219200" y="792749"/>
                  <a:pt x="1371600" y="682682"/>
                </a:cubicBezTo>
                <a:cubicBezTo>
                  <a:pt x="1524000" y="572615"/>
                  <a:pt x="1801283" y="697499"/>
                  <a:pt x="2044700" y="682682"/>
                </a:cubicBezTo>
                <a:cubicBezTo>
                  <a:pt x="2288117" y="667865"/>
                  <a:pt x="2633133" y="589549"/>
                  <a:pt x="2832100" y="593782"/>
                </a:cubicBezTo>
                <a:cubicBezTo>
                  <a:pt x="3031067" y="598015"/>
                  <a:pt x="3075517" y="796982"/>
                  <a:pt x="3238500" y="708082"/>
                </a:cubicBezTo>
                <a:cubicBezTo>
                  <a:pt x="3401483" y="619182"/>
                  <a:pt x="3617383" y="174682"/>
                  <a:pt x="3810000" y="60382"/>
                </a:cubicBezTo>
                <a:cubicBezTo>
                  <a:pt x="4002617" y="-53918"/>
                  <a:pt x="4243917" y="30749"/>
                  <a:pt x="4394200" y="22282"/>
                </a:cubicBezTo>
                <a:cubicBezTo>
                  <a:pt x="4544483" y="13815"/>
                  <a:pt x="4641850" y="9582"/>
                  <a:pt x="4711700" y="9582"/>
                </a:cubicBezTo>
                <a:cubicBezTo>
                  <a:pt x="4781550" y="9582"/>
                  <a:pt x="4813300" y="22282"/>
                  <a:pt x="4813300" y="22282"/>
                </a:cubicBezTo>
              </a:path>
            </a:pathLst>
          </a:custGeom>
          <a:ln w="19050" cmpd="sng">
            <a:solidFill>
              <a:srgbClr val="FF3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210515" y="1540397"/>
            <a:ext cx="698648" cy="476507"/>
          </a:xfrm>
          <a:custGeom>
            <a:avLst/>
            <a:gdLst>
              <a:gd name="connsiteX0" fmla="*/ 0 w 4813300"/>
              <a:gd name="connsiteY0" fmla="*/ 1393882 h 1406953"/>
              <a:gd name="connsiteX1" fmla="*/ 393700 w 4813300"/>
              <a:gd name="connsiteY1" fmla="*/ 1343082 h 1406953"/>
              <a:gd name="connsiteX2" fmla="*/ 787400 w 4813300"/>
              <a:gd name="connsiteY2" fmla="*/ 1381182 h 1406953"/>
              <a:gd name="connsiteX3" fmla="*/ 1130300 w 4813300"/>
              <a:gd name="connsiteY3" fmla="*/ 1343082 h 1406953"/>
              <a:gd name="connsiteX4" fmla="*/ 1371600 w 4813300"/>
              <a:gd name="connsiteY4" fmla="*/ 682682 h 1406953"/>
              <a:gd name="connsiteX5" fmla="*/ 2044700 w 4813300"/>
              <a:gd name="connsiteY5" fmla="*/ 682682 h 1406953"/>
              <a:gd name="connsiteX6" fmla="*/ 2832100 w 4813300"/>
              <a:gd name="connsiteY6" fmla="*/ 593782 h 1406953"/>
              <a:gd name="connsiteX7" fmla="*/ 3238500 w 4813300"/>
              <a:gd name="connsiteY7" fmla="*/ 708082 h 1406953"/>
              <a:gd name="connsiteX8" fmla="*/ 3810000 w 4813300"/>
              <a:gd name="connsiteY8" fmla="*/ 60382 h 1406953"/>
              <a:gd name="connsiteX9" fmla="*/ 4394200 w 4813300"/>
              <a:gd name="connsiteY9" fmla="*/ 22282 h 1406953"/>
              <a:gd name="connsiteX10" fmla="*/ 4711700 w 4813300"/>
              <a:gd name="connsiteY10" fmla="*/ 9582 h 1406953"/>
              <a:gd name="connsiteX11" fmla="*/ 4813300 w 4813300"/>
              <a:gd name="connsiteY11" fmla="*/ 22282 h 140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13300" h="1406953">
                <a:moveTo>
                  <a:pt x="0" y="1393882"/>
                </a:moveTo>
                <a:cubicBezTo>
                  <a:pt x="131233" y="1369540"/>
                  <a:pt x="262467" y="1345199"/>
                  <a:pt x="393700" y="1343082"/>
                </a:cubicBezTo>
                <a:cubicBezTo>
                  <a:pt x="524933" y="1340965"/>
                  <a:pt x="664633" y="1381182"/>
                  <a:pt x="787400" y="1381182"/>
                </a:cubicBezTo>
                <a:cubicBezTo>
                  <a:pt x="910167" y="1381182"/>
                  <a:pt x="1032933" y="1459499"/>
                  <a:pt x="1130300" y="1343082"/>
                </a:cubicBezTo>
                <a:cubicBezTo>
                  <a:pt x="1227667" y="1226665"/>
                  <a:pt x="1219200" y="792749"/>
                  <a:pt x="1371600" y="682682"/>
                </a:cubicBezTo>
                <a:cubicBezTo>
                  <a:pt x="1524000" y="572615"/>
                  <a:pt x="1801283" y="697499"/>
                  <a:pt x="2044700" y="682682"/>
                </a:cubicBezTo>
                <a:cubicBezTo>
                  <a:pt x="2288117" y="667865"/>
                  <a:pt x="2633133" y="589549"/>
                  <a:pt x="2832100" y="593782"/>
                </a:cubicBezTo>
                <a:cubicBezTo>
                  <a:pt x="3031067" y="598015"/>
                  <a:pt x="3075517" y="796982"/>
                  <a:pt x="3238500" y="708082"/>
                </a:cubicBezTo>
                <a:cubicBezTo>
                  <a:pt x="3401483" y="619182"/>
                  <a:pt x="3617383" y="174682"/>
                  <a:pt x="3810000" y="60382"/>
                </a:cubicBezTo>
                <a:cubicBezTo>
                  <a:pt x="4002617" y="-53918"/>
                  <a:pt x="4243917" y="30749"/>
                  <a:pt x="4394200" y="22282"/>
                </a:cubicBezTo>
                <a:cubicBezTo>
                  <a:pt x="4544483" y="13815"/>
                  <a:pt x="4641850" y="9582"/>
                  <a:pt x="4711700" y="9582"/>
                </a:cubicBezTo>
                <a:cubicBezTo>
                  <a:pt x="4781550" y="9582"/>
                  <a:pt x="4813300" y="22282"/>
                  <a:pt x="4813300" y="22282"/>
                </a:cubicBezTo>
              </a:path>
            </a:pathLst>
          </a:custGeom>
          <a:ln w="19050" cmpd="sng">
            <a:solidFill>
              <a:srgbClr val="FF3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flipV="1">
            <a:off x="7124295" y="1647916"/>
            <a:ext cx="490577" cy="368988"/>
          </a:xfrm>
          <a:custGeom>
            <a:avLst/>
            <a:gdLst>
              <a:gd name="connsiteX0" fmla="*/ 0 w 4813300"/>
              <a:gd name="connsiteY0" fmla="*/ 1393882 h 1406953"/>
              <a:gd name="connsiteX1" fmla="*/ 393700 w 4813300"/>
              <a:gd name="connsiteY1" fmla="*/ 1343082 h 1406953"/>
              <a:gd name="connsiteX2" fmla="*/ 787400 w 4813300"/>
              <a:gd name="connsiteY2" fmla="*/ 1381182 h 1406953"/>
              <a:gd name="connsiteX3" fmla="*/ 1130300 w 4813300"/>
              <a:gd name="connsiteY3" fmla="*/ 1343082 h 1406953"/>
              <a:gd name="connsiteX4" fmla="*/ 1371600 w 4813300"/>
              <a:gd name="connsiteY4" fmla="*/ 682682 h 1406953"/>
              <a:gd name="connsiteX5" fmla="*/ 2044700 w 4813300"/>
              <a:gd name="connsiteY5" fmla="*/ 682682 h 1406953"/>
              <a:gd name="connsiteX6" fmla="*/ 2832100 w 4813300"/>
              <a:gd name="connsiteY6" fmla="*/ 593782 h 1406953"/>
              <a:gd name="connsiteX7" fmla="*/ 3238500 w 4813300"/>
              <a:gd name="connsiteY7" fmla="*/ 708082 h 1406953"/>
              <a:gd name="connsiteX8" fmla="*/ 3810000 w 4813300"/>
              <a:gd name="connsiteY8" fmla="*/ 60382 h 1406953"/>
              <a:gd name="connsiteX9" fmla="*/ 4394200 w 4813300"/>
              <a:gd name="connsiteY9" fmla="*/ 22282 h 1406953"/>
              <a:gd name="connsiteX10" fmla="*/ 4711700 w 4813300"/>
              <a:gd name="connsiteY10" fmla="*/ 9582 h 1406953"/>
              <a:gd name="connsiteX11" fmla="*/ 4813300 w 4813300"/>
              <a:gd name="connsiteY11" fmla="*/ 22282 h 140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13300" h="1406953">
                <a:moveTo>
                  <a:pt x="0" y="1393882"/>
                </a:moveTo>
                <a:cubicBezTo>
                  <a:pt x="131233" y="1369540"/>
                  <a:pt x="262467" y="1345199"/>
                  <a:pt x="393700" y="1343082"/>
                </a:cubicBezTo>
                <a:cubicBezTo>
                  <a:pt x="524933" y="1340965"/>
                  <a:pt x="664633" y="1381182"/>
                  <a:pt x="787400" y="1381182"/>
                </a:cubicBezTo>
                <a:cubicBezTo>
                  <a:pt x="910167" y="1381182"/>
                  <a:pt x="1032933" y="1459499"/>
                  <a:pt x="1130300" y="1343082"/>
                </a:cubicBezTo>
                <a:cubicBezTo>
                  <a:pt x="1227667" y="1226665"/>
                  <a:pt x="1219200" y="792749"/>
                  <a:pt x="1371600" y="682682"/>
                </a:cubicBezTo>
                <a:cubicBezTo>
                  <a:pt x="1524000" y="572615"/>
                  <a:pt x="1801283" y="697499"/>
                  <a:pt x="2044700" y="682682"/>
                </a:cubicBezTo>
                <a:cubicBezTo>
                  <a:pt x="2288117" y="667865"/>
                  <a:pt x="2633133" y="589549"/>
                  <a:pt x="2832100" y="593782"/>
                </a:cubicBezTo>
                <a:cubicBezTo>
                  <a:pt x="3031067" y="598015"/>
                  <a:pt x="3075517" y="796982"/>
                  <a:pt x="3238500" y="708082"/>
                </a:cubicBezTo>
                <a:cubicBezTo>
                  <a:pt x="3401483" y="619182"/>
                  <a:pt x="3617383" y="174682"/>
                  <a:pt x="3810000" y="60382"/>
                </a:cubicBezTo>
                <a:cubicBezTo>
                  <a:pt x="4002617" y="-53918"/>
                  <a:pt x="4243917" y="30749"/>
                  <a:pt x="4394200" y="22282"/>
                </a:cubicBezTo>
                <a:cubicBezTo>
                  <a:pt x="4544483" y="13815"/>
                  <a:pt x="4641850" y="9582"/>
                  <a:pt x="4711700" y="9582"/>
                </a:cubicBezTo>
                <a:cubicBezTo>
                  <a:pt x="4781550" y="9582"/>
                  <a:pt x="4813300" y="22282"/>
                  <a:pt x="4813300" y="22282"/>
                </a:cubicBezTo>
              </a:path>
            </a:pathLst>
          </a:custGeom>
          <a:ln w="1905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99417" y="2068012"/>
            <a:ext cx="309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Pattern Characterization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99311" y="3370945"/>
            <a:ext cx="241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Pattern Discovery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56044" y="4398660"/>
            <a:ext cx="254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Melodic Similarity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03616" y="5597039"/>
            <a:ext cx="235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 dirty="0" err="1"/>
              <a:t>Nyās</a:t>
            </a:r>
            <a:r>
              <a:rPr lang="en-US" dirty="0"/>
              <a:t> Segmentation</a:t>
            </a:r>
          </a:p>
        </p:txBody>
      </p:sp>
      <p:sp>
        <p:nvSpPr>
          <p:cNvPr id="38" name="Freeform 37"/>
          <p:cNvSpPr/>
          <p:nvPr/>
        </p:nvSpPr>
        <p:spPr>
          <a:xfrm>
            <a:off x="5875598" y="5225448"/>
            <a:ext cx="1732281" cy="371591"/>
          </a:xfrm>
          <a:custGeom>
            <a:avLst/>
            <a:gdLst>
              <a:gd name="connsiteX0" fmla="*/ 0 w 2452512"/>
              <a:gd name="connsiteY0" fmla="*/ 453267 h 722663"/>
              <a:gd name="connsiteX1" fmla="*/ 160581 w 2452512"/>
              <a:gd name="connsiteY1" fmla="*/ 175881 h 722663"/>
              <a:gd name="connsiteX2" fmla="*/ 452547 w 2452512"/>
              <a:gd name="connsiteY2" fmla="*/ 190481 h 722663"/>
              <a:gd name="connsiteX3" fmla="*/ 715316 w 2452512"/>
              <a:gd name="connsiteY3" fmla="*/ 161282 h 722663"/>
              <a:gd name="connsiteX4" fmla="*/ 919692 w 2452512"/>
              <a:gd name="connsiteY4" fmla="*/ 234278 h 722663"/>
              <a:gd name="connsiteX5" fmla="*/ 1182461 w 2452512"/>
              <a:gd name="connsiteY5" fmla="*/ 690 h 722663"/>
              <a:gd name="connsiteX6" fmla="*/ 1372239 w 2452512"/>
              <a:gd name="connsiteY6" fmla="*/ 321874 h 722663"/>
              <a:gd name="connsiteX7" fmla="*/ 1445230 w 2452512"/>
              <a:gd name="connsiteY7" fmla="*/ 599260 h 722663"/>
              <a:gd name="connsiteX8" fmla="*/ 1649606 w 2452512"/>
              <a:gd name="connsiteY8" fmla="*/ 701455 h 722663"/>
              <a:gd name="connsiteX9" fmla="*/ 1853982 w 2452512"/>
              <a:gd name="connsiteY9" fmla="*/ 555462 h 722663"/>
              <a:gd name="connsiteX10" fmla="*/ 2058358 w 2452512"/>
              <a:gd name="connsiteY10" fmla="*/ 643058 h 722663"/>
              <a:gd name="connsiteX11" fmla="*/ 2262734 w 2452512"/>
              <a:gd name="connsiteY11" fmla="*/ 716054 h 722663"/>
              <a:gd name="connsiteX12" fmla="*/ 2452512 w 2452512"/>
              <a:gd name="connsiteY12" fmla="*/ 467866 h 72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2512" h="722663">
                <a:moveTo>
                  <a:pt x="0" y="453267"/>
                </a:moveTo>
                <a:cubicBezTo>
                  <a:pt x="42578" y="336473"/>
                  <a:pt x="85157" y="219679"/>
                  <a:pt x="160581" y="175881"/>
                </a:cubicBezTo>
                <a:cubicBezTo>
                  <a:pt x="236005" y="132083"/>
                  <a:pt x="360091" y="192914"/>
                  <a:pt x="452547" y="190481"/>
                </a:cubicBezTo>
                <a:cubicBezTo>
                  <a:pt x="545003" y="188048"/>
                  <a:pt x="637459" y="153983"/>
                  <a:pt x="715316" y="161282"/>
                </a:cubicBezTo>
                <a:cubicBezTo>
                  <a:pt x="793173" y="168581"/>
                  <a:pt x="841835" y="261043"/>
                  <a:pt x="919692" y="234278"/>
                </a:cubicBezTo>
                <a:cubicBezTo>
                  <a:pt x="997549" y="207513"/>
                  <a:pt x="1107037" y="-13909"/>
                  <a:pt x="1182461" y="690"/>
                </a:cubicBezTo>
                <a:cubicBezTo>
                  <a:pt x="1257886" y="15289"/>
                  <a:pt x="1328444" y="222112"/>
                  <a:pt x="1372239" y="321874"/>
                </a:cubicBezTo>
                <a:cubicBezTo>
                  <a:pt x="1416034" y="421636"/>
                  <a:pt x="1399002" y="535997"/>
                  <a:pt x="1445230" y="599260"/>
                </a:cubicBezTo>
                <a:cubicBezTo>
                  <a:pt x="1491458" y="662524"/>
                  <a:pt x="1581481" y="708755"/>
                  <a:pt x="1649606" y="701455"/>
                </a:cubicBezTo>
                <a:cubicBezTo>
                  <a:pt x="1717731" y="694155"/>
                  <a:pt x="1785857" y="565195"/>
                  <a:pt x="1853982" y="555462"/>
                </a:cubicBezTo>
                <a:cubicBezTo>
                  <a:pt x="1922107" y="545729"/>
                  <a:pt x="1990233" y="616293"/>
                  <a:pt x="2058358" y="643058"/>
                </a:cubicBezTo>
                <a:cubicBezTo>
                  <a:pt x="2126483" y="669823"/>
                  <a:pt x="2197042" y="745253"/>
                  <a:pt x="2262734" y="716054"/>
                </a:cubicBezTo>
                <a:cubicBezTo>
                  <a:pt x="2328426" y="686855"/>
                  <a:pt x="2452512" y="467866"/>
                  <a:pt x="2452512" y="467866"/>
                </a:cubicBezTo>
              </a:path>
            </a:pathLst>
          </a:custGeom>
          <a:ln w="1905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6013281" y="5072510"/>
            <a:ext cx="10160" cy="495290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3568104" y="5563867"/>
            <a:ext cx="1499792" cy="757064"/>
          </a:xfrm>
          <a:custGeom>
            <a:avLst/>
            <a:gdLst>
              <a:gd name="connsiteX0" fmla="*/ 0 w 3891851"/>
              <a:gd name="connsiteY0" fmla="*/ 1298199 h 1622943"/>
              <a:gd name="connsiteX1" fmla="*/ 229698 w 3891851"/>
              <a:gd name="connsiteY1" fmla="*/ 717270 h 1622943"/>
              <a:gd name="connsiteX2" fmla="*/ 553977 w 3891851"/>
              <a:gd name="connsiteY2" fmla="*/ 568660 h 1622943"/>
              <a:gd name="connsiteX3" fmla="*/ 756652 w 3891851"/>
              <a:gd name="connsiteY3" fmla="*/ 757800 h 1622943"/>
              <a:gd name="connsiteX4" fmla="*/ 945815 w 3891851"/>
              <a:gd name="connsiteY4" fmla="*/ 663230 h 1622943"/>
              <a:gd name="connsiteX5" fmla="*/ 1121466 w 3891851"/>
              <a:gd name="connsiteY5" fmla="*/ 757800 h 1622943"/>
              <a:gd name="connsiteX6" fmla="*/ 1351164 w 3891851"/>
              <a:gd name="connsiteY6" fmla="*/ 649720 h 1622943"/>
              <a:gd name="connsiteX7" fmla="*/ 1513303 w 3891851"/>
              <a:gd name="connsiteY7" fmla="*/ 163361 h 1622943"/>
              <a:gd name="connsiteX8" fmla="*/ 1743001 w 3891851"/>
              <a:gd name="connsiteY8" fmla="*/ 1241 h 1622943"/>
              <a:gd name="connsiteX9" fmla="*/ 1972699 w 3891851"/>
              <a:gd name="connsiteY9" fmla="*/ 136341 h 1622943"/>
              <a:gd name="connsiteX10" fmla="*/ 2175374 w 3891851"/>
              <a:gd name="connsiteY10" fmla="*/ 68791 h 1622943"/>
              <a:gd name="connsiteX11" fmla="*/ 2405071 w 3891851"/>
              <a:gd name="connsiteY11" fmla="*/ 163361 h 1622943"/>
              <a:gd name="connsiteX12" fmla="*/ 2648281 w 3891851"/>
              <a:gd name="connsiteY12" fmla="*/ 82301 h 1622943"/>
              <a:gd name="connsiteX13" fmla="*/ 2932025 w 3891851"/>
              <a:gd name="connsiteY13" fmla="*/ 1514358 h 1622943"/>
              <a:gd name="connsiteX14" fmla="*/ 3310351 w 3891851"/>
              <a:gd name="connsiteY14" fmla="*/ 1487338 h 1622943"/>
              <a:gd name="connsiteX15" fmla="*/ 3499514 w 3891851"/>
              <a:gd name="connsiteY15" fmla="*/ 1622438 h 1622943"/>
              <a:gd name="connsiteX16" fmla="*/ 3742723 w 3891851"/>
              <a:gd name="connsiteY16" fmla="*/ 1514358 h 1622943"/>
              <a:gd name="connsiteX17" fmla="*/ 3783258 w 3891851"/>
              <a:gd name="connsiteY17" fmla="*/ 1095549 h 1622943"/>
              <a:gd name="connsiteX18" fmla="*/ 3877840 w 3891851"/>
              <a:gd name="connsiteY18" fmla="*/ 892899 h 1622943"/>
              <a:gd name="connsiteX19" fmla="*/ 3891351 w 3891851"/>
              <a:gd name="connsiteY19" fmla="*/ 892899 h 162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91851" h="1622943">
                <a:moveTo>
                  <a:pt x="0" y="1298199"/>
                </a:moveTo>
                <a:cubicBezTo>
                  <a:pt x="68684" y="1068529"/>
                  <a:pt x="137369" y="838860"/>
                  <a:pt x="229698" y="717270"/>
                </a:cubicBezTo>
                <a:cubicBezTo>
                  <a:pt x="322027" y="595680"/>
                  <a:pt x="466151" y="561905"/>
                  <a:pt x="553977" y="568660"/>
                </a:cubicBezTo>
                <a:cubicBezTo>
                  <a:pt x="641803" y="575415"/>
                  <a:pt x="691346" y="742038"/>
                  <a:pt x="756652" y="757800"/>
                </a:cubicBezTo>
                <a:cubicBezTo>
                  <a:pt x="821958" y="773562"/>
                  <a:pt x="885013" y="663230"/>
                  <a:pt x="945815" y="663230"/>
                </a:cubicBezTo>
                <a:cubicBezTo>
                  <a:pt x="1006617" y="663230"/>
                  <a:pt x="1053908" y="760052"/>
                  <a:pt x="1121466" y="757800"/>
                </a:cubicBezTo>
                <a:cubicBezTo>
                  <a:pt x="1189024" y="755548"/>
                  <a:pt x="1285858" y="748793"/>
                  <a:pt x="1351164" y="649720"/>
                </a:cubicBezTo>
                <a:cubicBezTo>
                  <a:pt x="1416470" y="550647"/>
                  <a:pt x="1447997" y="271441"/>
                  <a:pt x="1513303" y="163361"/>
                </a:cubicBezTo>
                <a:cubicBezTo>
                  <a:pt x="1578609" y="55281"/>
                  <a:pt x="1666435" y="5744"/>
                  <a:pt x="1743001" y="1241"/>
                </a:cubicBezTo>
                <a:cubicBezTo>
                  <a:pt x="1819567" y="-3262"/>
                  <a:pt x="1900637" y="125083"/>
                  <a:pt x="1972699" y="136341"/>
                </a:cubicBezTo>
                <a:cubicBezTo>
                  <a:pt x="2044761" y="147599"/>
                  <a:pt x="2103312" y="64288"/>
                  <a:pt x="2175374" y="68791"/>
                </a:cubicBezTo>
                <a:cubicBezTo>
                  <a:pt x="2247436" y="73294"/>
                  <a:pt x="2326253" y="161109"/>
                  <a:pt x="2405071" y="163361"/>
                </a:cubicBezTo>
                <a:cubicBezTo>
                  <a:pt x="2483889" y="165613"/>
                  <a:pt x="2560455" y="-142865"/>
                  <a:pt x="2648281" y="82301"/>
                </a:cubicBezTo>
                <a:cubicBezTo>
                  <a:pt x="2736107" y="307467"/>
                  <a:pt x="2821680" y="1280185"/>
                  <a:pt x="2932025" y="1514358"/>
                </a:cubicBezTo>
                <a:cubicBezTo>
                  <a:pt x="3042370" y="1748531"/>
                  <a:pt x="3215770" y="1469325"/>
                  <a:pt x="3310351" y="1487338"/>
                </a:cubicBezTo>
                <a:cubicBezTo>
                  <a:pt x="3404933" y="1505351"/>
                  <a:pt x="3427452" y="1617935"/>
                  <a:pt x="3499514" y="1622438"/>
                </a:cubicBezTo>
                <a:cubicBezTo>
                  <a:pt x="3571576" y="1626941"/>
                  <a:pt x="3695432" y="1602173"/>
                  <a:pt x="3742723" y="1514358"/>
                </a:cubicBezTo>
                <a:cubicBezTo>
                  <a:pt x="3790014" y="1426543"/>
                  <a:pt x="3760739" y="1199125"/>
                  <a:pt x="3783258" y="1095549"/>
                </a:cubicBezTo>
                <a:cubicBezTo>
                  <a:pt x="3805778" y="991972"/>
                  <a:pt x="3859825" y="926674"/>
                  <a:pt x="3877840" y="892899"/>
                </a:cubicBezTo>
                <a:cubicBezTo>
                  <a:pt x="3895856" y="859124"/>
                  <a:pt x="3891351" y="892899"/>
                  <a:pt x="3891351" y="892899"/>
                </a:cubicBezTo>
              </a:path>
            </a:pathLst>
          </a:custGeom>
          <a:ln w="1905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3156545" y="6280401"/>
            <a:ext cx="2053768" cy="0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829646" y="5072510"/>
            <a:ext cx="10160" cy="495290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tagcloud_colorful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186" y="607841"/>
            <a:ext cx="2374794" cy="1118177"/>
          </a:xfrm>
          <a:prstGeom prst="rect">
            <a:avLst/>
          </a:prstGeom>
        </p:spPr>
      </p:pic>
      <p:sp>
        <p:nvSpPr>
          <p:cNvPr id="55" name="Left-Right Arrow 54"/>
          <p:cNvSpPr/>
          <p:nvPr/>
        </p:nvSpPr>
        <p:spPr>
          <a:xfrm>
            <a:off x="6802417" y="4114856"/>
            <a:ext cx="344699" cy="191089"/>
          </a:xfrm>
          <a:prstGeom prst="leftRightArrow">
            <a:avLst>
              <a:gd name="adj1" fmla="val 33385"/>
              <a:gd name="adj2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7722830" y="1726018"/>
            <a:ext cx="94957" cy="291230"/>
          </a:xfrm>
          <a:prstGeom prst="downArrow">
            <a:avLst>
              <a:gd name="adj1" fmla="val 42999"/>
              <a:gd name="adj2" fmla="val 8151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 rot="10800000">
            <a:off x="6032638" y="1726018"/>
            <a:ext cx="94957" cy="291230"/>
          </a:xfrm>
          <a:prstGeom prst="downArrow">
            <a:avLst>
              <a:gd name="adj1" fmla="val 42999"/>
              <a:gd name="adj2" fmla="val 8151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032075" y="2181412"/>
            <a:ext cx="285925" cy="1037636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032076" y="4601883"/>
            <a:ext cx="285924" cy="807008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483978" y="2646489"/>
            <a:ext cx="1019638" cy="701102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508654" y="3370946"/>
            <a:ext cx="1252006" cy="369331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08654" y="4114856"/>
            <a:ext cx="1252006" cy="191089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483978" y="4501444"/>
            <a:ext cx="1019638" cy="571066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971" t="5544" r="5223" b="6520"/>
          <a:stretch/>
        </p:blipFill>
        <p:spPr>
          <a:xfrm>
            <a:off x="1451951" y="3466398"/>
            <a:ext cx="848991" cy="914735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2345765" y="3923576"/>
            <a:ext cx="404357" cy="0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987815" y="2535815"/>
            <a:ext cx="1999131" cy="881529"/>
            <a:chOff x="7620863" y="2646488"/>
            <a:chExt cx="1999131" cy="881529"/>
          </a:xfrm>
        </p:grpSpPr>
        <p:pic>
          <p:nvPicPr>
            <p:cNvPr id="33" name="Picture 32" descr="shortPitchCurve_180_280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8009" t="23612" r="49548" b="33608"/>
            <a:stretch/>
          </p:blipFill>
          <p:spPr>
            <a:xfrm>
              <a:off x="8514347" y="2646488"/>
              <a:ext cx="1105647" cy="836706"/>
            </a:xfrm>
            <a:prstGeom prst="rect">
              <a:avLst/>
            </a:prstGeom>
          </p:spPr>
        </p:pic>
        <p:pic>
          <p:nvPicPr>
            <p:cNvPr id="39" name="Picture 38" descr="shortPitchCurve_180_280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557" t="23612" r="65051" b="33608"/>
            <a:stretch/>
          </p:blipFill>
          <p:spPr>
            <a:xfrm>
              <a:off x="7620863" y="2691311"/>
              <a:ext cx="923366" cy="836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372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18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</dc:creator>
  <cp:lastModifiedBy>Sankalp</cp:lastModifiedBy>
  <cp:revision>17</cp:revision>
  <dcterms:created xsi:type="dcterms:W3CDTF">2016-07-20T06:23:01Z</dcterms:created>
  <dcterms:modified xsi:type="dcterms:W3CDTF">2016-07-20T18:39:10Z</dcterms:modified>
</cp:coreProperties>
</file>