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71" r:id="rId9"/>
    <p:sldId id="266" r:id="rId10"/>
    <p:sldId id="267" r:id="rId11"/>
    <p:sldId id="268" r:id="rId12"/>
    <p:sldId id="272" r:id="rId13"/>
    <p:sldId id="273" r:id="rId14"/>
    <p:sldId id="290" r:id="rId15"/>
    <p:sldId id="274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3D8-EBA4-A540-98C7-86CD13ABA23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597D-6629-7948-9326-AEC6E3E0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697"/>
            <a:ext cx="7772400" cy="6090241"/>
          </a:xfrm>
        </p:spPr>
        <p:txBody>
          <a:bodyPr/>
          <a:lstStyle/>
          <a:p>
            <a:r>
              <a:rPr lang="en-US" dirty="0" smtClean="0"/>
              <a:t>Introduction to Python </a:t>
            </a:r>
            <a:br>
              <a:rPr lang="en-US" dirty="0" smtClean="0"/>
            </a:br>
            <a:r>
              <a:rPr lang="en-US" dirty="0" smtClean="0"/>
              <a:t>Beginners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installing the Python </a:t>
            </a:r>
            <a:r>
              <a:rPr lang="en-US" dirty="0" err="1" smtClean="0"/>
              <a:t>ver</a:t>
            </a:r>
            <a:r>
              <a:rPr lang="en-US" dirty="0" smtClean="0"/>
              <a:t># 2.7.7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 to start menu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Click Python 2.7 command line/ IDLE(Python GUI)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It prompts with &gt;&gt;&gt;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 exit : Control z + enter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IDLE : Shell for interactive evaluation</a:t>
            </a:r>
          </a:p>
          <a:p>
            <a:pPr marL="0" indent="0">
              <a:buNone/>
            </a:pPr>
            <a:r>
              <a:rPr lang="en-US" dirty="0" smtClean="0"/>
              <a:t>	Text editor with color coding  and smart 	indenting, Menu commands for settings and 	running files easily.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8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print “Hello Python World”</a:t>
            </a:r>
          </a:p>
          <a:p>
            <a:r>
              <a:rPr lang="en-US" dirty="0" smtClean="0"/>
              <a:t>Try this out …..</a:t>
            </a:r>
          </a:p>
          <a:p>
            <a:pPr marL="0" indent="0">
              <a:buNone/>
            </a:pPr>
            <a:r>
              <a:rPr lang="en-US" dirty="0" smtClean="0"/>
              <a:t>	&gt;&gt;&gt; x=2 +7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y=“Hello”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z= 1.27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if z==1.27 or y==“Hello”: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x=x+1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y=y+ ”World”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print x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print 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01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understood from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Indentation matters to code meaning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Block structures are indicated by indentation.</a:t>
            </a:r>
            <a:endParaRPr lang="en-US" dirty="0" smtClean="0"/>
          </a:p>
          <a:p>
            <a:r>
              <a:rPr lang="en-US" dirty="0" smtClean="0"/>
              <a:t>First assignment to a variable creates its</a:t>
            </a:r>
          </a:p>
          <a:p>
            <a:pPr lvl="1"/>
            <a:r>
              <a:rPr lang="en-US" dirty="0" smtClean="0"/>
              <a:t>Variable types, no need to declare</a:t>
            </a:r>
          </a:p>
          <a:p>
            <a:pPr lvl="1"/>
            <a:r>
              <a:rPr lang="en-US" dirty="0" smtClean="0"/>
              <a:t>Python figures out variable type on its own</a:t>
            </a:r>
          </a:p>
          <a:p>
            <a:r>
              <a:rPr lang="en-US" dirty="0" smtClean="0"/>
              <a:t>Assignment is = and Comparison is ==</a:t>
            </a:r>
          </a:p>
          <a:p>
            <a:r>
              <a:rPr lang="en-US" dirty="0" smtClean="0"/>
              <a:t>For numbers + -* / % are as expected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Special use of + for string concatenation and % for string formatting.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61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understood from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Logical operators are words (and, or, not) and not symbols.</a:t>
            </a:r>
          </a:p>
          <a:p>
            <a:r>
              <a:rPr lang="en-US" dirty="0" smtClean="0"/>
              <a:t>The basic printing command is print. </a:t>
            </a:r>
          </a:p>
          <a:p>
            <a:r>
              <a:rPr lang="en-US" dirty="0" smtClean="0"/>
              <a:t>Whitespace is meaningful in Python: especially indentation and placements of newlines.</a:t>
            </a:r>
          </a:p>
          <a:p>
            <a:r>
              <a:rPr lang="en-US" dirty="0" smtClean="0"/>
              <a:t>No braces used in python for blocks – use consistent indentation.</a:t>
            </a:r>
          </a:p>
          <a:p>
            <a:r>
              <a:rPr lang="en-US" dirty="0" smtClean="0"/>
              <a:t>Colon is used at the start of new block (functions or class definitions)</a:t>
            </a:r>
          </a:p>
          <a:p>
            <a:r>
              <a:rPr lang="en-US" dirty="0" smtClean="0"/>
              <a:t>Comments starts with # - rest of the line ignored.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	assert	break	class	continue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	del	</a:t>
            </a:r>
            <a:r>
              <a:rPr lang="en-US" dirty="0" err="1" smtClean="0"/>
              <a:t>elif</a:t>
            </a:r>
            <a:r>
              <a:rPr lang="en-US" dirty="0" smtClean="0"/>
              <a:t>	else	except</a:t>
            </a:r>
          </a:p>
          <a:p>
            <a:r>
              <a:rPr lang="en-US" dirty="0" smtClean="0"/>
              <a:t>exec	finally	for	from	 global</a:t>
            </a:r>
          </a:p>
          <a:p>
            <a:r>
              <a:rPr lang="en-US" dirty="0" smtClean="0"/>
              <a:t>if	import	in	is	lambda</a:t>
            </a:r>
          </a:p>
          <a:p>
            <a:r>
              <a:rPr lang="en-US" dirty="0" smtClean="0"/>
              <a:t>not	  or 	pass	print	raise</a:t>
            </a:r>
          </a:p>
          <a:p>
            <a:r>
              <a:rPr lang="en-US" dirty="0" smtClean="0"/>
              <a:t>return	try	while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1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(default for numbers)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z = 5/2  # Answer is 2, integer division</a:t>
            </a:r>
          </a:p>
          <a:p>
            <a:r>
              <a:rPr lang="en-US" dirty="0" smtClean="0"/>
              <a:t>Floats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1.234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Can use “” or ‘’ : “</a:t>
            </a:r>
            <a:r>
              <a:rPr lang="en-US" dirty="0" err="1" smtClean="0"/>
              <a:t>abc</a:t>
            </a:r>
            <a:r>
              <a:rPr lang="en-US" dirty="0" smtClean="0"/>
              <a:t>” or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Unmatched can occur within string : “matt’s”</a:t>
            </a:r>
          </a:p>
          <a:p>
            <a:pPr lvl="1"/>
            <a:r>
              <a:rPr lang="en-US" dirty="0" smtClean="0"/>
              <a:t>Can have multi-line strings : “““</a:t>
            </a:r>
            <a:r>
              <a:rPr lang="en-US" dirty="0" err="1" smtClean="0"/>
              <a:t>a’b”c</a:t>
            </a:r>
            <a:r>
              <a:rPr lang="en-US" dirty="0" smtClean="0"/>
              <a:t>”””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a variable in python means setting a name to hold a reference to some object.</a:t>
            </a:r>
          </a:p>
          <a:p>
            <a:pPr lvl="1"/>
            <a:r>
              <a:rPr lang="en-US" dirty="0" smtClean="0"/>
              <a:t>Assignment creates references, not copies</a:t>
            </a:r>
          </a:p>
          <a:p>
            <a:r>
              <a:rPr lang="en-US" dirty="0" smtClean="0"/>
              <a:t>Names in Python do not have an intrinsic type. Objects have types.</a:t>
            </a:r>
          </a:p>
          <a:p>
            <a:pPr lvl="1"/>
            <a:r>
              <a:rPr lang="en-US" dirty="0" smtClean="0"/>
              <a:t>Python determines the type of reference automatically based on what data is assigned.</a:t>
            </a:r>
          </a:p>
          <a:p>
            <a:r>
              <a:rPr lang="en-US" dirty="0" smtClean="0"/>
              <a:t>You create a name the first time it appears on the left side of an assignment expression</a:t>
            </a:r>
          </a:p>
          <a:p>
            <a:pPr lvl="1"/>
            <a:r>
              <a:rPr lang="en-US" dirty="0" smtClean="0"/>
              <a:t>X = 7</a:t>
            </a:r>
          </a:p>
          <a:p>
            <a:r>
              <a:rPr lang="en-US" dirty="0" smtClean="0"/>
              <a:t>A reference is deleted using garbage collector after it is passed out of usage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try to access a name before its properly created, you'll get an Traceback error.</a:t>
            </a:r>
          </a:p>
          <a:p>
            <a:pPr marL="457200" lvl="1" indent="0">
              <a:buNone/>
            </a:pPr>
            <a:r>
              <a:rPr lang="en-US" dirty="0" smtClean="0"/>
              <a:t>&gt;&gt;&gt; y</a:t>
            </a:r>
          </a:p>
          <a:p>
            <a:pPr marL="457200" lvl="1" indent="0">
              <a:buNone/>
            </a:pPr>
            <a:r>
              <a:rPr lang="en-US" dirty="0" smtClean="0"/>
              <a:t>????</a:t>
            </a:r>
          </a:p>
          <a:p>
            <a:pPr marL="457200" lvl="1" indent="0">
              <a:buNone/>
            </a:pPr>
            <a:r>
              <a:rPr lang="en-US" dirty="0" smtClean="0"/>
              <a:t>&gt;&gt;&gt; y = 3</a:t>
            </a:r>
          </a:p>
          <a:p>
            <a:pPr marL="457200" lvl="1" indent="0">
              <a:buNone/>
            </a:pPr>
            <a:r>
              <a:rPr lang="en-US" dirty="0" smtClean="0"/>
              <a:t>&gt;&gt;&gt; y</a:t>
            </a:r>
          </a:p>
          <a:p>
            <a:pPr marL="457200" lvl="1" indent="0">
              <a:buNone/>
            </a:pP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assign multiple names at the same time.</a:t>
            </a:r>
          </a:p>
          <a:p>
            <a:pPr marL="0" indent="0">
              <a:buNone/>
            </a:pPr>
            <a:r>
              <a:rPr lang="en-US" dirty="0" smtClean="0"/>
              <a:t>&gt;&gt;&gt; x , y = 2, 3</a:t>
            </a:r>
          </a:p>
          <a:p>
            <a:pPr marL="0" indent="0">
              <a:buNone/>
            </a:pPr>
            <a:r>
              <a:rPr lang="en-US" dirty="0" smtClean="0"/>
              <a:t>&gt;&gt;&gt;x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&gt;&gt;&gt;y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203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 is deleted using garbage collector after it is passed out of usage scope.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4692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x = 3</a:t>
            </a:r>
          </a:p>
          <a:p>
            <a:r>
              <a:rPr lang="en-US" dirty="0" smtClean="0"/>
              <a:t>&gt;&gt;&gt; x = x+1</a:t>
            </a:r>
          </a:p>
          <a:p>
            <a:r>
              <a:rPr lang="en-US" dirty="0" smtClean="0"/>
              <a:t>&gt;&gt;&gt; print x</a:t>
            </a:r>
          </a:p>
          <a:p>
            <a:r>
              <a:rPr lang="en-US" dirty="0" smtClean="0"/>
              <a:t>	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67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Python – What ?</a:t>
            </a:r>
          </a:p>
          <a:p>
            <a:r>
              <a:rPr lang="en-US" dirty="0" smtClean="0"/>
              <a:t>Scope of Python – Where?</a:t>
            </a:r>
          </a:p>
          <a:p>
            <a:r>
              <a:rPr lang="en-US" dirty="0" smtClean="0"/>
              <a:t>Use of Python – Why?</a:t>
            </a:r>
          </a:p>
          <a:p>
            <a:r>
              <a:rPr lang="en-US" dirty="0" smtClean="0"/>
              <a:t>Installing Python IDE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Names and Assignment</a:t>
            </a:r>
            <a:endParaRPr lang="en-US" dirty="0" smtClean="0"/>
          </a:p>
          <a:p>
            <a:r>
              <a:rPr lang="en-US" dirty="0" smtClean="0"/>
              <a:t>Sequences : Lists, Tuples and Strings</a:t>
            </a:r>
          </a:p>
          <a:p>
            <a:r>
              <a:rPr lang="en-US" dirty="0" smtClean="0"/>
              <a:t>Sample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5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 data types (</a:t>
            </a:r>
            <a:r>
              <a:rPr lang="en-US" dirty="0" err="1" smtClean="0"/>
              <a:t>integer,float</a:t>
            </a:r>
            <a:r>
              <a:rPr lang="en-US" dirty="0" smtClean="0"/>
              <a:t>, string) are immutable.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&gt;&gt;&gt; x= 3</a:t>
            </a:r>
          </a:p>
          <a:p>
            <a:pPr marL="0" indent="0">
              <a:buNone/>
            </a:pPr>
            <a:r>
              <a:rPr lang="en-US" dirty="0" smtClean="0"/>
              <a:t>&gt;&gt;&gt; y=x</a:t>
            </a:r>
          </a:p>
          <a:p>
            <a:pPr marL="0" indent="0">
              <a:buNone/>
            </a:pPr>
            <a:r>
              <a:rPr lang="en-US" dirty="0" smtClean="0"/>
              <a:t>&gt;&gt;&gt;y=4</a:t>
            </a:r>
          </a:p>
          <a:p>
            <a:pPr marL="0" indent="0">
              <a:buNone/>
            </a:pPr>
            <a:r>
              <a:rPr lang="en-US" dirty="0" smtClean="0"/>
              <a:t>&gt;&gt;&gt;print x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82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other data types (lists, dictionaries, user defined types) are MUTABLE in Python.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&gt;&gt;&gt; a = [1,2,3]</a:t>
            </a:r>
          </a:p>
          <a:p>
            <a:pPr marL="0" indent="0">
              <a:buNone/>
            </a:pPr>
            <a:r>
              <a:rPr lang="en-US" dirty="0" smtClean="0"/>
              <a:t>&gt;&gt;&gt; b = a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a.append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 smtClean="0"/>
              <a:t>&gt;&gt;&gt;print b</a:t>
            </a:r>
          </a:p>
          <a:p>
            <a:pPr marL="0" indent="0">
              <a:buNone/>
            </a:pPr>
            <a:r>
              <a:rPr lang="en-US" dirty="0" smtClean="0"/>
              <a:t>[1,2,3,4]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0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A simple immutable ordered sequence of items.</a:t>
            </a:r>
          </a:p>
          <a:p>
            <a:pPr lvl="1"/>
            <a:r>
              <a:rPr lang="en-US" dirty="0" smtClean="0"/>
              <a:t>Items can be mixed types </a:t>
            </a:r>
          </a:p>
          <a:p>
            <a:pPr lvl="1"/>
            <a:r>
              <a:rPr lang="en-US" dirty="0" smtClean="0"/>
              <a:t>Defined using parentheses and commas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= (27, ‘</a:t>
            </a:r>
            <a:r>
              <a:rPr lang="en-US" dirty="0" err="1" smtClean="0"/>
              <a:t>abc</a:t>
            </a:r>
            <a:r>
              <a:rPr lang="en-US" dirty="0" smtClean="0"/>
              <a:t>’, 4.56, (4,5), ‘xyz’)</a:t>
            </a:r>
          </a:p>
          <a:p>
            <a:pPr lvl="1"/>
            <a:r>
              <a:rPr lang="en-US" dirty="0" smtClean="0"/>
              <a:t>Immutable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</a:p>
          <a:p>
            <a:pPr>
              <a:buFont typeface="Wingdings" charset="2"/>
              <a:buChar char="Ø"/>
            </a:pPr>
            <a:r>
              <a:rPr lang="en-US" dirty="0"/>
              <a:t>	</a:t>
            </a:r>
            <a:r>
              <a:rPr lang="en-US" sz="2800" dirty="0" smtClean="0"/>
              <a:t>conceptually very much like tuple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Immutable</a:t>
            </a:r>
          </a:p>
          <a:p>
            <a:pPr>
              <a:buFont typeface="Wingdings" charset="2"/>
              <a:buChar char="Ø"/>
            </a:pPr>
            <a:r>
              <a:rPr lang="en-US" sz="2800" dirty="0" err="1" smtClean="0"/>
              <a:t>st</a:t>
            </a:r>
            <a:r>
              <a:rPr lang="en-US" sz="2800" dirty="0" smtClean="0"/>
              <a:t> = “ Hello world”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st</a:t>
            </a:r>
            <a:r>
              <a:rPr lang="en-US" sz="2800" dirty="0" smtClean="0"/>
              <a:t> = ‘ Hello World’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st</a:t>
            </a:r>
            <a:r>
              <a:rPr lang="en-US" sz="2800" dirty="0" smtClean="0"/>
              <a:t> = “”” this is multi-line string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with triple quotes”””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35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Mutable ordered sequence of items of mixed types.</a:t>
            </a:r>
          </a:p>
          <a:p>
            <a:pPr lvl="1"/>
            <a:r>
              <a:rPr lang="en-US" dirty="0" smtClean="0"/>
              <a:t>Defined using square brackets and commas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&gt;&gt;&gt; li = [ “</a:t>
            </a:r>
            <a:r>
              <a:rPr lang="en-US" dirty="0" err="1" smtClean="0"/>
              <a:t>abc</a:t>
            </a:r>
            <a:r>
              <a:rPr lang="en-US" dirty="0" smtClean="0"/>
              <a:t>”, 123. 4.5, ‘xyz’]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Accessing individual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Positive and Negative indices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copy of a subset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copy of a subset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whole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‘in’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‘+’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‘*’ operator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2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tu</a:t>
            </a:r>
            <a:r>
              <a:rPr lang="en-US" dirty="0" smtClean="0"/>
              <a:t> = (12, ‘xyz’, 6.78, (2,3), ‘</a:t>
            </a:r>
            <a:r>
              <a:rPr lang="en-US" dirty="0" err="1" smtClean="0"/>
              <a:t>abc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tu</a:t>
            </a:r>
            <a:r>
              <a:rPr lang="en-US" dirty="0" smtClean="0"/>
              <a:t>[1]----- ‘xyz’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tu</a:t>
            </a:r>
            <a:r>
              <a:rPr lang="en-US" dirty="0" smtClean="0"/>
              <a:t>[1] </a:t>
            </a:r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 index , </a:t>
            </a:r>
            <a:r>
              <a:rPr lang="en-US" dirty="0" err="1" smtClean="0"/>
              <a:t>tu</a:t>
            </a:r>
            <a:r>
              <a:rPr lang="en-US" dirty="0" smtClean="0"/>
              <a:t>[-3] </a:t>
            </a:r>
            <a:r>
              <a:rPr lang="en-US" dirty="0" err="1" smtClean="0"/>
              <a:t>Neg</a:t>
            </a:r>
            <a:r>
              <a:rPr lang="en-US" dirty="0" smtClean="0"/>
              <a:t> index ---- 6.78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3.tu[1:4] -----(‘xyz’,6.78.(2,3)) start copying from first index and stop copying before second index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tu</a:t>
            </a:r>
            <a:r>
              <a:rPr lang="en-US" dirty="0" smtClean="0"/>
              <a:t>[1:-1] ---- can also use negative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0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= (12, ‘xyz’, 6.78, (2,3), ‘</a:t>
            </a:r>
            <a:r>
              <a:rPr lang="en-US" dirty="0" err="1" smtClean="0"/>
              <a:t>abc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tu</a:t>
            </a:r>
            <a:r>
              <a:rPr lang="en-US" dirty="0" smtClean="0"/>
              <a:t>[:2]------ (12, ‘xyz’)--- omit the first index to make a copy starting from the beginning of the container.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tu</a:t>
            </a:r>
            <a:r>
              <a:rPr lang="en-US" dirty="0" smtClean="0"/>
              <a:t>[2:]----(6.78,(2,3),’</a:t>
            </a:r>
            <a:r>
              <a:rPr lang="en-US" dirty="0" err="1" smtClean="0"/>
              <a:t>abc</a:t>
            </a:r>
            <a:r>
              <a:rPr lang="en-US" dirty="0" smtClean="0"/>
              <a:t>’)----omit the second index to make a copy starting at the first index and go on till the end of the container.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tu</a:t>
            </a:r>
            <a:r>
              <a:rPr lang="en-US" dirty="0" smtClean="0"/>
              <a:t>[:] ------ </a:t>
            </a:r>
            <a:r>
              <a:rPr lang="en-US" dirty="0" smtClean="0"/>
              <a:t>(12, ‘xyz’, 6.78, (2,3), ‘</a:t>
            </a:r>
            <a:r>
              <a:rPr lang="en-US" dirty="0" err="1" smtClean="0"/>
              <a:t>abc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	To copy the whole entire sequence</a:t>
            </a:r>
          </a:p>
          <a:p>
            <a:pPr marL="0" indent="0">
              <a:buNone/>
            </a:pPr>
            <a:r>
              <a:rPr lang="en-US" dirty="0" smtClean="0"/>
              <a:t>6. ‘in’ operator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&gt;&gt;&gt;t = [1,2,3,4]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&gt;&gt;&gt;7 in t</a:t>
            </a:r>
          </a:p>
          <a:p>
            <a:pPr marL="0" indent="0">
              <a:buNone/>
            </a:pPr>
            <a:r>
              <a:rPr lang="en-US" dirty="0" smtClean="0"/>
              <a:t>		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3 in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0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* operator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&gt;&gt;&gt; (1,2,3)*3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(1,2,3,1,2,3,1,2,3)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&gt;&gt;&gt;[1,2,3]*3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[1,2,3,1,2,3,1,2,3]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&gt;&gt;&gt;”Hello” *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en-US" dirty="0" err="1" smtClean="0"/>
              <a:t>HelloHelloHello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general purpose programming language that is often applied in scripting roles.</a:t>
            </a:r>
          </a:p>
          <a:p>
            <a:r>
              <a:rPr lang="en-US" dirty="0" smtClean="0"/>
              <a:t>So, that means Python is programming language as well as scripting language.</a:t>
            </a:r>
          </a:p>
          <a:p>
            <a:r>
              <a:rPr lang="en-US" dirty="0" smtClean="0"/>
              <a:t>Python is also called as </a:t>
            </a:r>
            <a:r>
              <a:rPr lang="en-US" b="1" dirty="0" smtClean="0"/>
              <a:t>Interpreted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is the difference between Programming and Scripting language????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					</a:t>
            </a: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						Thanks!!!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713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Vs</a:t>
            </a:r>
            <a:r>
              <a:rPr lang="en-US" dirty="0" smtClean="0"/>
              <a:t> 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 </a:t>
            </a:r>
          </a:p>
          <a:p>
            <a:r>
              <a:rPr lang="en-US" dirty="0" smtClean="0"/>
              <a:t>A program is executed.</a:t>
            </a:r>
          </a:p>
          <a:p>
            <a:r>
              <a:rPr lang="en-US" dirty="0" smtClean="0"/>
              <a:t>Source is first complied and result of that compilation is expected.</a:t>
            </a:r>
          </a:p>
          <a:p>
            <a:r>
              <a:rPr lang="en-US" dirty="0" smtClean="0"/>
              <a:t>Sequence of instructions written so that a computer can perform certain task.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Scripting </a:t>
            </a:r>
          </a:p>
          <a:p>
            <a:r>
              <a:rPr lang="en-US" dirty="0" smtClean="0"/>
              <a:t>A script is interpreted.</a:t>
            </a:r>
          </a:p>
          <a:p>
            <a:r>
              <a:rPr lang="en-US" dirty="0" smtClean="0"/>
              <a:t>Script is a code written is a scripting language.</a:t>
            </a:r>
            <a:endParaRPr lang="en-US" dirty="0" smtClean="0"/>
          </a:p>
          <a:p>
            <a:r>
              <a:rPr lang="en-US" dirty="0" smtClean="0"/>
              <a:t>Type of programming language in which we can write a code to control another software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1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to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object –oriented: Supports concepts of polymorphism, operation overloading and multiple inheritance.</a:t>
            </a:r>
          </a:p>
          <a:p>
            <a:r>
              <a:rPr lang="en-US" dirty="0" smtClean="0"/>
              <a:t>Indentation : one of the greatest future in Python.</a:t>
            </a:r>
          </a:p>
          <a:p>
            <a:r>
              <a:rPr lang="en-US" dirty="0" smtClean="0"/>
              <a:t>Open source : It’s free. Downloading and installing python is easy. </a:t>
            </a:r>
          </a:p>
        </p:txBody>
      </p:sp>
    </p:spTree>
    <p:extLst>
      <p:ext uri="{BB962C8B-B14F-4D97-AF65-F5344CB8AC3E}">
        <p14:creationId xmlns:p14="http://schemas.microsoft.com/office/powerpoint/2010/main" val="198812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powerful : Built in types and tools, Library utilities, automatic memory management.</a:t>
            </a:r>
          </a:p>
          <a:p>
            <a:r>
              <a:rPr lang="en-US" dirty="0" smtClean="0"/>
              <a:t>It’s portable: WORA, with a compatible python interpreter installed, its ready to run anywhere irrespective of platform.</a:t>
            </a:r>
          </a:p>
          <a:p>
            <a:r>
              <a:rPr lang="en-US" dirty="0" smtClean="0"/>
              <a:t>Software integration: Python/C integration is quite common. It can link to components written in other language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use: Programs are compiled automatically into </a:t>
            </a:r>
            <a:r>
              <a:rPr lang="en-US" dirty="0" err="1" smtClean="0"/>
              <a:t>bytecode</a:t>
            </a:r>
            <a:r>
              <a:rPr lang="en-US" dirty="0" smtClean="0"/>
              <a:t> for the interpreter to read it easily- faster execution without performance loss.</a:t>
            </a:r>
          </a:p>
          <a:p>
            <a:r>
              <a:rPr lang="en-US" dirty="0" smtClean="0"/>
              <a:t>It’s easy to learn : Structure and Syntax are pretty easy to understand and grasp.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programming</a:t>
            </a:r>
          </a:p>
          <a:p>
            <a:r>
              <a:rPr lang="en-US" dirty="0" smtClean="0"/>
              <a:t>GUI programming</a:t>
            </a:r>
          </a:p>
          <a:p>
            <a:r>
              <a:rPr lang="en-US" dirty="0" smtClean="0"/>
              <a:t>Internet scripting</a:t>
            </a:r>
          </a:p>
          <a:p>
            <a:r>
              <a:rPr lang="en-US" dirty="0" smtClean="0"/>
              <a:t>Component integration</a:t>
            </a:r>
          </a:p>
          <a:p>
            <a:r>
              <a:rPr lang="en-US" dirty="0" smtClean="0"/>
              <a:t>Database programming</a:t>
            </a:r>
          </a:p>
          <a:p>
            <a:r>
              <a:rPr lang="en-US" dirty="0" smtClean="0"/>
              <a:t>Gaming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Bioinformatics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    1.Web application   		development.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CGI</a:t>
            </a:r>
            <a:r>
              <a:rPr lang="en-US" dirty="0"/>
              <a:t>,  </a:t>
            </a:r>
            <a:r>
              <a:rPr lang="en-US" dirty="0" err="1"/>
              <a:t>Jython</a:t>
            </a:r>
            <a:r>
              <a:rPr lang="en-US" dirty="0"/>
              <a:t>-</a:t>
            </a:r>
            <a:r>
              <a:rPr lang="en-US" dirty="0" smtClean="0"/>
              <a:t>Servlets</a:t>
            </a:r>
            <a:r>
              <a:rPr lang="en-US" dirty="0"/>
              <a:t>	</a:t>
            </a:r>
            <a:r>
              <a:rPr lang="en-US" dirty="0" smtClean="0"/>
              <a:t>Testing Scripts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2.System </a:t>
            </a:r>
            <a:r>
              <a:rPr lang="en-US" dirty="0"/>
              <a:t>Administration.</a:t>
            </a:r>
          </a:p>
          <a:p>
            <a:pPr marL="400050" lvl="1" indent="0">
              <a:buNone/>
            </a:pPr>
            <a:r>
              <a:rPr lang="en-US" dirty="0"/>
              <a:t>		Unix, Web logic, Web sphere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pre-installed on most Unix systems including Linux and MAC OS X.</a:t>
            </a:r>
          </a:p>
          <a:p>
            <a:r>
              <a:rPr lang="en-US" dirty="0" smtClean="0"/>
              <a:t>For Windows OS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http://www.python.org/downloads/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above link download the latest version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of python IDE and install.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Recent version is 3.4.1 but better to use 2.7 	version.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7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1142</Words>
  <Application>Microsoft Macintosh PowerPoint</Application>
  <PresentationFormat>On-screen Show (4:3)</PresentationFormat>
  <Paragraphs>216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Python  Beginners Level</vt:lpstr>
      <vt:lpstr>Objectives</vt:lpstr>
      <vt:lpstr>Python???</vt:lpstr>
      <vt:lpstr>Program Vs Scripting language</vt:lpstr>
      <vt:lpstr>Why to use python?</vt:lpstr>
      <vt:lpstr>Why to use python?</vt:lpstr>
      <vt:lpstr>Why to use python?</vt:lpstr>
      <vt:lpstr>Scope of Python</vt:lpstr>
      <vt:lpstr>Installing Python</vt:lpstr>
      <vt:lpstr>Installing Python</vt:lpstr>
      <vt:lpstr>My first Python Program</vt:lpstr>
      <vt:lpstr>What you understood from the code?</vt:lpstr>
      <vt:lpstr>What you understood from the code?</vt:lpstr>
      <vt:lpstr>Python Reserved words</vt:lpstr>
      <vt:lpstr>Data Types</vt:lpstr>
      <vt:lpstr>Names and Assignment</vt:lpstr>
      <vt:lpstr>Names and Assignment</vt:lpstr>
      <vt:lpstr>Names and Assignment</vt:lpstr>
      <vt:lpstr>Garbage collector</vt:lpstr>
      <vt:lpstr>Mutable</vt:lpstr>
      <vt:lpstr>Immutable</vt:lpstr>
      <vt:lpstr>Sequence types</vt:lpstr>
      <vt:lpstr>Sequence types</vt:lpstr>
      <vt:lpstr>Sequence types</vt:lpstr>
      <vt:lpstr>Operations on Sequence types</vt:lpstr>
      <vt:lpstr>Operations on Sequence types</vt:lpstr>
      <vt:lpstr>Operations on Sequence types</vt:lpstr>
      <vt:lpstr>Operations on Sequence types</vt:lpstr>
      <vt:lpstr>Operations on Sequence types</vt:lpstr>
      <vt:lpstr>Questions?</vt:lpstr>
    </vt:vector>
  </TitlesOfParts>
  <Company>Apple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Beginners Level</dc:title>
  <dc:creator>Sumathi Hariharan</dc:creator>
  <cp:lastModifiedBy>Sumathi Hariharan</cp:lastModifiedBy>
  <cp:revision>30</cp:revision>
  <dcterms:created xsi:type="dcterms:W3CDTF">2017-01-31T17:35:23Z</dcterms:created>
  <dcterms:modified xsi:type="dcterms:W3CDTF">2017-01-31T23:36:42Z</dcterms:modified>
</cp:coreProperties>
</file>