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5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2BFC-0B3A-BC44-B95C-0F107809A91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C9F0-89DC-1442-85F0-51850421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2BFC-0B3A-BC44-B95C-0F107809A91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C9F0-89DC-1442-85F0-51850421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3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2BFC-0B3A-BC44-B95C-0F107809A91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C9F0-89DC-1442-85F0-51850421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7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2BFC-0B3A-BC44-B95C-0F107809A91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C9F0-89DC-1442-85F0-51850421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6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2BFC-0B3A-BC44-B95C-0F107809A91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C9F0-89DC-1442-85F0-51850421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4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2BFC-0B3A-BC44-B95C-0F107809A91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C9F0-89DC-1442-85F0-51850421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2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2BFC-0B3A-BC44-B95C-0F107809A91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C9F0-89DC-1442-85F0-51850421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2BFC-0B3A-BC44-B95C-0F107809A91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C9F0-89DC-1442-85F0-51850421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2BFC-0B3A-BC44-B95C-0F107809A91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C9F0-89DC-1442-85F0-51850421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9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2BFC-0B3A-BC44-B95C-0F107809A91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C9F0-89DC-1442-85F0-51850421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3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2BFC-0B3A-BC44-B95C-0F107809A91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C9F0-89DC-1442-85F0-51850421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0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D2BFC-0B3A-BC44-B95C-0F107809A91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FC9F0-89DC-1442-85F0-51850421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2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Programming-Basics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Beginners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9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Functions – </a:t>
            </a:r>
            <a:r>
              <a:rPr lang="en-US" dirty="0" err="1" smtClean="0"/>
              <a:t>def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is a stored code that we use frequently.</a:t>
            </a:r>
          </a:p>
          <a:p>
            <a:r>
              <a:rPr lang="en-US" dirty="0" smtClean="0"/>
              <a:t>Two types: 1. Built-in 2.Define (defined by user)</a:t>
            </a:r>
          </a:p>
          <a:p>
            <a:r>
              <a:rPr lang="en-US" dirty="0" smtClean="0"/>
              <a:t>Definition: Reusable code that takes arguments as input, does some computation and then returns a result.</a:t>
            </a:r>
          </a:p>
          <a:p>
            <a:r>
              <a:rPr lang="en-US" dirty="0" smtClean="0"/>
              <a:t>We call/invoke function using function name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def</a:t>
            </a:r>
            <a:r>
              <a:rPr lang="en-US" dirty="0" smtClean="0"/>
              <a:t> hello()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where ‘</a:t>
            </a:r>
            <a:r>
              <a:rPr lang="en-US" dirty="0" err="1" smtClean="0"/>
              <a:t>def</a:t>
            </a:r>
            <a:r>
              <a:rPr lang="en-US" dirty="0" smtClean="0"/>
              <a:t>’ is reserved word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‘ hello()’ is function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8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Takes the argument, do some computation and RETURN a value to be used as the value of the function called in the calling expression.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def</a:t>
            </a:r>
            <a:r>
              <a:rPr lang="en-US" dirty="0" smtClean="0"/>
              <a:t> greet():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“hello”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print greet(), “Glen”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print greet(), “Sally”</a:t>
            </a:r>
          </a:p>
          <a:p>
            <a:pPr marL="0" indent="0">
              <a:buNone/>
            </a:pPr>
            <a:r>
              <a:rPr lang="en-US" dirty="0" smtClean="0"/>
              <a:t>Output: Hello Glen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Hello Sally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Functions – 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0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in </a:t>
            </a:r>
            <a:r>
              <a:rPr lang="en-US" dirty="0" err="1" smtClean="0"/>
              <a:t>def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greet (</a:t>
            </a:r>
            <a:r>
              <a:rPr lang="en-US" dirty="0" err="1" smtClean="0"/>
              <a:t>lang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Allows the code in the function to access the arguments for a particular function invocation.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def</a:t>
            </a:r>
            <a:r>
              <a:rPr lang="en-US" dirty="0" smtClean="0"/>
              <a:t> greet(</a:t>
            </a:r>
            <a:r>
              <a:rPr lang="en-US" dirty="0" err="1" smtClean="0"/>
              <a:t>lang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 </a:t>
            </a:r>
            <a:r>
              <a:rPr lang="en-US" dirty="0" err="1" smtClean="0"/>
              <a:t>lang</a:t>
            </a:r>
            <a:r>
              <a:rPr lang="en-US" dirty="0" smtClean="0"/>
              <a:t> ==“</a:t>
            </a:r>
            <a:r>
              <a:rPr lang="en-US" dirty="0" err="1" smtClean="0"/>
              <a:t>es</a:t>
            </a:r>
            <a:r>
              <a:rPr lang="en-US" dirty="0" smtClean="0"/>
              <a:t>”: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print ’</a:t>
            </a:r>
            <a:r>
              <a:rPr lang="en-US" dirty="0" err="1" smtClean="0"/>
              <a:t>Hola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 </a:t>
            </a:r>
            <a:r>
              <a:rPr lang="en-US" dirty="0" err="1" smtClean="0"/>
              <a:t>lang</a:t>
            </a:r>
            <a:r>
              <a:rPr lang="en-US" dirty="0" smtClean="0"/>
              <a:t> == “</a:t>
            </a:r>
            <a:r>
              <a:rPr lang="en-US" dirty="0" err="1" smtClean="0"/>
              <a:t>er</a:t>
            </a:r>
            <a:r>
              <a:rPr lang="en-US" dirty="0" smtClean="0"/>
              <a:t>”: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print ‘</a:t>
            </a:r>
            <a:r>
              <a:rPr lang="en-US" dirty="0" err="1" smtClean="0"/>
              <a:t>Bonjor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print ‘Hello’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3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raw_input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Instructs python to pause and read data from the user.</a:t>
            </a:r>
          </a:p>
          <a:p>
            <a:r>
              <a:rPr lang="en-US" dirty="0" smtClean="0"/>
              <a:t>This function returns a string.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	</a:t>
            </a:r>
            <a:r>
              <a:rPr lang="en-US" dirty="0" err="1" smtClean="0"/>
              <a:t>nam</a:t>
            </a:r>
            <a:r>
              <a:rPr lang="en-US" dirty="0" smtClean="0"/>
              <a:t> = </a:t>
            </a:r>
            <a:r>
              <a:rPr lang="en-US" dirty="0" err="1" smtClean="0"/>
              <a:t>raw_input</a:t>
            </a:r>
            <a:r>
              <a:rPr lang="en-US" dirty="0" smtClean="0"/>
              <a:t>(‘Who are you?’)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 = ‘Welcome’,</a:t>
            </a:r>
            <a:r>
              <a:rPr lang="en-US" dirty="0" err="1" smtClean="0"/>
              <a:t>nam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Output:  &gt;Who are you?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Bob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&gt; Welcome Bob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3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Thank You!!!!!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9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Objective:</a:t>
            </a:r>
          </a:p>
          <a:p>
            <a:r>
              <a:rPr lang="en-US" dirty="0" smtClean="0"/>
              <a:t>Dictionaries</a:t>
            </a:r>
          </a:p>
          <a:p>
            <a:r>
              <a:rPr lang="en-US" dirty="0" smtClean="0"/>
              <a:t>Conditional statements – IF,ELIF,ELSE</a:t>
            </a:r>
          </a:p>
          <a:p>
            <a:r>
              <a:rPr lang="en-US" dirty="0" smtClean="0"/>
              <a:t>Loops and Iterations – WHILE,FOR</a:t>
            </a:r>
          </a:p>
          <a:p>
            <a:r>
              <a:rPr lang="en-US" dirty="0" smtClean="0"/>
              <a:t>Python functions – </a:t>
            </a:r>
            <a:r>
              <a:rPr lang="en-US" dirty="0" err="1" smtClean="0"/>
              <a:t>def</a:t>
            </a:r>
            <a:r>
              <a:rPr lang="en-US" dirty="0" smtClean="0"/>
              <a:t>(), return</a:t>
            </a:r>
          </a:p>
          <a:p>
            <a:r>
              <a:rPr lang="en-US" dirty="0" smtClean="0"/>
              <a:t>User input function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2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Python’s most powerful data collection</a:t>
            </a:r>
          </a:p>
          <a:p>
            <a:r>
              <a:rPr lang="en-US" dirty="0" smtClean="0"/>
              <a:t>Allows us to do faster database related operations.</a:t>
            </a:r>
          </a:p>
          <a:p>
            <a:r>
              <a:rPr lang="en-US" dirty="0" smtClean="0"/>
              <a:t>Have different names in other languages.</a:t>
            </a:r>
          </a:p>
          <a:p>
            <a:pPr lvl="1"/>
            <a:r>
              <a:rPr lang="en-US" dirty="0" smtClean="0"/>
              <a:t>Associative arrays – PERL/PHP</a:t>
            </a:r>
          </a:p>
          <a:p>
            <a:pPr lvl="1"/>
            <a:r>
              <a:rPr lang="en-US" dirty="0" smtClean="0"/>
              <a:t>Map and </a:t>
            </a:r>
            <a:r>
              <a:rPr lang="en-US" dirty="0" err="1" smtClean="0"/>
              <a:t>Hashmap</a:t>
            </a:r>
            <a:r>
              <a:rPr lang="en-US" dirty="0" smtClean="0"/>
              <a:t> – Java</a:t>
            </a:r>
          </a:p>
          <a:p>
            <a:pPr lvl="1"/>
            <a:r>
              <a:rPr lang="en-US" dirty="0" smtClean="0"/>
              <a:t>Property bag – C # / </a:t>
            </a:r>
            <a:r>
              <a:rPr lang="en-US" dirty="0" err="1" smtClean="0"/>
              <a:t>.Net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8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1738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 smtClean="0"/>
              <a:t>Dictionary (</a:t>
            </a:r>
            <a:r>
              <a:rPr lang="en-US" sz="3500" dirty="0" err="1" smtClean="0"/>
              <a:t>vs</a:t>
            </a:r>
            <a:r>
              <a:rPr lang="en-US" sz="3500" dirty="0" smtClean="0"/>
              <a:t>) List</a:t>
            </a:r>
          </a:p>
          <a:p>
            <a:pPr lvl="1"/>
            <a:r>
              <a:rPr lang="en-US" sz="3000" dirty="0" smtClean="0"/>
              <a:t>List : Linear collection of values that stay in an order of index.</a:t>
            </a:r>
          </a:p>
          <a:p>
            <a:pPr marL="457200" lvl="1" indent="0">
              <a:buNone/>
            </a:pPr>
            <a:r>
              <a:rPr lang="en-US" sz="3000" dirty="0"/>
              <a:t>	</a:t>
            </a:r>
            <a:r>
              <a:rPr lang="en-US" sz="3000" dirty="0" err="1" smtClean="0"/>
              <a:t>Eg</a:t>
            </a:r>
            <a:r>
              <a:rPr lang="en-US" sz="3000" dirty="0" smtClean="0"/>
              <a:t>: li = [2,5.6,’pyt’,(2,6)]</a:t>
            </a:r>
          </a:p>
          <a:p>
            <a:pPr lvl="1"/>
            <a:r>
              <a:rPr lang="en-US" sz="3000" dirty="0" smtClean="0"/>
              <a:t>Dictionary : </a:t>
            </a:r>
            <a:r>
              <a:rPr lang="en-US" sz="3000" dirty="0"/>
              <a:t>a</a:t>
            </a:r>
            <a:r>
              <a:rPr lang="en-US" sz="3000" dirty="0" smtClean="0"/>
              <a:t>re like bags, It has no order of Index</a:t>
            </a:r>
          </a:p>
          <a:p>
            <a:pPr lvl="2"/>
            <a:r>
              <a:rPr lang="en-US" sz="2600" dirty="0" smtClean="0"/>
              <a:t>But, we create the Index on the things we put in the dictionary using ‘lookup tags’.</a:t>
            </a:r>
          </a:p>
          <a:p>
            <a:pPr marL="914400" lvl="2" indent="0">
              <a:buNone/>
            </a:pPr>
            <a:r>
              <a:rPr lang="en-US" sz="2600" dirty="0" err="1" smtClean="0"/>
              <a:t>Eg</a:t>
            </a:r>
            <a:r>
              <a:rPr lang="en-US" sz="2600" dirty="0" smtClean="0"/>
              <a:t>: purse = </a:t>
            </a:r>
            <a:r>
              <a:rPr lang="en-US" sz="2600" dirty="0" err="1" smtClean="0"/>
              <a:t>dict</a:t>
            </a:r>
            <a:r>
              <a:rPr lang="en-US" sz="2600" dirty="0" smtClean="0"/>
              <a:t>()</a:t>
            </a:r>
          </a:p>
          <a:p>
            <a:pPr marL="914400" lvl="2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purse[‘money’] = 12</a:t>
            </a:r>
          </a:p>
          <a:p>
            <a:pPr marL="914400" lvl="2" indent="0">
              <a:buNone/>
            </a:pPr>
            <a:r>
              <a:rPr lang="en-US" sz="2600" dirty="0" smtClean="0"/>
              <a:t>	purse[‘candy’] = 3</a:t>
            </a:r>
          </a:p>
          <a:p>
            <a:pPr marL="914400" lvl="2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purse[‘driving license’] = 4</a:t>
            </a:r>
          </a:p>
          <a:p>
            <a:pPr marL="914400" lvl="2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print purse</a:t>
            </a:r>
          </a:p>
          <a:p>
            <a:pPr lvl="3"/>
            <a:r>
              <a:rPr lang="en-US" dirty="0" smtClean="0"/>
              <a:t> What you observe ? What difference you see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5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44720"/>
          </a:xfrm>
        </p:spPr>
        <p:txBody>
          <a:bodyPr>
            <a:noAutofit/>
          </a:bodyPr>
          <a:lstStyle/>
          <a:p>
            <a:r>
              <a:rPr lang="en-US" sz="2400" dirty="0" smtClean="0"/>
              <a:t>Uses ‘Comparison operators’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– compares the variables to produce YES or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NO result to control program flow.</a:t>
            </a:r>
          </a:p>
          <a:p>
            <a:r>
              <a:rPr lang="en-US" sz="2400" dirty="0" smtClean="0"/>
              <a:t>Python Operators 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	less than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&lt;= 	less than or equal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= = 	equal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&gt;=	greater than equal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&gt; 	greater than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!= 	not equal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=	what does this operator do?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297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/>
              <a:t>x</a:t>
            </a:r>
            <a:r>
              <a:rPr lang="en-US" dirty="0" smtClean="0"/>
              <a:t> = 5</a:t>
            </a:r>
          </a:p>
          <a:p>
            <a:pPr marL="457200" lvl="1" indent="0">
              <a:buNone/>
            </a:pPr>
            <a:r>
              <a:rPr lang="en-US" dirty="0"/>
              <a:t>i</a:t>
            </a:r>
            <a:r>
              <a:rPr lang="en-US" dirty="0" smtClean="0"/>
              <a:t>f x == 5: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print ‘equals 5’</a:t>
            </a:r>
          </a:p>
          <a:p>
            <a:pPr marL="457200" lvl="1" indent="0">
              <a:buNone/>
            </a:pPr>
            <a:r>
              <a:rPr lang="en-US" dirty="0"/>
              <a:t>i</a:t>
            </a:r>
            <a:r>
              <a:rPr lang="en-US" dirty="0" smtClean="0"/>
              <a:t>f x &gt; 4: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print ‘greater than 4’</a:t>
            </a:r>
          </a:p>
          <a:p>
            <a:pPr marL="457200" lvl="1" indent="0">
              <a:buNone/>
            </a:pPr>
            <a:r>
              <a:rPr lang="en-US" dirty="0" smtClean="0"/>
              <a:t>if x &lt;= 5: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print ‘less than or equal to 5’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4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One way decision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 x = 42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 if x &gt;1: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print ‘more than one’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if x&lt;100: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	print ‘less than 100’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	print ‘All done’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AutoNum type="arabicPeriod" startAt="2"/>
            </a:pPr>
            <a:r>
              <a:rPr lang="en-US" dirty="0" smtClean="0"/>
              <a:t>Two way decision</a:t>
            </a:r>
          </a:p>
          <a:p>
            <a:pPr marL="0" indent="0">
              <a:buNone/>
            </a:pPr>
            <a:r>
              <a:rPr lang="en-US" dirty="0" smtClean="0"/>
              <a:t>	x = 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x &gt;2: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 ‘Big’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 ‘small’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 ‘All done’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9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x=70</a:t>
            </a:r>
          </a:p>
          <a:p>
            <a:pPr marL="0" indent="0">
              <a:buNone/>
            </a:pPr>
            <a:r>
              <a:rPr lang="en-US" dirty="0" smtClean="0"/>
              <a:t>	if x&lt;2: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print ‘small’</a:t>
            </a:r>
          </a:p>
          <a:p>
            <a:pPr marL="457200" lvl="1" indent="0">
              <a:buNone/>
            </a:pPr>
            <a:r>
              <a:rPr lang="en-US" dirty="0" err="1" smtClean="0"/>
              <a:t>elif</a:t>
            </a:r>
            <a:r>
              <a:rPr lang="en-US" dirty="0" smtClean="0"/>
              <a:t> x&lt;10: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print ‘medium’</a:t>
            </a:r>
          </a:p>
          <a:p>
            <a:pPr marL="457200" lvl="1" indent="0">
              <a:buNone/>
            </a:pPr>
            <a:r>
              <a:rPr lang="en-US" dirty="0" err="1"/>
              <a:t>e</a:t>
            </a:r>
            <a:r>
              <a:rPr lang="en-US" dirty="0" err="1" smtClean="0"/>
              <a:t>lif</a:t>
            </a:r>
            <a:r>
              <a:rPr lang="en-US" dirty="0" smtClean="0"/>
              <a:t> x&lt;40: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print ‘large’</a:t>
            </a:r>
          </a:p>
          <a:p>
            <a:pPr marL="457200" lvl="1" indent="0">
              <a:buNone/>
            </a:pPr>
            <a:r>
              <a:rPr lang="en-US" dirty="0" err="1"/>
              <a:t>e</a:t>
            </a:r>
            <a:r>
              <a:rPr lang="en-US" dirty="0" err="1" smtClean="0"/>
              <a:t>lif</a:t>
            </a:r>
            <a:r>
              <a:rPr lang="en-US" dirty="0" smtClean="0"/>
              <a:t> x&lt;100: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print ‘huge’</a:t>
            </a:r>
          </a:p>
          <a:p>
            <a:pPr marL="457200" lvl="1" indent="0">
              <a:buNone/>
            </a:pPr>
            <a:r>
              <a:rPr lang="en-US" dirty="0"/>
              <a:t>e</a:t>
            </a:r>
            <a:r>
              <a:rPr lang="en-US" dirty="0" smtClean="0"/>
              <a:t>lse: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print ‘All done’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Indentation </a:t>
            </a:r>
            <a:endParaRPr lang="en-US" dirty="0"/>
          </a:p>
          <a:p>
            <a:pPr lvl="1"/>
            <a:r>
              <a:rPr lang="en-US" dirty="0" smtClean="0"/>
              <a:t> Syntactically significant </a:t>
            </a:r>
          </a:p>
          <a:p>
            <a:pPr lvl="1"/>
            <a:r>
              <a:rPr lang="en-US" dirty="0" smtClean="0"/>
              <a:t>Don’t use tabs</a:t>
            </a:r>
          </a:p>
          <a:p>
            <a:pPr lvl="1"/>
            <a:r>
              <a:rPr lang="en-US" dirty="0" smtClean="0"/>
              <a:t>Increase indent after ‘if’</a:t>
            </a:r>
          </a:p>
          <a:p>
            <a:pPr lvl="1"/>
            <a:r>
              <a:rPr lang="en-US" dirty="0" smtClean="0"/>
              <a:t>Decrease indent at the end of the block.</a:t>
            </a:r>
          </a:p>
          <a:p>
            <a:pPr lvl="1"/>
            <a:r>
              <a:rPr lang="en-US" dirty="0" smtClean="0"/>
              <a:t>Indentation errors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Multiway</a:t>
            </a:r>
            <a:r>
              <a:rPr lang="en-US" dirty="0" smtClean="0"/>
              <a:t> </a:t>
            </a:r>
            <a:r>
              <a:rPr lang="en-US" dirty="0" err="1" smtClean="0"/>
              <a:t>if,elif,else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8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loops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2443"/>
          </a:xfrm>
        </p:spPr>
        <p:txBody>
          <a:bodyPr>
            <a:normAutofit fontScale="40000" lnSpcReduction="20000"/>
          </a:bodyPr>
          <a:lstStyle/>
          <a:p>
            <a:r>
              <a:rPr lang="en-US" sz="7000" dirty="0" smtClean="0"/>
              <a:t>To perform repeated steps.</a:t>
            </a:r>
          </a:p>
          <a:p>
            <a:r>
              <a:rPr lang="en-US" sz="7000" dirty="0" smtClean="0"/>
              <a:t>Two types</a:t>
            </a:r>
          </a:p>
          <a:p>
            <a:pPr marL="971550" lvl="1" indent="-514350">
              <a:buAutoNum type="arabicPeriod"/>
            </a:pPr>
            <a:r>
              <a:rPr lang="en-US" sz="4500" dirty="0" smtClean="0"/>
              <a:t>Indefinite loop : WHILE statement</a:t>
            </a:r>
          </a:p>
          <a:p>
            <a:pPr marL="1200150" lvl="2" indent="-342900">
              <a:buFontTx/>
              <a:buChar char="-"/>
            </a:pPr>
            <a:r>
              <a:rPr lang="en-US" sz="4000" dirty="0" smtClean="0"/>
              <a:t>Does iteration till condition gets satisfied</a:t>
            </a:r>
          </a:p>
          <a:p>
            <a:pPr marL="1200150" lvl="2" indent="-342900">
              <a:buFontTx/>
              <a:buChar char="-"/>
            </a:pPr>
            <a:r>
              <a:rPr lang="en-US" sz="4000" dirty="0" smtClean="0"/>
              <a:t>Iteration variable changes each time thru the loop.</a:t>
            </a:r>
          </a:p>
          <a:p>
            <a:pPr marL="857250" lvl="2" indent="0">
              <a:buNone/>
            </a:pPr>
            <a:r>
              <a:rPr lang="en-US" sz="4000" dirty="0" smtClean="0"/>
              <a:t>	</a:t>
            </a:r>
            <a:r>
              <a:rPr lang="en-US" sz="4000" dirty="0" err="1" smtClean="0"/>
              <a:t>Eg</a:t>
            </a:r>
            <a:r>
              <a:rPr lang="en-US" sz="4000" dirty="0" smtClean="0"/>
              <a:t>: 	n=5</a:t>
            </a:r>
          </a:p>
          <a:p>
            <a:pPr marL="1314450" lvl="3" indent="0">
              <a:buNone/>
            </a:pPr>
            <a:r>
              <a:rPr lang="en-US" sz="4000" dirty="0" smtClean="0"/>
              <a:t>    While n&gt;0:</a:t>
            </a:r>
          </a:p>
          <a:p>
            <a:pPr marL="1771650" lvl="4" indent="0">
              <a:buNone/>
            </a:pPr>
            <a:r>
              <a:rPr lang="en-US" sz="4000" dirty="0" smtClean="0"/>
              <a:t>Print ‘done’</a:t>
            </a:r>
          </a:p>
          <a:p>
            <a:pPr marL="857250" lvl="2" indent="0">
              <a:buNone/>
            </a:pPr>
            <a:endParaRPr lang="en-US" sz="4000" dirty="0" smtClean="0"/>
          </a:p>
          <a:p>
            <a:pPr marL="971550" lvl="1" indent="-514350">
              <a:buFont typeface="Arial"/>
              <a:buAutoNum type="arabicPeriod"/>
            </a:pPr>
            <a:r>
              <a:rPr lang="en-US" sz="4500" dirty="0" smtClean="0"/>
              <a:t>Definite loop: FOR statement</a:t>
            </a:r>
          </a:p>
          <a:p>
            <a:pPr marL="457200" lvl="1" indent="0">
              <a:buNone/>
            </a:pPr>
            <a:r>
              <a:rPr lang="en-US" sz="4500" dirty="0"/>
              <a:t>	</a:t>
            </a:r>
            <a:r>
              <a:rPr lang="en-US" sz="4500" dirty="0" smtClean="0"/>
              <a:t>- execute finite set of things</a:t>
            </a:r>
          </a:p>
          <a:p>
            <a:pPr marL="457200" lvl="1" indent="0">
              <a:buNone/>
            </a:pPr>
            <a:r>
              <a:rPr lang="en-US" sz="4500" dirty="0"/>
              <a:t>	</a:t>
            </a:r>
            <a:r>
              <a:rPr lang="en-US" sz="4500" dirty="0" smtClean="0"/>
              <a:t>- iterates through the members of a set.</a:t>
            </a:r>
          </a:p>
          <a:p>
            <a:pPr marL="457200" lvl="1" indent="0">
              <a:buNone/>
            </a:pPr>
            <a:r>
              <a:rPr lang="en-US" sz="4500" dirty="0"/>
              <a:t>	</a:t>
            </a:r>
            <a:r>
              <a:rPr lang="en-US" sz="4500" dirty="0" smtClean="0"/>
              <a:t>- can also accept string</a:t>
            </a:r>
          </a:p>
          <a:p>
            <a:pPr marL="457200" lvl="1" indent="0">
              <a:buNone/>
            </a:pPr>
            <a:r>
              <a:rPr lang="en-US" sz="4500" dirty="0"/>
              <a:t>	</a:t>
            </a:r>
            <a:r>
              <a:rPr lang="en-US" sz="4500" dirty="0" err="1" smtClean="0"/>
              <a:t>eg</a:t>
            </a:r>
            <a:r>
              <a:rPr lang="en-US" sz="4500" dirty="0" smtClean="0"/>
              <a:t>: for </a:t>
            </a:r>
            <a:r>
              <a:rPr lang="en-US" sz="4500" dirty="0" err="1" smtClean="0"/>
              <a:t>i</a:t>
            </a:r>
            <a:r>
              <a:rPr lang="en-US" sz="4500" dirty="0" smtClean="0"/>
              <a:t> in [5,4,3,2,1]:</a:t>
            </a:r>
          </a:p>
          <a:p>
            <a:pPr marL="457200" lvl="1" indent="0">
              <a:buNone/>
            </a:pPr>
            <a:r>
              <a:rPr lang="en-US" sz="4500" dirty="0"/>
              <a:t>	</a:t>
            </a:r>
            <a:r>
              <a:rPr lang="en-US" sz="4500" dirty="0" smtClean="0"/>
              <a:t>		print </a:t>
            </a:r>
            <a:r>
              <a:rPr lang="en-US" sz="4500" dirty="0" err="1" smtClean="0"/>
              <a:t>i</a:t>
            </a:r>
            <a:endParaRPr lang="en-US" sz="4500" dirty="0" smtClean="0"/>
          </a:p>
          <a:p>
            <a:pPr marL="971550" lvl="1" indent="-514350">
              <a:buAutoNum type="arabicPeriod"/>
            </a:pPr>
            <a:endParaRPr lang="en-US" sz="3800" dirty="0" smtClean="0"/>
          </a:p>
          <a:p>
            <a:pPr marL="971550" lvl="1" indent="-514350">
              <a:buAutoNum type="arabicPeriod"/>
            </a:pPr>
            <a:endParaRPr lang="en-US" sz="3800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6813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350</Words>
  <Application>Microsoft Macintosh PowerPoint</Application>
  <PresentationFormat>On-screen Show (4:3)</PresentationFormat>
  <Paragraphs>145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Python Programming-Basics</vt:lpstr>
      <vt:lpstr>Python Programming</vt:lpstr>
      <vt:lpstr>Dictionaries in Python</vt:lpstr>
      <vt:lpstr>Dictionaries in Python</vt:lpstr>
      <vt:lpstr>Conditional Statement</vt:lpstr>
      <vt:lpstr>Conditional Statement</vt:lpstr>
      <vt:lpstr>Conditional Statement</vt:lpstr>
      <vt:lpstr>Multiway if,elif,else</vt:lpstr>
      <vt:lpstr>Iteration loops</vt:lpstr>
      <vt:lpstr>Python Functions – def()</vt:lpstr>
      <vt:lpstr>Python Functions – Return</vt:lpstr>
      <vt:lpstr>Parameters in def()</vt:lpstr>
      <vt:lpstr>User input function</vt:lpstr>
      <vt:lpstr>Questions??</vt:lpstr>
    </vt:vector>
  </TitlesOfParts>
  <Company>Apple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Sumathi Hariharan</dc:creator>
  <cp:lastModifiedBy>Sumathi Hariharan</cp:lastModifiedBy>
  <cp:revision>23</cp:revision>
  <dcterms:created xsi:type="dcterms:W3CDTF">2017-02-07T00:32:29Z</dcterms:created>
  <dcterms:modified xsi:type="dcterms:W3CDTF">2017-03-21T15:12:32Z</dcterms:modified>
</cp:coreProperties>
</file>