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7388-103D-1647-9563-AE833EA8DFA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6349-4A40-7C4E-B34A-2C6755C51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Screenshots</a:t>
            </a:r>
          </a:p>
          <a:p>
            <a:r>
              <a:rPr lang="en-US" dirty="0" smtClean="0"/>
              <a:t>Advanced Selenium </a:t>
            </a:r>
            <a:r>
              <a:rPr lang="en-US" dirty="0" smtClean="0"/>
              <a:t>Reporting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Screenshot required in automation?</a:t>
            </a:r>
          </a:p>
          <a:p>
            <a:r>
              <a:rPr lang="en-US" dirty="0" smtClean="0"/>
              <a:t>How to capture screenshot in Selenium?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sz="2800" dirty="0" smtClean="0"/>
              <a:t>Capture Facebook login page with username.</a:t>
            </a:r>
          </a:p>
          <a:p>
            <a:r>
              <a:rPr lang="en-US" dirty="0" smtClean="0"/>
              <a:t>How to create </a:t>
            </a:r>
            <a:r>
              <a:rPr lang="en-US" dirty="0" err="1" smtClean="0"/>
              <a:t>Util</a:t>
            </a:r>
            <a:r>
              <a:rPr lang="en-US" dirty="0" smtClean="0"/>
              <a:t> library to utilize the code?</a:t>
            </a:r>
          </a:p>
          <a:p>
            <a:r>
              <a:rPr lang="en-US" dirty="0" smtClean="0"/>
              <a:t>How to take screenshot for failed test case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use advanced GUI reporting tool in Selenium? </a:t>
            </a:r>
            <a:r>
              <a:rPr lang="en-US" dirty="0" err="1" smtClean="0"/>
              <a:t>ExtentReports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Screenshot required in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helps us to understand the flow of application and if the application is behaving correctly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Extensively used for failed test case scenarios</a:t>
            </a:r>
            <a:endParaRPr lang="en-US" dirty="0" smtClean="0"/>
          </a:p>
          <a:p>
            <a:r>
              <a:rPr lang="en-US" dirty="0" smtClean="0"/>
              <a:t>It helps while performing cross browser testing.</a:t>
            </a:r>
          </a:p>
          <a:p>
            <a:r>
              <a:rPr lang="en-US" dirty="0" smtClean="0"/>
              <a:t>It also helps while working on Headless browser to track execution of the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ScreenShot</a:t>
            </a:r>
            <a:r>
              <a:rPr lang="en-US" sz="4000" dirty="0" smtClean="0"/>
              <a:t> for Failed </a:t>
            </a:r>
            <a:r>
              <a:rPr lang="en-US" sz="4000" dirty="0" err="1" smtClean="0"/>
              <a:t>Testcase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/>
              <a:t>ITestResult</a:t>
            </a:r>
            <a:endParaRPr lang="en-US" sz="2800" dirty="0" smtClean="0"/>
          </a:p>
          <a:p>
            <a:r>
              <a:rPr lang="en-US" sz="2800" dirty="0" smtClean="0"/>
              <a:t>Is an interface which keep all information about the test case which we have executed.</a:t>
            </a:r>
          </a:p>
          <a:p>
            <a:r>
              <a:rPr lang="en-US" sz="2800" dirty="0" smtClean="0"/>
              <a:t>It also captures information like test case execution status, test case name etc…</a:t>
            </a:r>
          </a:p>
          <a:p>
            <a:pPr marL="0" indent="0">
              <a:buNone/>
            </a:pPr>
            <a:r>
              <a:rPr lang="en-US" sz="2800" dirty="0" smtClean="0"/>
              <a:t>2. @</a:t>
            </a:r>
            <a:r>
              <a:rPr lang="en-US" sz="2800" dirty="0" err="1" smtClean="0"/>
              <a:t>AfterMethod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Is an annotation in </a:t>
            </a:r>
            <a:r>
              <a:rPr lang="en-US" sz="2800" dirty="0" err="1" smtClean="0"/>
              <a:t>TestNG</a:t>
            </a:r>
            <a:r>
              <a:rPr lang="en-US" sz="2800" dirty="0" smtClean="0"/>
              <a:t> and this will execute after every test</a:t>
            </a:r>
          </a:p>
        </p:txBody>
      </p:sp>
    </p:spTree>
    <p:extLst>
      <p:ext uri="{BB962C8B-B14F-4D97-AF65-F5344CB8AC3E}">
        <p14:creationId xmlns:p14="http://schemas.microsoft.com/office/powerpoint/2010/main" val="21855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Selenium Reporting – </a:t>
            </a:r>
            <a:r>
              <a:rPr lang="en-US" dirty="0" err="1" smtClean="0"/>
              <a:t>ExtentReports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Open source </a:t>
            </a:r>
            <a:r>
              <a:rPr lang="en-US" dirty="0" smtClean="0"/>
              <a:t>tool / reporting </a:t>
            </a:r>
            <a:r>
              <a:rPr lang="en-US" dirty="0"/>
              <a:t>library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an HTML reporting library for Java, which can be used with Selenium </a:t>
            </a:r>
            <a:r>
              <a:rPr lang="en-US" dirty="0" err="1"/>
              <a:t>WebDriver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Provide delightful and responsive UI.</a:t>
            </a:r>
          </a:p>
          <a:p>
            <a:pPr lvl="0"/>
            <a:r>
              <a:rPr lang="en-US" dirty="0"/>
              <a:t>Gives dashboard to the whole run.</a:t>
            </a:r>
          </a:p>
          <a:p>
            <a:pPr lvl="0"/>
            <a:r>
              <a:rPr lang="en-US" dirty="0"/>
              <a:t>Exceptionally easy to utilize API.</a:t>
            </a:r>
          </a:p>
          <a:p>
            <a:pPr lvl="0"/>
            <a:r>
              <a:rPr lang="en-US" dirty="0"/>
              <a:t>Effortlessly coordinate test-runner logs.</a:t>
            </a:r>
          </a:p>
          <a:p>
            <a:pPr lvl="0"/>
            <a:r>
              <a:rPr lang="en-US" dirty="0"/>
              <a:t>Parallel execution of </a:t>
            </a:r>
            <a:r>
              <a:rPr lang="en-US" dirty="0" smtClean="0"/>
              <a:t>classes.</a:t>
            </a:r>
            <a:endParaRPr lang="en-US" dirty="0"/>
          </a:p>
          <a:p>
            <a:pPr lvl="0"/>
            <a:r>
              <a:rPr lang="en-US" dirty="0"/>
              <a:t>It can also be configured on Jenkins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r>
              <a:rPr lang="en-US" dirty="0" smtClean="0"/>
              <a:t> </a:t>
            </a:r>
            <a:r>
              <a:rPr lang="en-US" dirty="0" err="1" smtClean="0"/>
              <a:t>ExtentReports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Jar </a:t>
            </a:r>
            <a:r>
              <a:rPr lang="en-US" dirty="0" smtClean="0"/>
              <a:t>– Extent Reports from Maven repo….</a:t>
            </a:r>
          </a:p>
          <a:p>
            <a:r>
              <a:rPr lang="en-US" dirty="0" smtClean="0"/>
              <a:t>Configure </a:t>
            </a:r>
            <a:r>
              <a:rPr lang="en-US" dirty="0" smtClean="0"/>
              <a:t>Jar</a:t>
            </a:r>
          </a:p>
          <a:p>
            <a:r>
              <a:rPr lang="en-US" dirty="0" smtClean="0"/>
              <a:t>Create Program</a:t>
            </a:r>
          </a:p>
          <a:p>
            <a:r>
              <a:rPr lang="en-US" dirty="0" smtClean="0"/>
              <a:t>Analyze report - </a:t>
            </a:r>
            <a:r>
              <a:rPr lang="en-US" dirty="0" smtClean="0"/>
              <a:t>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7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 you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You can view the total number of test cases and test steps</a:t>
            </a:r>
          </a:p>
          <a:p>
            <a:pPr lvl="0"/>
            <a:r>
              <a:rPr lang="en-US" dirty="0"/>
              <a:t>Start time and End time are displayed</a:t>
            </a:r>
          </a:p>
          <a:p>
            <a:pPr lvl="0"/>
            <a:r>
              <a:rPr lang="en-US" dirty="0"/>
              <a:t>Number of test cases passed, failed, skipped, and so on information is provided</a:t>
            </a:r>
          </a:p>
          <a:p>
            <a:pPr lvl="0"/>
            <a:r>
              <a:rPr lang="en-US" dirty="0"/>
              <a:t>Number of steps of test cases passed, failed, and so on data is given</a:t>
            </a:r>
          </a:p>
          <a:p>
            <a:pPr lvl="0"/>
            <a:r>
              <a:rPr lang="en-US" dirty="0"/>
              <a:t>Pass Percentage of total number of test cases is given</a:t>
            </a:r>
          </a:p>
          <a:p>
            <a:pPr lvl="0"/>
            <a:r>
              <a:rPr lang="en-US" dirty="0"/>
              <a:t>Category Name of the test cases is likewise shown on the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306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Automation Framework</vt:lpstr>
      <vt:lpstr> Agenda</vt:lpstr>
      <vt:lpstr>Why Screenshot required in automation?</vt:lpstr>
      <vt:lpstr>ScreenShot for Failed Testcase</vt:lpstr>
      <vt:lpstr>Selenium Reporting – ExtentReports</vt:lpstr>
      <vt:lpstr>How to configure ExtentReports?</vt:lpstr>
      <vt:lpstr>What info you get?</vt:lpstr>
      <vt:lpstr>Any questions????</vt:lpstr>
    </vt:vector>
  </TitlesOfParts>
  <Company>Apple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Sumathi Hariharan</dc:creator>
  <cp:lastModifiedBy>Sumathi Hariharan</cp:lastModifiedBy>
  <cp:revision>17</cp:revision>
  <dcterms:created xsi:type="dcterms:W3CDTF">2017-03-28T20:24:35Z</dcterms:created>
  <dcterms:modified xsi:type="dcterms:W3CDTF">2017-03-30T23:17:08Z</dcterms:modified>
</cp:coreProperties>
</file>