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08.00pm to 09.00pm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Free For </a:t>
            </a:r>
            <a:r>
              <a:rPr lang="en-IN" dirty="0" err="1"/>
              <a:t>Fullstack</a:t>
            </a:r>
            <a:r>
              <a:rPr lang="en-IN" dirty="0"/>
              <a:t> Students - </a:t>
            </a:r>
            <a:r>
              <a:rPr lang="en-IN" b="1" dirty="0"/>
              <a:t>No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08.00pm to 09.00pm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Node </a:t>
            </a:r>
            <a:r>
              <a:rPr lang="en-US"/>
              <a:t>+ Express + MongoDB -    4/5 </a:t>
            </a:r>
            <a:r>
              <a:rPr lang="en-US" dirty="0"/>
              <a:t>weeks</a:t>
            </a:r>
          </a:p>
          <a:p>
            <a:pPr marL="0" indent="0">
              <a:buNone/>
            </a:pPr>
            <a:r>
              <a:rPr lang="en-US" dirty="0"/>
              <a:t>Others -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Payment Integration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4639</TotalTime>
  <Words>420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23</cp:revision>
  <dcterms:created xsi:type="dcterms:W3CDTF">2022-07-27T10:52:34Z</dcterms:created>
  <dcterms:modified xsi:type="dcterms:W3CDTF">2024-06-07T14:36:55Z</dcterms:modified>
</cp:coreProperties>
</file>