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B7A8-0F2E-441E-6142-32F41CDA6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1C9C8-8463-5310-AADD-34C6082E8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50C2B-09D2-090C-DC62-E885E523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DCCDE-0D21-489E-3B7F-EDB2AE3D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7FB02-F448-15E6-A6B3-5C92864C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515E-7A13-E076-DDAA-904E278E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49514-48AD-00B3-CE2A-6BB382C30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47050-7EDE-6001-ED82-528F14A1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FB2-239F-E9F6-DED8-EE17A7FD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7119-3D88-8429-8AC4-9D9ADEB6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70F29-5364-C765-8E42-74A348252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B2329-5FFA-251C-57B8-7E5D023C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273C-2EA2-7A87-9E8E-7CD06935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15D06-D270-E327-AE71-16C934D2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48737-0CB4-65F9-E801-934F16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3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ED4A-CBF1-997D-C047-84F77978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3F47-E6D0-DF1C-CD1A-9B839408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01913-E8B6-E759-7FD8-59F8F1DD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0920E-9424-C165-E5AF-B98F9971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D20F1-B285-52EB-6DD0-CCF327AF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5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1744-1434-1684-C38F-64523AF2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7290D-E99B-00A7-40E7-ADBF3F599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9995-0F9D-1FAC-BBB2-4665838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0875-A765-6F54-555D-A90F58897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5F579-8164-994B-78AD-34FE9F14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4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7830-E74A-8867-DAEF-E2AA6307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2B6E-ECAE-12CA-9FC9-93DB7B99E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C4272-3FBF-EB3A-DE7F-358FF798A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34438-9124-156C-952C-9F3EF998C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579A0-3F89-2E41-DDD0-A5FB94C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12619-A30C-5BDC-6A0E-E62DCC4E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5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DD8C-5915-B97C-33ED-DE66CCE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4303A-09DA-5A88-811E-3457BD157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31483-DB53-C7D0-E4A5-299E5C52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1F078-356A-1685-4F7B-C37D2938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D5D73-2319-8B03-3EAB-4650EB9C9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45B38B-49AA-82C7-8D50-A142CABD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1BC56-0127-4A67-7F38-C222DC4C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97C21-4525-3B12-F851-C9C8DB3E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3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EA7B-61F7-A39C-EF28-62F207FA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E7B37-4AF2-72AB-D609-453D874D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9F3DA-4C1B-39A3-3DD0-3758A721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A13C-58DF-86AF-CAF9-98E87293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3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092E9-63B3-5BDD-E7C9-2CF24258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AE7FB-00B8-AC1F-BDA7-65D2C48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28FDE-CB2D-4FF6-4E2F-8475A8A3D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528F-D491-9197-E7B4-E9CBACB8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54F9-72E7-C7DB-4EF1-B918401D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570E9-37C0-8A99-1707-3877796E0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A0310-1D5A-7391-8609-03A34356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088F1-821C-471D-9A6C-7836008C2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6CF4F-BA0C-30C2-97DA-90C5073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FF24-61C0-CBB0-15A6-3872B3AC2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94E974-A9B9-2042-1FA5-9B6AF1D69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CFB02-8E59-AC34-9774-AF03A38A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35BC6-8868-B8F6-72EC-4E64AAD1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A764-D52F-30EC-A26C-CC39A284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35772-B425-BE9A-76A4-12E377AC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9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20988-08A6-9227-EFF2-1FB49A07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66E1-64D2-0F5B-4C14-AC03FCE62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2C40D-52EB-7C04-31DC-6AE7BCE5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6D7A0A-25A5-487F-BF75-364A7F28C4F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958D-F978-6866-1ED5-D462A5A3F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224F-71B0-EDBB-482D-336803E38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7B8A43-5FCC-4BF0-893B-8C60B7135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A10-1474-6485-6433-642D0800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71" y="365126"/>
            <a:ext cx="8153400" cy="5819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Email Assistant Architecture diagram: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1893D-474E-2603-74C1-198CCC464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76457" y="1328057"/>
            <a:ext cx="4310743" cy="5725886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Business value proposition:</a:t>
            </a:r>
          </a:p>
          <a:p>
            <a:r>
              <a:rPr lang="en-US" sz="1400" dirty="0"/>
              <a:t>Quick Information Retrieval</a:t>
            </a:r>
          </a:p>
          <a:p>
            <a:r>
              <a:rPr lang="en-US" sz="1400" dirty="0"/>
              <a:t>Improved communication</a:t>
            </a:r>
          </a:p>
          <a:p>
            <a:r>
              <a:rPr lang="en-US" sz="1400" dirty="0"/>
              <a:t>Accuracy and efficiency</a:t>
            </a:r>
          </a:p>
          <a:p>
            <a:r>
              <a:rPr lang="en-US" sz="1400" dirty="0"/>
              <a:t>Time Savings </a:t>
            </a:r>
          </a:p>
          <a:p>
            <a:r>
              <a:rPr lang="en-US" sz="1400" dirty="0"/>
              <a:t>Enhanced customer experience</a:t>
            </a:r>
          </a:p>
          <a:p>
            <a:r>
              <a:rPr lang="en-US" sz="1400" dirty="0"/>
              <a:t>Reduced workload and employee satisfaction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Features of the application:</a:t>
            </a:r>
          </a:p>
          <a:p>
            <a:r>
              <a:rPr lang="en-US" sz="1400" dirty="0"/>
              <a:t>Create draft emails</a:t>
            </a:r>
          </a:p>
          <a:p>
            <a:r>
              <a:rPr lang="en-US" sz="1400" dirty="0"/>
              <a:t>Send emails</a:t>
            </a:r>
          </a:p>
          <a:p>
            <a:r>
              <a:rPr lang="en-US" sz="1400" dirty="0"/>
              <a:t>Retrieve content of the emails</a:t>
            </a:r>
          </a:p>
          <a:p>
            <a:r>
              <a:rPr lang="en-US" sz="1400" dirty="0"/>
              <a:t>Summarizing the content of email</a:t>
            </a:r>
          </a:p>
          <a:p>
            <a:r>
              <a:rPr lang="en-US" sz="1400" dirty="0"/>
              <a:t>Generate reply back emails</a:t>
            </a:r>
          </a:p>
          <a:p>
            <a:r>
              <a:rPr lang="en-US" sz="1400" dirty="0"/>
              <a:t>Searches for the specific information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727A11-BF5F-CAE0-14F3-B5D64C7BEE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84" y="1900002"/>
            <a:ext cx="6632711" cy="3276611"/>
          </a:xfrm>
        </p:spPr>
      </p:pic>
    </p:spTree>
    <p:extLst>
      <p:ext uri="{BB962C8B-B14F-4D97-AF65-F5344CB8AC3E}">
        <p14:creationId xmlns:p14="http://schemas.microsoft.com/office/powerpoint/2010/main" val="138012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Email Assistant Architecture diagram: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Devi, Marpally Latha</dc:creator>
  <cp:lastModifiedBy>Devi, Marpally Latha</cp:lastModifiedBy>
  <cp:revision>3</cp:revision>
  <dcterms:created xsi:type="dcterms:W3CDTF">2024-07-15T09:06:51Z</dcterms:created>
  <dcterms:modified xsi:type="dcterms:W3CDTF">2024-07-15T11:42:38Z</dcterms:modified>
</cp:coreProperties>
</file>