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602EC-3D07-47A0-B1CC-515081A910C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F5448-2E33-4A0C-BB8F-5DB53B34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9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F5448-2E33-4A0C-BB8F-5DB53B347A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BAFB-7EC4-378D-007D-9A733D72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C0569-1957-549F-89C5-BD53F567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D325-CDB1-20CF-5EC4-6DFECB7D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F050A-CA74-16EC-2C09-A74A23A9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3A5F-F209-63ED-7AF9-F92C632F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F882-3B5E-233F-0A18-F64737FF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4DCAE-C4F1-B552-5C5D-3B20A1DD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EE7F-2FC6-8509-40B2-48285080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9439D-043B-D87D-2E07-3A522531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9672-0364-E438-831B-11BCA65C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7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04496-7BBF-BFF7-5925-B2EB87ECF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1FFB-A238-5E88-DF33-2359749EE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4CF9-3EFD-8F00-7DAB-F465F784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207E-35F0-325D-5554-03F442C2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14E9-19EA-CAE9-2E04-2AE0EF94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3F2E-C780-7B1A-2635-853EC7F8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0DED-B61E-411B-050A-E513CEF8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4BC6-9352-75F4-EA16-00B3C057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AA03-F232-0F43-0489-BA9D25EB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567E-B00A-69BB-3093-B153F021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392A-D860-FA08-07FA-CB64EC68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EE912-9577-6A4D-C02F-520EC17E5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9DE6-4DCF-575D-3D23-8A915169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6B12-0CBA-1E09-06E3-E6928A4E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3E24-5AC7-6D0F-5335-4786FB77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DCC9-393C-5D33-5596-08C7FEB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BBEC-617A-81B6-D405-04C310AD0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BEE1C-3508-D56C-C83D-0B9E3DD8C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288B9-D1EB-EE17-9A91-7AA2522C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82CD6-5830-6762-1AB9-C5E1E317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3132-0C11-C75D-CE09-280A10B9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9AB8-02CE-EE1E-F24F-47CF0F8E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428D-1382-5CDD-3352-3ED6F808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AB17B-AA5B-876E-FB4A-7A75D3F2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221AE-908B-2E8B-EBC9-AF320EE11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4C99A-0868-E497-08D7-8D01C8638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C9C8D-D9D7-2951-D5F9-8286B288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8A415-77DA-CBE5-2D2D-4B5CBD3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08A06-C0CF-D9EB-6EE6-02695E10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7029-D19F-D689-6C54-06A9E6D9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8C3FE-0F9D-BBDE-D37B-9926A34C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40C1E-4C09-86AC-5730-F11B5D88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1F0A8-E7B7-3258-627B-E717088F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7D2E9-444C-16AE-4C5C-1F71ECFA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D33E0-A7D1-8B4E-585D-28A8050B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D5181-29C3-E02E-B901-070069E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5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AA16-96C0-974B-56DC-DA5E59BC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5E60-4643-C85D-C3F7-06F83F40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815A8-7C9C-A565-E845-E3830A109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AEEB-8EA1-33B1-C49E-428C4BD4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51B50-817D-1EEC-C25D-868831F0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966E3-4455-5C95-41AA-D33BDF86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0DD9-91D8-80A6-AE9B-109DCA26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C0DE2-F685-7C28-9630-6EE7C3E3C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BB4AE-C9C2-BBEB-6849-CAF9DCF18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84EDD-56D7-B847-14C5-D9A3D962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CDDAD-D2CD-D237-83DF-6436AF32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BFF1E-E2C3-F33B-1C38-77E48187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DEA70-8B8D-077E-D518-C9B53579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B13E5-3C9F-D7CF-1ED0-9A7B59D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6568-BBA0-6198-0C59-3C7682F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E48D65-C46C-4539-A00A-41B7B2EBC84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4759-B9F9-8F26-3A96-4B816A5C9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9EF5-21E1-7BED-05BF-E211B5D7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83B3B-6294-4A54-94A3-FFF6300AE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D8EA-24D5-C75C-ECD4-2BEB538F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4496"/>
            <a:ext cx="10210800" cy="5601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PDF based chatbot architecture diagram: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D3E58-A566-4AA6-81D0-5A25895E8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86" y="1278619"/>
            <a:ext cx="4953000" cy="5344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Business value proposition:</a:t>
            </a:r>
          </a:p>
          <a:p>
            <a:r>
              <a:rPr lang="en-US" sz="1400" dirty="0"/>
              <a:t>Efficient Document processing</a:t>
            </a:r>
          </a:p>
          <a:p>
            <a:r>
              <a:rPr lang="en-US" sz="1400" dirty="0"/>
              <a:t>Enhanced User Interaction</a:t>
            </a:r>
          </a:p>
          <a:p>
            <a:r>
              <a:rPr lang="en-US" sz="1400" dirty="0"/>
              <a:t>Automated Content Analysis</a:t>
            </a:r>
          </a:p>
          <a:p>
            <a:r>
              <a:rPr lang="en-US" sz="1400" dirty="0"/>
              <a:t>Scalability and Flexibility</a:t>
            </a:r>
          </a:p>
          <a:p>
            <a:r>
              <a:rPr lang="en-US" sz="1400" dirty="0"/>
              <a:t>Insight Generation</a:t>
            </a:r>
          </a:p>
          <a:p>
            <a:r>
              <a:rPr lang="en-US" sz="1400" dirty="0"/>
              <a:t>Free of cost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How does it work?</a:t>
            </a:r>
          </a:p>
          <a:p>
            <a:r>
              <a:rPr lang="en-US" sz="1400" dirty="0"/>
              <a:t>Used Google Generative AI Embeddings</a:t>
            </a:r>
          </a:p>
          <a:p>
            <a:r>
              <a:rPr lang="en-US" sz="1400" dirty="0"/>
              <a:t>Stored embeddings in FAISS vector store</a:t>
            </a:r>
          </a:p>
          <a:p>
            <a:r>
              <a:rPr lang="en-US" sz="1400" dirty="0"/>
              <a:t>Written custom prompt for LLM for response generation</a:t>
            </a:r>
          </a:p>
          <a:p>
            <a:r>
              <a:rPr lang="en-US" sz="1400" dirty="0"/>
              <a:t>Used Gemini-pro LLM model from Google</a:t>
            </a:r>
          </a:p>
          <a:p>
            <a:r>
              <a:rPr lang="en-US" sz="1400" dirty="0"/>
              <a:t>Based on similarity search, response is generated by LLM</a:t>
            </a:r>
          </a:p>
          <a:p>
            <a:r>
              <a:rPr lang="en-US" sz="1400" dirty="0"/>
              <a:t>Integrated with </a:t>
            </a:r>
            <a:r>
              <a:rPr lang="en-US" sz="1400" dirty="0" err="1"/>
              <a:t>Streamlit</a:t>
            </a:r>
            <a:r>
              <a:rPr lang="en-US" sz="1400" dirty="0"/>
              <a:t> for user interface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1664F30-45C5-B302-651C-2184576841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835DC0-6E8A-AEF3-3CCF-25214C7E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6" y="1863814"/>
            <a:ext cx="6292157" cy="42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2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74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PDF based chatbot architecture diagram: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based chatbot architecture diagram:</dc:title>
  <dc:creator>Devi, Marpally Latha</dc:creator>
  <cp:lastModifiedBy>Devi, Marpally Latha</cp:lastModifiedBy>
  <cp:revision>16</cp:revision>
  <dcterms:created xsi:type="dcterms:W3CDTF">2024-07-04T11:16:40Z</dcterms:created>
  <dcterms:modified xsi:type="dcterms:W3CDTF">2024-07-08T10:52:43Z</dcterms:modified>
</cp:coreProperties>
</file>