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05D62-830A-88F6-82D4-87D11D185C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ABCD87-E7D4-009E-F436-6EDA931EC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32206-7227-88E1-FFAE-0CFF2C0D0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7AEC2-DB57-4DFA-B5B3-6C4F49936DA6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DBCD1-9FF4-99E2-6A9E-8A911A520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141411-A1C9-BC25-F5C3-BE1D8F692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BAC21-1587-4C67-88D3-5E5CB0A08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073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E4206-914D-958E-E082-5124D2FBC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4D21BE-0149-BD29-09BE-D9E5BE4963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35BFA4-2CE5-F858-CD07-8459AC4F4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7AEC2-DB57-4DFA-B5B3-6C4F49936DA6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75BAA-8707-4194-B674-05D28AF07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7957E9-AB02-27E3-A3E8-34FC27FDB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BAC21-1587-4C67-88D3-5E5CB0A08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131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FBB2BD-DD75-0969-5D86-AC0A00EADB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C9C7CF-6461-35EA-36F9-7BC931971B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E0F0B-2E3D-F916-B9DF-3F0C05C85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7AEC2-DB57-4DFA-B5B3-6C4F49936DA6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FD9A7-E373-E5B8-B15B-936234CD9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B7B70-F8D6-44F8-828F-B72AECEE6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BAC21-1587-4C67-88D3-5E5CB0A08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538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B7A9D-7808-A408-1398-2E74D8A21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0761B-EA50-E213-1917-C54C341AD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BC739-F239-ED98-D200-826515D26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7AEC2-DB57-4DFA-B5B3-6C4F49936DA6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CEAB65-B773-E25B-FCCA-74B6BC921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E7FB5-F232-84A8-42BC-480438E0D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BAC21-1587-4C67-88D3-5E5CB0A08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52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CDA2C-007B-689A-31B0-0FBFF52C7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72459D-9464-2576-5E89-A60CAEE71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0320B-F77A-14F2-F7AA-52B54DE03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7AEC2-DB57-4DFA-B5B3-6C4F49936DA6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DCA19A-F77D-112E-27AA-2F09D35AE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8C1C9-682C-6D04-EF33-B9C3D5246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BAC21-1587-4C67-88D3-5E5CB0A08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025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E8DED-4512-BAE7-99A8-829DCB768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192FA-AD1D-7FB5-D222-507FB8C4E6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6E0F7F-A23C-60DD-7C9E-D291E178ED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A2BFC-D3A5-184B-58F8-F06E7F607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7AEC2-DB57-4DFA-B5B3-6C4F49936DA6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F0F4F7-E4F6-26E2-F20F-8DD86691E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479744-864D-ED0C-A1A3-F97E1DDB7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BAC21-1587-4C67-88D3-5E5CB0A08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025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3E92E-ED90-F7E7-D799-17F57C4A1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5ACCD6-5E8B-6E8F-D9A2-826E6E6B6F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502E43-ED9A-B9A3-6941-98BA2E4D66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C4AD70-36C4-BFC5-CCC8-C6724DB1ED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B542A5-ED8D-59D9-4710-F4EBAB4A8A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3F4262-8DFF-6333-E621-0DD42760D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7AEC2-DB57-4DFA-B5B3-6C4F49936DA6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EF2DC8-1F05-451A-1F31-6851A3170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150B9D-632A-6D35-339B-64928813E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BAC21-1587-4C67-88D3-5E5CB0A08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469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E03AB-38BF-D1BC-A1F6-B13CDBF22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980FE2-401A-E5C5-A30C-20B4DFFA7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7AEC2-DB57-4DFA-B5B3-6C4F49936DA6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E33CCE-8156-FC66-9CCB-473524BF4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E5167D-4BEA-6384-A3C0-45825DEF1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BAC21-1587-4C67-88D3-5E5CB0A08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007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58C08B-9F78-9540-53B8-963CE0B2D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7AEC2-DB57-4DFA-B5B3-6C4F49936DA6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D29375-FA96-9AAB-0CC4-0DB99CFC1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EE991B-2138-F67E-A4AA-BE22D5DE4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BAC21-1587-4C67-88D3-5E5CB0A08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276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3F4D5-C97D-6A9E-A84C-EB89E3C8F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3284A-B11B-52BD-4595-EFF2731C9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179FFC-0C06-8ED8-2BEC-75FB81398D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9A8201-9931-4F83-E83A-CA5666FF7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7AEC2-DB57-4DFA-B5B3-6C4F49936DA6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F9788E-F5BE-9B6C-AAB8-119598216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CB8D32-011B-B767-0B6E-0C223E3E1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BAC21-1587-4C67-88D3-5E5CB0A08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559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8F9DE-1ADF-2A33-024A-55A67355B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F40B2C-2963-F7D9-F6FD-5E1E55C117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953BAB-A70A-E0AF-D66E-33AFD9F6E6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DB5800-8142-0FE5-3683-C4CE7618B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7AEC2-DB57-4DFA-B5B3-6C4F49936DA6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BD2728-6568-C1A0-AFFE-A6E981B9E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476B0B-9C60-A9ED-0238-8CB51037F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BAC21-1587-4C67-88D3-5E5CB0A08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46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B1F3F2-978B-ACED-614C-1453EBD58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F18B95-EC69-0B20-78DD-AC8DBD876B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F5ABC-63D3-5852-82D8-02D552CE01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77AEC2-DB57-4DFA-B5B3-6C4F49936DA6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10D63A-DE47-A611-D7D6-5DAEE75CE1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9EC17-6F34-FCC6-9388-73B1EC3805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DBAC21-1587-4C67-88D3-5E5CB0A08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9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AF106-9153-AAB0-C627-B3BDABDC4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374086" cy="712561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SQL chatbot architecture diagram:</a:t>
            </a:r>
            <a:endParaRPr lang="en-US" dirty="0"/>
          </a:p>
        </p:txBody>
      </p:sp>
      <p:pic>
        <p:nvPicPr>
          <p:cNvPr id="6" name="Content Placeholder 5" descr="A diagram of a software system&#10;&#10;Description automatically generated with medium confidence">
            <a:extLst>
              <a:ext uri="{FF2B5EF4-FFF2-40B4-BE49-F238E27FC236}">
                <a16:creationId xmlns:a16="http://schemas.microsoft.com/office/drawing/2014/main" id="{30751D75-B6C2-4B2E-508A-ED3F9E9C81D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194299"/>
            <a:ext cx="6321648" cy="312881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D77EB6-4F0F-AFF2-3C6C-F250818D94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39743" y="1436914"/>
            <a:ext cx="4223656" cy="50559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B050"/>
                </a:solidFill>
              </a:rPr>
              <a:t>Business value proposition:</a:t>
            </a:r>
          </a:p>
          <a:p>
            <a:r>
              <a:rPr lang="en-US" sz="1400" dirty="0"/>
              <a:t>Efficient data retrieval</a:t>
            </a:r>
          </a:p>
          <a:p>
            <a:r>
              <a:rPr lang="en-US" sz="1400" dirty="0"/>
              <a:t>Improved decision making</a:t>
            </a:r>
          </a:p>
          <a:p>
            <a:r>
              <a:rPr lang="en-US" sz="1400" dirty="0"/>
              <a:t>Reduced manual effort</a:t>
            </a:r>
          </a:p>
          <a:p>
            <a:r>
              <a:rPr lang="en-US" sz="1400" dirty="0"/>
              <a:t>Quick data analysis</a:t>
            </a:r>
          </a:p>
          <a:p>
            <a:r>
              <a:rPr lang="en-US" sz="1400" dirty="0"/>
              <a:t>Increased efficiency</a:t>
            </a:r>
          </a:p>
          <a:p>
            <a:r>
              <a:rPr lang="en-US" sz="1400" dirty="0"/>
              <a:t>Improved accuracy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B050"/>
                </a:solidFill>
              </a:rPr>
              <a:t>Features of the application:</a:t>
            </a:r>
          </a:p>
          <a:p>
            <a:r>
              <a:rPr lang="en-US" sz="1400" dirty="0"/>
              <a:t>Dynamic SQL query generation</a:t>
            </a:r>
          </a:p>
          <a:p>
            <a:r>
              <a:rPr lang="en-US" sz="1400" dirty="0"/>
              <a:t>Customizable responses</a:t>
            </a:r>
          </a:p>
          <a:p>
            <a:r>
              <a:rPr lang="en-US" sz="1400" dirty="0"/>
              <a:t>Data visualization charts</a:t>
            </a:r>
          </a:p>
          <a:p>
            <a:r>
              <a:rPr lang="en-US" sz="1400" dirty="0"/>
              <a:t>Data security </a:t>
            </a:r>
          </a:p>
          <a:p>
            <a:r>
              <a:rPr lang="en-US" sz="1400" dirty="0"/>
              <a:t>Access control</a:t>
            </a:r>
          </a:p>
          <a:p>
            <a:r>
              <a:rPr lang="en-US" sz="1400" dirty="0"/>
              <a:t>Interactive User Interface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42945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46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SQL chatbot architecture diagram: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Devi, Marpally Latha</dc:creator>
  <cp:lastModifiedBy>Devi, Marpally Latha</cp:lastModifiedBy>
  <cp:revision>3</cp:revision>
  <dcterms:created xsi:type="dcterms:W3CDTF">2024-07-22T08:56:06Z</dcterms:created>
  <dcterms:modified xsi:type="dcterms:W3CDTF">2024-07-22T09:50:49Z</dcterms:modified>
</cp:coreProperties>
</file>