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G.Latha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2422k2260 and asbru092422k2260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Bsc.Computer Science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college Udumalpet/Bharathiar University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9" name="Google Shape;3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2" name="Google Shape;5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"/>
          <p:cNvSpPr txBox="1"/>
          <p:nvPr/>
        </p:nvSpPr>
        <p:spPr>
          <a:xfrm flipH="1" rot="291">
            <a:off x="884064" y="2477207"/>
            <a:ext cx="70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Full stock developer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8" name="Google Shape;68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Google Shape;70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>
            <p:ph type="title"/>
          </p:nvPr>
        </p:nvSpPr>
        <p:spPr>
          <a:xfrm>
            <a:off x="834075" y="575045"/>
            <a:ext cx="5637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34075" y="2019288"/>
            <a:ext cx="300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website or application needs both front-end and back-end development. Users face problems when the site is not user-friendly or when data is not managed properly. A full stack developer can solve this by creating a responsive design for users and building a strong backend for data storage and processing. This will help the system run smoothly and meet user needs.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8" name="Google Shape;78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288396" y="1662756"/>
            <a:ext cx="3533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This project is about creating a complete web application.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front-end is designed to be simple and user-friendly.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back-end is built to store and manage data safely.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project connects both front-end and back-end for smooth use.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 shows the skills of a full stack developer in building a full system.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>
            <p:ph type="title"/>
          </p:nvPr>
        </p:nvSpPr>
        <p:spPr>
          <a:xfrm>
            <a:off x="475159" y="436634"/>
            <a:ext cx="50145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723888" y="1434425"/>
            <a:ext cx="3000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People who use the website or application (customers, clients, or visitors).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Admins or staff who manage data and update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Business owners who use the system to grow their services.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👉 In simple words: End users are the people who interact with the application to get information, services, or perform tasks.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