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504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544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50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7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4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283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90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98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80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0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5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66A7-9343-4C22-8F7A-7A13882A7508}" type="datetimeFigureOut">
              <a:rPr lang="en-NZ" smtClean="0"/>
              <a:t>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BF76-F82A-447C-9D31-94C870BE93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8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74995" r="79131" b="7674"/>
          <a:stretch/>
        </p:blipFill>
        <p:spPr bwMode="auto">
          <a:xfrm>
            <a:off x="1195754" y="4721469"/>
            <a:ext cx="94956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56831" r="59888" b="26172"/>
          <a:stretch/>
        </p:blipFill>
        <p:spPr bwMode="auto">
          <a:xfrm>
            <a:off x="2189285" y="3763108"/>
            <a:ext cx="905608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2" t="1504" r="40289" b="81331"/>
          <a:stretch/>
        </p:blipFill>
        <p:spPr bwMode="auto">
          <a:xfrm>
            <a:off x="3275856" y="2857501"/>
            <a:ext cx="923192" cy="9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4" t="1671" r="21045" b="81331"/>
          <a:stretch/>
        </p:blipFill>
        <p:spPr bwMode="auto">
          <a:xfrm>
            <a:off x="3596050" y="4005064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3" t="1500" r="1266" b="81502"/>
          <a:stretch/>
        </p:blipFill>
        <p:spPr bwMode="auto">
          <a:xfrm>
            <a:off x="4097214" y="852854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56826" r="79667" b="26176"/>
          <a:stretch/>
        </p:blipFill>
        <p:spPr bwMode="auto">
          <a:xfrm>
            <a:off x="4999039" y="2492896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1338" r="59889" b="81331"/>
          <a:stretch/>
        </p:blipFill>
        <p:spPr bwMode="auto">
          <a:xfrm>
            <a:off x="2051720" y="1124744"/>
            <a:ext cx="923192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reviews.123rf.com/images/greyjj/greyjj1311/greyjj131100001/23362019-Vector-major-appliances-icons-set-Stock-Vector-pictogram-icon-heater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67733" r="67770" b="3221"/>
          <a:stretch/>
        </p:blipFill>
        <p:spPr bwMode="auto">
          <a:xfrm>
            <a:off x="4355976" y="5196253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reviews.123rf.com/images/greyjj/greyjj1311/greyjj131100001/23362019-Vector-major-appliances-icons-set-Stock-Vector-pictogram-icon-heater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67733" r="35335" b="3543"/>
          <a:stretch/>
        </p:blipFill>
        <p:spPr bwMode="auto">
          <a:xfrm>
            <a:off x="6685386" y="3202102"/>
            <a:ext cx="910508" cy="9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00192" y="5125915"/>
            <a:ext cx="914401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4" name="Picture 2" descr="http://images.clipartpanda.com/light-bulb-idea-icon-depositphotos_11116002-light-bulb-icon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3085" r="18334" b="2345"/>
          <a:stretch/>
        </p:blipFill>
        <p:spPr bwMode="auto">
          <a:xfrm>
            <a:off x="971600" y="2636912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thumbs.dreamstime.com/z/grounded-power-plug-vector-illustration-6109793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2"/>
          <a:stretch/>
        </p:blipFill>
        <p:spPr bwMode="auto">
          <a:xfrm>
            <a:off x="558361" y="1120624"/>
            <a:ext cx="914401" cy="8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5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74995" r="79131" b="7674"/>
          <a:stretch/>
        </p:blipFill>
        <p:spPr bwMode="auto">
          <a:xfrm>
            <a:off x="1195754" y="4721469"/>
            <a:ext cx="94956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56831" r="59888" b="26172"/>
          <a:stretch/>
        </p:blipFill>
        <p:spPr bwMode="auto">
          <a:xfrm>
            <a:off x="2189285" y="3763108"/>
            <a:ext cx="905608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2" t="1504" r="40289" b="81331"/>
          <a:stretch/>
        </p:blipFill>
        <p:spPr bwMode="auto">
          <a:xfrm>
            <a:off x="3275856" y="2857501"/>
            <a:ext cx="923192" cy="9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4" t="1671" r="21045" b="81331"/>
          <a:stretch/>
        </p:blipFill>
        <p:spPr bwMode="auto">
          <a:xfrm>
            <a:off x="5644553" y="3785255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3" t="1500" r="1266" b="81502"/>
          <a:stretch/>
        </p:blipFill>
        <p:spPr bwMode="auto">
          <a:xfrm>
            <a:off x="4097214" y="852854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56826" r="79667" b="26176"/>
          <a:stretch/>
        </p:blipFill>
        <p:spPr bwMode="auto">
          <a:xfrm>
            <a:off x="4999039" y="2492896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umbs.dreamstime.com/z/home-appliance-icons-vector-set-electronic-using-3591066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1338" r="59889" b="81331"/>
          <a:stretch/>
        </p:blipFill>
        <p:spPr bwMode="auto">
          <a:xfrm>
            <a:off x="2051720" y="1124744"/>
            <a:ext cx="923192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reviews.123rf.com/images/greyjj/greyjj1311/greyjj131100001/23362019-Vector-major-appliances-icons-set-Stock-Vector-pictogram-icon-heater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67733" r="67770" b="3221"/>
          <a:stretch/>
        </p:blipFill>
        <p:spPr bwMode="auto">
          <a:xfrm>
            <a:off x="6228183" y="248410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reviews.123rf.com/images/greyjj/greyjj1311/greyjj131100001/23362019-Vector-major-appliances-icons-set-Stock-Vector-pictogram-icon-heater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67733" r="35335" b="3543"/>
          <a:stretch/>
        </p:blipFill>
        <p:spPr bwMode="auto">
          <a:xfrm>
            <a:off x="7020272" y="4941168"/>
            <a:ext cx="910508" cy="9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clipartpanda.com/light-bulb-idea-icon-depositphotos_11116002-light-bulb-icon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3085" r="18334" b="2345"/>
          <a:stretch/>
        </p:blipFill>
        <p:spPr bwMode="auto">
          <a:xfrm>
            <a:off x="5143219" y="4944745"/>
            <a:ext cx="914401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851920" y="5013176"/>
            <a:ext cx="914401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8" name="Picture 4" descr="http://thumbs.dreamstime.com/z/grounded-power-plug-vector-illustration-6109793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2"/>
          <a:stretch/>
        </p:blipFill>
        <p:spPr bwMode="auto">
          <a:xfrm>
            <a:off x="1195754" y="2636912"/>
            <a:ext cx="914401" cy="8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6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 Karthigaa Murugesan</dc:creator>
  <cp:lastModifiedBy>Latha Karthigaa Murugesan</cp:lastModifiedBy>
  <cp:revision>5</cp:revision>
  <dcterms:created xsi:type="dcterms:W3CDTF">2015-03-07T00:07:52Z</dcterms:created>
  <dcterms:modified xsi:type="dcterms:W3CDTF">2015-03-07T01:04:18Z</dcterms:modified>
</cp:coreProperties>
</file>