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C848-7F7C-4D8B-8683-20F52D1AEE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C5F4-419D-4643-9480-D66EB1F3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4C5F4-419D-4643-9480-D66EB1F38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6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6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E871-91B8-E416-9A63-77F7B0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023B-98C9-7B36-75FC-A4B59A6C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A0C67-7888-E684-92DC-0AC7DBFB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DDD2-2800-D15C-49FF-5155C3768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2CB6-7E12-5415-1638-CA2BD0A18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6DBE4-046E-9897-1476-0A0B80D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995AC-F01E-8C8E-3DB6-AF571FF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6D84-F570-D081-2BE0-3C03867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F5D417-0573-4C77-9333-BFDD7165D00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ADD9-9733-6080-CCC6-C6D250A69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Release Inventory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E8BC6-0BFE-C7CB-41A8-C4E7F26F2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Leah Latham, Chase Scarboro, Adrian Sandoval, &amp; Hannah Carnes</a:t>
            </a:r>
          </a:p>
        </p:txBody>
      </p:sp>
    </p:spTree>
    <p:extLst>
      <p:ext uri="{BB962C8B-B14F-4D97-AF65-F5344CB8AC3E}">
        <p14:creationId xmlns:p14="http://schemas.microsoft.com/office/powerpoint/2010/main" val="37762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9CC7-0651-50AC-5756-D8BED722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B2F2B3-E4D8-1686-EF83-AD8BA0F7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702" y="2124130"/>
            <a:ext cx="4873474" cy="679994"/>
          </a:xfrm>
        </p:spPr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AC69C2-AB62-7DE9-0663-3C0841873E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04124"/>
            <a:ext cx="5106027" cy="2987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began with a csv containing 119 columns</a:t>
            </a:r>
          </a:p>
          <a:p>
            <a:r>
              <a:rPr lang="en-US" dirty="0"/>
              <a:t>decided on the important columns, such as industry, chemical type, carcinogen status, amount dumped and more.</a:t>
            </a:r>
          </a:p>
          <a:p>
            <a:r>
              <a:rPr lang="en-US" dirty="0"/>
              <a:t>decided anything less than 1000 would not be included (chemicals)</a:t>
            </a:r>
          </a:p>
          <a:p>
            <a:r>
              <a:rPr lang="en-US" dirty="0"/>
              <a:t>Decided anything less than 500 would not be included (parent company)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992343-07B5-17F4-E2A4-63647922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97" y="2124130"/>
            <a:ext cx="4881804" cy="679994"/>
          </a:xfrm>
        </p:spPr>
        <p:txBody>
          <a:bodyPr/>
          <a:lstStyle/>
          <a:p>
            <a:r>
              <a:rPr lang="en-US" dirty="0"/>
              <a:t>CLEANED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8C7D53-FBE9-0048-C1FE-10865F838C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804124"/>
            <a:ext cx="5105401" cy="2987075"/>
          </a:xfrm>
        </p:spPr>
        <p:txBody>
          <a:bodyPr/>
          <a:lstStyle/>
          <a:p>
            <a:r>
              <a:rPr lang="en-US" dirty="0"/>
              <a:t>After cleaning, we ended up with 19 columns of data</a:t>
            </a:r>
          </a:p>
          <a:p>
            <a:r>
              <a:rPr lang="en-US" dirty="0"/>
              <a:t>We separated the states into regions </a:t>
            </a:r>
          </a:p>
          <a:p>
            <a:r>
              <a:rPr lang="en-US" dirty="0"/>
              <a:t>Decided to separate the tribal land into its own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dirty="0"/>
              <a:t>Began with one csv</a:t>
            </a:r>
          </a:p>
          <a:p>
            <a:r>
              <a:rPr lang="en-US" dirty="0"/>
              <a:t>Cleaned the data and broke it up into 4 more manageable csv files</a:t>
            </a:r>
          </a:p>
          <a:p>
            <a:pPr lvl="1"/>
            <a:r>
              <a:rPr lang="en-US" dirty="0"/>
              <a:t>Tribes.csv</a:t>
            </a:r>
          </a:p>
          <a:p>
            <a:pPr lvl="1"/>
            <a:r>
              <a:rPr lang="en-US" dirty="0"/>
              <a:t>Chemicals.csv</a:t>
            </a:r>
          </a:p>
          <a:p>
            <a:pPr lvl="1"/>
            <a:r>
              <a:rPr lang="en-US" dirty="0"/>
              <a:t>Industry.csv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finally, tri_data.csv</a:t>
            </a:r>
          </a:p>
        </p:txBody>
      </p:sp>
    </p:spTree>
    <p:extLst>
      <p:ext uri="{BB962C8B-B14F-4D97-AF65-F5344CB8AC3E}">
        <p14:creationId xmlns:p14="http://schemas.microsoft.com/office/powerpoint/2010/main" val="39093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dirty="0"/>
              <a:t>Took the 4 csv files from the </a:t>
            </a:r>
            <a:r>
              <a:rPr lang="en-US" dirty="0" err="1"/>
              <a:t>jupyter</a:t>
            </a:r>
            <a:r>
              <a:rPr lang="en-US" dirty="0"/>
              <a:t> notebook to create the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flask-powered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7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dirty="0"/>
              <a:t>The html/</a:t>
            </a:r>
            <a:r>
              <a:rPr lang="en-US" dirty="0" err="1"/>
              <a:t>css</a:t>
            </a:r>
            <a:r>
              <a:rPr lang="en-US" dirty="0"/>
              <a:t> laid out the dashboard</a:t>
            </a:r>
          </a:p>
          <a:p>
            <a:pPr lvl="1"/>
            <a:r>
              <a:rPr lang="en-US" dirty="0"/>
              <a:t>Made sure to include a map and three interactive visuals</a:t>
            </a:r>
          </a:p>
          <a:p>
            <a:r>
              <a:rPr lang="en-US" dirty="0"/>
              <a:t>Included several options for an interactive map to display our findings</a:t>
            </a:r>
          </a:p>
          <a:p>
            <a:pPr lvl="1"/>
            <a:r>
              <a:rPr lang="en-US" dirty="0"/>
              <a:t>Street map and dark mode options</a:t>
            </a:r>
          </a:p>
          <a:p>
            <a:pPr lvl="1"/>
            <a:r>
              <a:rPr lang="en-US" dirty="0"/>
              <a:t>Drop down menus to give site-users several different options on what to view, including drop down menus also ensured the map was not too cluttered </a:t>
            </a:r>
          </a:p>
          <a:p>
            <a:pPr lvl="1"/>
            <a:r>
              <a:rPr lang="en-US" dirty="0"/>
              <a:t>Provided the option to filter by carcinogens and federal facilities</a:t>
            </a:r>
          </a:p>
          <a:p>
            <a:r>
              <a:rPr lang="en-US" dirty="0"/>
              <a:t>Provided the option to view by region for charts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dirty="0"/>
              <a:t>Utilized chart.js to create the bar chart and bubble chart. This satisfied the requirement of using a </a:t>
            </a:r>
            <a:r>
              <a:rPr lang="en-US" dirty="0" err="1"/>
              <a:t>javascript</a:t>
            </a:r>
            <a:r>
              <a:rPr lang="en-US" dirty="0"/>
              <a:t> library we had not yet used in class</a:t>
            </a:r>
          </a:p>
          <a:p>
            <a:r>
              <a:rPr lang="en-US" dirty="0"/>
              <a:t>Added region data into the </a:t>
            </a:r>
            <a:r>
              <a:rPr lang="en-US" dirty="0" err="1"/>
              <a:t>javascript</a:t>
            </a:r>
            <a:r>
              <a:rPr lang="en-US" dirty="0"/>
              <a:t> portion </a:t>
            </a:r>
          </a:p>
          <a:p>
            <a:r>
              <a:rPr lang="en-US" dirty="0"/>
              <a:t>Utilized leaflet to create the main map visual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D310-913E-501E-B576-6213ABB4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68D8-1F92-C2DA-099B-9F406359021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338BD-B4ED-0E5F-AD64-1453E622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[ENTER URL HERE]</a:t>
            </a:r>
          </a:p>
        </p:txBody>
      </p:sp>
    </p:spTree>
    <p:extLst>
      <p:ext uri="{BB962C8B-B14F-4D97-AF65-F5344CB8AC3E}">
        <p14:creationId xmlns:p14="http://schemas.microsoft.com/office/powerpoint/2010/main" val="26929228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123</TotalTime>
  <Words>294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Toxic Release Inventory Dashboard</vt:lpstr>
      <vt:lpstr>Source Data</vt:lpstr>
      <vt:lpstr>Jupyter Notebook</vt:lpstr>
      <vt:lpstr>Sql dATABASE</vt:lpstr>
      <vt:lpstr>Python flask-powered api</vt:lpstr>
      <vt:lpstr>Html/css</vt:lpstr>
      <vt:lpstr>jAVASCRIPT</vt:lpstr>
      <vt:lpstr>Github pages: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Release Inventory Dashboard</dc:title>
  <dc:creator>Leah Latham</dc:creator>
  <cp:lastModifiedBy>Hannah Carnes</cp:lastModifiedBy>
  <cp:revision>3</cp:revision>
  <dcterms:created xsi:type="dcterms:W3CDTF">2023-09-19T02:01:05Z</dcterms:created>
  <dcterms:modified xsi:type="dcterms:W3CDTF">2023-09-26T02:55:43Z</dcterms:modified>
</cp:coreProperties>
</file>