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9AF06-C292-4A5D-B474-80499F1B144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4056-821B-4AEB-89B8-AA754261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6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48A-3458-44D5-940C-79EBABFAD5B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data-science-salaries-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BB4F-D718-2F08-F271-188D7C60E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Salaries – Managing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1D70E-C395-0CAA-17A8-4DA59039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By: </a:t>
            </a:r>
            <a:r>
              <a:rPr lang="en-US" dirty="0" err="1"/>
              <a:t>leah</a:t>
            </a:r>
            <a:r>
              <a:rPr lang="en-US" dirty="0"/>
              <a:t> Latham, Jonah </a:t>
            </a:r>
            <a:r>
              <a:rPr lang="en-US" dirty="0" err="1"/>
              <a:t>foeday</a:t>
            </a:r>
            <a:r>
              <a:rPr lang="en-US" dirty="0"/>
              <a:t>, </a:t>
            </a:r>
            <a:r>
              <a:rPr lang="en-US" dirty="0" err="1"/>
              <a:t>manroop</a:t>
            </a:r>
            <a:r>
              <a:rPr lang="en-US" dirty="0"/>
              <a:t> gill, </a:t>
            </a:r>
          </a:p>
          <a:p>
            <a:r>
              <a:rPr lang="en-US" dirty="0" err="1"/>
              <a:t>murtatha</a:t>
            </a:r>
            <a:r>
              <a:rPr lang="en-US" dirty="0"/>
              <a:t> </a:t>
            </a:r>
            <a:r>
              <a:rPr lang="en-US" dirty="0" err="1"/>
              <a:t>alwan</a:t>
            </a:r>
            <a:r>
              <a:rPr lang="en-US" dirty="0"/>
              <a:t>, &amp; Alicia hill</a:t>
            </a:r>
          </a:p>
        </p:txBody>
      </p:sp>
    </p:spTree>
    <p:extLst>
      <p:ext uri="{BB962C8B-B14F-4D97-AF65-F5344CB8AC3E}">
        <p14:creationId xmlns:p14="http://schemas.microsoft.com/office/powerpoint/2010/main" val="6844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Analyzed Data Science salaries from 2020 to 2023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https://www.kaggle.com/datasets/iamsouravbanerjee/data-science-salaries-2023</a:t>
            </a:r>
            <a:endParaRPr lang="en-US" dirty="0"/>
          </a:p>
          <a:p>
            <a:r>
              <a:rPr lang="en-US" dirty="0"/>
              <a:t>File format: CSV file</a:t>
            </a:r>
          </a:p>
          <a:p>
            <a:r>
              <a:rPr lang="en-US" dirty="0"/>
              <a:t>File description: 3,300 rows of data with 11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E92E-3DAF-0C1F-C38B-65FABF36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42" y="4123945"/>
            <a:ext cx="9166622" cy="22392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78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country (company location)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06D5-8004-D0D8-547E-1E3B815B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Salary changes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7CF6E-14A4-985F-96DF-9D1210542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96BF70-2D58-E01E-9E84-CD579948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18267"/>
            <a:ext cx="4722813" cy="576262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experience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06D5-8004-D0D8-547E-1E3B815B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Salary changes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7CF6E-14A4-985F-96DF-9D1210542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96BF70-2D58-E01E-9E84-CD579948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18267"/>
            <a:ext cx="4722813" cy="576262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job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us-based companies hire us residents?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residents work for us-based companies?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189</Words>
  <Application>Microsoft Office PowerPoint</Application>
  <PresentationFormat>Widescreen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Data Science Salaries – Managing expectations</vt:lpstr>
      <vt:lpstr>Project overview</vt:lpstr>
      <vt:lpstr>How have data science salaries changed over time? – By country (company location)</vt:lpstr>
      <vt:lpstr>How have data science salaries changed over time? – By experience level</vt:lpstr>
      <vt:lpstr>How do data science salaries vary by job title?</vt:lpstr>
      <vt:lpstr>Do us-based companies hire us residents?</vt:lpstr>
      <vt:lpstr>Do us residents work for us-based companies?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– Managing expectations</dc:title>
  <dc:creator>Leah Latham</dc:creator>
  <cp:lastModifiedBy>Leah Latham</cp:lastModifiedBy>
  <cp:revision>7</cp:revision>
  <dcterms:created xsi:type="dcterms:W3CDTF">2023-07-16T20:32:07Z</dcterms:created>
  <dcterms:modified xsi:type="dcterms:W3CDTF">2023-07-17T02:07:01Z</dcterms:modified>
</cp:coreProperties>
</file>