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6f80c01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a6f80c01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a6f80c01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a6f80c01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a6f80c01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a6f80c01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6f80c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6f80c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6f80c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a6f80c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a6f80c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a6f80c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a6f80c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a6f80c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a6f80c01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a6f80c01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6f80c01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a6f80c01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6f80c01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a6f80c01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a6f80c01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a6f80c01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Closed Economy Wealth Redistribution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 Latham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Optimal Tax and Redistribution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623138" y="1853850"/>
            <a:ext cx="1663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Economy at time 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3386738" y="1853850"/>
            <a:ext cx="1795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Economy at time 50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6111938" y="1853850"/>
            <a:ext cx="1944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Optimal tax over time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31" y="2257150"/>
            <a:ext cx="2202232" cy="199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612" y="2348000"/>
            <a:ext cx="1987750" cy="199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8413" y="2348007"/>
            <a:ext cx="3411951" cy="1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Implementable Tax and Redistribution</a:t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596913" y="1853850"/>
            <a:ext cx="1663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Economy at time 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3360513" y="1853850"/>
            <a:ext cx="1795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Economy at time 50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6085713" y="1853850"/>
            <a:ext cx="1944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Optimal tax over time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06" y="2257150"/>
            <a:ext cx="2202232" cy="199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6712" y="2257150"/>
            <a:ext cx="1863101" cy="19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9738" y="2308875"/>
            <a:ext cx="3516848" cy="1888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 is a theoretic optimal tax with a convergence across social groups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It’s also shown that it can be implemented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model came with many challenges mainly involving creating the optimal tax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Further improvement can be made to find more optimal taxes allowing for higher precision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Expanding the model to include trade and dynamic buying and wage functions would be a more accurate model of an economy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Motivation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Economics major interested in labor and game theory applications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Wealth inequality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Growing in countries all over the world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Subsets of  populations experience wealth distributions differently: allows us to use closed economies in our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Using ABM’s let us find and visualize different equilibrium and solutions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People follow a rough set of rules and our agents can model this behavior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Economics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People buy goods and earn wages from capitalists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Overtime this changes the wealth distribution of our economy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Urban economics tell us that cities will be created if resources allow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means capitalists near the ‘center’ of our city should have more money than those on the outskirts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also suggests that non-capitalists should have less money near the center of the city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Labor and public economics suggest different solutions to wealth inequalities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Universal Basic Income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Taxes and Stipends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Structure: set up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create two boards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</a:t>
            </a:r>
            <a:r>
              <a:rPr lang="en" sz="1300"/>
              <a:t> capitalist board defining capitalists with a 1 and non-capitalists with a 0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/>
              <a:t>A wealth board to store and update wealth data</a:t>
            </a:r>
            <a:endParaRPr sz="13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209650"/>
            <a:ext cx="4571998" cy="193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47150"/>
            <a:ext cx="4571998" cy="18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Structure: basic economy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Setting up the basics of a closed economy comes from the consumption and wage paying functions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150" y="2494599"/>
            <a:ext cx="4845300" cy="264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Structure: tax and redistribution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5075"/>
            <a:ext cx="5297023" cy="27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500" y="2365075"/>
            <a:ext cx="4272500" cy="2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Basic Economy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651800" y="1853850"/>
            <a:ext cx="1663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Economy at time 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415400" y="1853850"/>
            <a:ext cx="1795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Economy at time 50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140600" y="1853850"/>
            <a:ext cx="1944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Optimal tax over time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750" y="2257150"/>
            <a:ext cx="2302806" cy="19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293" y="2257150"/>
            <a:ext cx="2202232" cy="199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7143" y="2257150"/>
            <a:ext cx="3151818" cy="19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UBI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651800" y="1853850"/>
            <a:ext cx="1663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Economy at time 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3415400" y="1853850"/>
            <a:ext cx="1795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Economy at time 50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6140600" y="1853850"/>
            <a:ext cx="1944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Optimal tax over time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93" y="2257150"/>
            <a:ext cx="2202232" cy="199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387" y="2218650"/>
            <a:ext cx="2221541" cy="199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6475" y="2477675"/>
            <a:ext cx="3587524" cy="1676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Tax with No Redistribution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614838" y="1853850"/>
            <a:ext cx="1663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Economy at time 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3378438" y="1853850"/>
            <a:ext cx="1795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Economy at time 50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6103638" y="1853850"/>
            <a:ext cx="1944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Optimal tax over time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31" y="2257150"/>
            <a:ext cx="2202232" cy="199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5862" y="2257150"/>
            <a:ext cx="1940654" cy="199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0613" y="2457227"/>
            <a:ext cx="3231648" cy="159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