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55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8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B7667F-ECB6-4706-835E-F95DF18584B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F5EAF5-BEDB-4D26-AF74-5118176C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2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84CF-5527-4764-B552-9DE3AE91D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894" y="964734"/>
            <a:ext cx="10897849" cy="3036815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Algerian" panose="04020705040A02060702" pitchFamily="82" charset="0"/>
                <a:cs typeface="Angsana New" panose="020B0502040204020203" pitchFamily="18" charset="-34"/>
              </a:rPr>
              <a:t>Body Mass </a:t>
            </a:r>
            <a:r>
              <a:rPr lang="en-US" sz="6000" dirty="0" err="1">
                <a:latin typeface="Algerian" panose="04020705040A02060702" pitchFamily="82" charset="0"/>
                <a:cs typeface="Angsana New" panose="020B0502040204020203" pitchFamily="18" charset="-34"/>
              </a:rPr>
              <a:t>InDex</a:t>
            </a:r>
            <a:br>
              <a:rPr lang="en-US" dirty="0">
                <a:latin typeface="Algerian" panose="04020705040A02060702" pitchFamily="82" charset="0"/>
                <a:cs typeface="Angsana New" panose="020B0502040204020203" pitchFamily="18" charset="-34"/>
              </a:rPr>
            </a:br>
            <a:endParaRPr lang="en-US" dirty="0"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  <p:pic>
        <p:nvPicPr>
          <p:cNvPr id="4" name="Picture 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13CB10F-D2BC-45A4-84D3-1CC73E026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337" y="126394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5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Century Gothic</vt:lpstr>
      <vt:lpstr>Wingdings 3</vt:lpstr>
      <vt:lpstr>Slice</vt:lpstr>
      <vt:lpstr>Body Mass 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RightSize  Bikes</dc:title>
  <dc:creator>Ryan Latham</dc:creator>
  <cp:lastModifiedBy>Ryan Latham</cp:lastModifiedBy>
  <cp:revision>6</cp:revision>
  <dcterms:created xsi:type="dcterms:W3CDTF">2019-02-15T03:36:21Z</dcterms:created>
  <dcterms:modified xsi:type="dcterms:W3CDTF">2019-02-23T19:39:39Z</dcterms:modified>
</cp:coreProperties>
</file>