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EA05-AE3A-A1D8-46D7-10340D66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8D59-5E02-E11F-06D3-5A539CDC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4993-07CA-6B12-7995-68684D49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615C-047D-A28A-942F-9AC655B8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F6AB-560E-92CF-2C24-1A3FA782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BE0-2ECA-CC7F-03C8-F94A04C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3C6A-D965-1A94-C5C6-57F69A88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B69A-B9F2-990D-4932-C8DF80EF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2DD29-BC1D-5355-24A3-3B5DD47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516D-E587-4401-2D16-6F0F0F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83E4A-0652-65ED-F663-620EEA945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6800-D313-CB2F-E1C9-464B7FF9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E336-BAA8-FEAA-ADA6-9A011EC6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72FC-0E20-B1DF-1482-D67C3483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1BC4-3AD2-B913-E171-E6FEEA1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459-252D-907A-26A4-19ECF0F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E67C-B970-B951-6DF4-927002B2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2912-9542-F426-83FA-928AD27A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39DD-98A4-D48B-0440-FF94624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81DA-F0E8-E6EE-2792-A90C70ED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8819-4E53-0451-1FE7-1E43F584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9E53E-F2AF-82F6-A4A8-16E387D0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3DB3-0DBB-367B-8E95-1C656037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DD11-54CA-D027-D7B9-FD0D0DA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315C-F82B-51BE-0CA4-6F315B72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9C60-E9E4-F282-FC7B-E74F791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7B99-E29E-40D6-85DA-474F721A3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D4D08-5CAA-A14D-0742-0A4750B0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8F36-EF4A-69CB-6351-11997875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65E7-2629-6033-3F6B-D58D560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7ACF-8EE1-234F-61FA-63F30C4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CC6-16AC-5E23-D835-89F8DD42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B226-AA16-693C-0FC6-FA89521F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27083-BC34-5A6D-506A-566E1104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0515-A4BC-3C4B-7E2E-CD9667B4B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B3505-76F7-F4C2-08B0-65634452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7584D-F648-5A0A-2F97-46EC6DE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1248-3A47-DB6C-1D98-55BC5B0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CECE5-820A-46BC-E43F-AE5856F3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F8E3-9641-3D48-B41D-22FA4900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D269E-B460-0B88-54F3-643D0A7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4137D-4D7E-2BF8-60AF-8C5F541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0A453-4854-3854-D746-72793B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DD1CF-C786-F168-D7CC-2D7BCCBA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304D-A26F-DEEA-BA5E-2726397B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220CE-CE56-38B4-5AED-E4C748F0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696-E53E-0FF8-2A2A-61E28949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279A-9B8D-A5E3-954D-8101E894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3F06-6B9F-FA14-084C-5EF2C963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8FD1-7531-75D6-1CE8-CA4B478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3D86-8B98-B4F9-C675-59802EDF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CC83-BD03-610E-3155-FB72760E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5512-C715-A197-0DA8-283ED2BA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A51D3-F7D8-F4E5-D8BC-240BAECB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09005-446E-6DA5-FBBA-1BE762F8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B97F-57CD-9BCC-C03E-49E4806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6FFE-CB88-45BF-7A46-A3C7242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3376-8F52-4B58-0B7E-91D1D90A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3AC71-367A-88B5-B8A4-A68EF8C0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2557-B441-EEF9-E8F9-4C1CB82B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20D2-49F2-0D76-E9AC-E6BDD0051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F821-6245-4E68-8114-D76AD2F3CF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0EBD-3DEC-47AF-CC69-6616D66B5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F3E0-E623-9964-51AB-DDB496E0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4A59-468A-4D8F-86FE-6DBD7612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117-A7E5-6681-8B82-397CD4ED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38865"/>
          </a:xfrm>
        </p:spPr>
        <p:txBody>
          <a:bodyPr/>
          <a:lstStyle/>
          <a:p>
            <a:r>
              <a:rPr lang="en-US" b="1" dirty="0"/>
              <a:t>What you will learn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BE31-D8F0-B57D-C653-8D1817A8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465"/>
            <a:ext cx="9144000" cy="3409335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Lambda Expressions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Functional Interface and Predefined Functional Interfaces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Method References and Types Of Method References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Optional Class to Avoid </a:t>
            </a:r>
            <a:r>
              <a:rPr lang="en-US" dirty="0" err="1"/>
              <a:t>NullPointerExceptions</a:t>
            </a:r>
            <a:endParaRPr lang="en-US" dirty="0"/>
          </a:p>
          <a:p>
            <a:pPr algn="l">
              <a:spcAft>
                <a:spcPts val="1200"/>
              </a:spcAft>
            </a:pPr>
            <a:r>
              <a:rPr lang="en-US" dirty="0"/>
              <a:t>Default and Static Methods in Interfaces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Stream API – filter, map, sorting, finding, collecting</a:t>
            </a:r>
          </a:p>
        </p:txBody>
      </p:sp>
    </p:spTree>
    <p:extLst>
      <p:ext uri="{BB962C8B-B14F-4D97-AF65-F5344CB8AC3E}">
        <p14:creationId xmlns:p14="http://schemas.microsoft.com/office/powerpoint/2010/main" val="25047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0162-17C3-C76D-A56C-472B4AE3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 will learn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EB34-10B7-FFA3-563F-E12F8835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What is functional Interface with example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How to define functional interface using @FunctionalInterface annotation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How to use Lambda expression to implement functional interface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We will see some predefined functional interfaces with examples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Runnable functional interface example</a:t>
            </a:r>
          </a:p>
        </p:txBody>
      </p:sp>
    </p:spTree>
    <p:extLst>
      <p:ext uri="{BB962C8B-B14F-4D97-AF65-F5344CB8AC3E}">
        <p14:creationId xmlns:p14="http://schemas.microsoft.com/office/powerpoint/2010/main" val="166635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3901-77C6-9DFF-61EC-5908643F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Chapter 3</a:t>
            </a:r>
          </a:p>
          <a:p>
            <a:pPr marL="0" indent="0" algn="ctr">
              <a:buNone/>
            </a:pPr>
            <a:r>
              <a:rPr lang="en-US" sz="6600" b="1" dirty="0"/>
              <a:t>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407858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8FF-651C-8D4C-7565-2DCF631E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1C9-C5DF-5989-BE85-A4B0FCE0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69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Java provides a new feature called method references in Java 8.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Method references is used to refer method of the functional interface. It is a compact and easy form of lambda expression.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Each time when you are using a lambda expression to just referring a method, you can replace your lambda expression with a method reference.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73E7-F6C5-52DF-28DF-5B600CC8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4" y="4487844"/>
            <a:ext cx="845131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908A-05AA-41C7-7D85-D0AE0E8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48816"/>
            <a:ext cx="10803194" cy="1325563"/>
          </a:xfrm>
        </p:spPr>
        <p:txBody>
          <a:bodyPr/>
          <a:lstStyle/>
          <a:p>
            <a:r>
              <a:rPr lang="en-US" dirty="0"/>
              <a:t>Types of 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8FCC-D593-6FCB-D614-F9A518D3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668309"/>
            <a:ext cx="11641394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There are four types of method references in Java: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Method reference to static method: its syntax is </a:t>
            </a:r>
            <a:r>
              <a:rPr lang="en-US" dirty="0">
                <a:solidFill>
                  <a:srgbClr val="FF0000"/>
                </a:solidFill>
              </a:rPr>
              <a:t>Class::</a:t>
            </a:r>
            <a:r>
              <a:rPr lang="en-US" dirty="0" err="1">
                <a:solidFill>
                  <a:srgbClr val="FF0000"/>
                </a:solidFill>
              </a:rPr>
              <a:t>StaticMethodName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Reference to an instance method of a particular object : the syntax is </a:t>
            </a:r>
            <a:r>
              <a:rPr lang="en-US" dirty="0">
                <a:solidFill>
                  <a:srgbClr val="FF0000"/>
                </a:solidFill>
              </a:rPr>
              <a:t>Object::</a:t>
            </a:r>
            <a:r>
              <a:rPr lang="en-US" dirty="0" err="1">
                <a:solidFill>
                  <a:srgbClr val="FF0000"/>
                </a:solidFill>
              </a:rPr>
              <a:t>instanceMethodName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Reference to an instance method of an arbitrary object of specific type : the syntax is </a:t>
            </a:r>
            <a:r>
              <a:rPr lang="en-US" dirty="0">
                <a:solidFill>
                  <a:srgbClr val="FF0000"/>
                </a:solidFill>
              </a:rPr>
              <a:t>Class::</a:t>
            </a:r>
            <a:r>
              <a:rPr lang="en-US" dirty="0" err="1">
                <a:solidFill>
                  <a:srgbClr val="FF0000"/>
                </a:solidFill>
              </a:rPr>
              <a:t>instanceMethodName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Reference to a constructor: its syntax is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::new</a:t>
            </a:r>
          </a:p>
        </p:txBody>
      </p:sp>
    </p:spTree>
    <p:extLst>
      <p:ext uri="{BB962C8B-B14F-4D97-AF65-F5344CB8AC3E}">
        <p14:creationId xmlns:p14="http://schemas.microsoft.com/office/powerpoint/2010/main" val="205087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C0-5BAC-77AF-E4DB-649A130C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600" b="1" dirty="0"/>
              <a:t>Chapter 4</a:t>
            </a:r>
            <a:br>
              <a:rPr lang="en-US" sz="8600" b="1" dirty="0"/>
            </a:br>
            <a:r>
              <a:rPr lang="en-US" sz="8600" b="1" dirty="0"/>
              <a:t>Optional Class</a:t>
            </a:r>
          </a:p>
        </p:txBody>
      </p:sp>
    </p:spTree>
    <p:extLst>
      <p:ext uri="{BB962C8B-B14F-4D97-AF65-F5344CB8AC3E}">
        <p14:creationId xmlns:p14="http://schemas.microsoft.com/office/powerpoint/2010/main" val="225696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C0-5BAC-77AF-E4DB-649A130C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Chapter 6</a:t>
            </a:r>
            <a:br>
              <a:rPr lang="en-US" sz="8000" b="1" dirty="0"/>
            </a:br>
            <a:r>
              <a:rPr lang="en-US" sz="8000" b="1" dirty="0"/>
              <a:t>Stream API with Examples</a:t>
            </a:r>
          </a:p>
        </p:txBody>
      </p:sp>
    </p:spTree>
    <p:extLst>
      <p:ext uri="{BB962C8B-B14F-4D97-AF65-F5344CB8AC3E}">
        <p14:creationId xmlns:p14="http://schemas.microsoft.com/office/powerpoint/2010/main" val="366167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5928-74B5-328A-5567-0E4E4217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 8 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02D5-CE16-EBFB-63F7-8A790F1D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3361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Stream represents a sequence of object from a source, which supports aggregate operations.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Java provides a new additional package in Java 8 called </a:t>
            </a:r>
            <a:r>
              <a:rPr lang="en-US" b="1" dirty="0" err="1"/>
              <a:t>java.util.stream</a:t>
            </a:r>
            <a:r>
              <a:rPr lang="en-US" b="1" dirty="0"/>
              <a:t>. </a:t>
            </a:r>
            <a:r>
              <a:rPr lang="en-US" dirty="0"/>
              <a:t>This package consists of classes, interfaces, and an </a:t>
            </a:r>
            <a:r>
              <a:rPr lang="en-US" dirty="0" err="1"/>
              <a:t>enum</a:t>
            </a:r>
            <a:r>
              <a:rPr lang="en-US" dirty="0"/>
              <a:t> to allows functional-style operations on the elements. You can use stream by importing </a:t>
            </a:r>
            <a:r>
              <a:rPr lang="en-US" b="1" dirty="0" err="1"/>
              <a:t>java.util.stream</a:t>
            </a:r>
            <a:r>
              <a:rPr lang="en-US" dirty="0"/>
              <a:t> package in your programs.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7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A6A6E-44B1-5CE3-01EC-6D978D96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" r="108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6D12-A3AE-8263-B7DB-BF7180FE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Chapter 1: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5994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BA2A-D235-0262-AE40-DDA144D0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51A5-E6E6-09F4-A093-38C41250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Lambda expression were introduced in Java 8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Lambda expression is an anonymous function. It’s a function without name and does not belongs to any class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Lambda expression is mainly used to implement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2711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6D3E-946F-2480-2699-1C02500D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4FE87-7CFC-65D5-6670-C839C857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39903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Functional Interfaces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63CC-EB35-A0CC-F421-833E9FF6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dirty="0"/>
              <a:t>Functional interfaces were introduced in Java 8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/>
              <a:t>An Interface that contains exactly one abstract method is known as a functional interface.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/>
              <a:t>Functional interface can have any number of default, static method but can contain only abstract method.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/>
              <a:t>We use Java 8 provides the @FuntionalInterface annotation to mark an interface as a Functional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49D56-E605-2FD3-436D-C2BBCF0A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96" y="3080957"/>
            <a:ext cx="4014216" cy="212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2E5D3-2C20-8F19-635E-05BC93C2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6" y="1649509"/>
            <a:ext cx="3995928" cy="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22238-B705-A19E-798A-7A05BB1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Lambda vs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DA9F-7B47-259D-9C09-E4097069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Method is always belongs to class or object in Java where as Lambda does not belongs to any class or object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Method has the main parts:</a:t>
            </a:r>
          </a:p>
          <a:p>
            <a:pPr>
              <a:buFontTx/>
              <a:buChar char="-"/>
            </a:pPr>
            <a:r>
              <a:rPr lang="en-US" sz="2000" dirty="0"/>
              <a:t>Name</a:t>
            </a:r>
          </a:p>
          <a:p>
            <a:pPr>
              <a:buFontTx/>
              <a:buChar char="-"/>
            </a:pPr>
            <a:r>
              <a:rPr lang="en-US" sz="2000" dirty="0"/>
              <a:t>Parameter list</a:t>
            </a:r>
          </a:p>
          <a:p>
            <a:pPr>
              <a:buFontTx/>
              <a:buChar char="-"/>
            </a:pPr>
            <a:r>
              <a:rPr lang="en-US" sz="2000" dirty="0"/>
              <a:t>Body</a:t>
            </a:r>
          </a:p>
          <a:p>
            <a:pPr>
              <a:buFontTx/>
              <a:buChar char="-"/>
            </a:pPr>
            <a:r>
              <a:rPr lang="en-US" sz="2000" dirty="0"/>
              <a:t>Return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78682-B323-0B06-6D57-ADCD2900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967501"/>
            <a:ext cx="4788505" cy="2190741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7AB6-3F62-198C-4A9D-6F979A5A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2219"/>
          </a:xfrm>
        </p:spPr>
        <p:txBody>
          <a:bodyPr/>
          <a:lstStyle/>
          <a:p>
            <a:r>
              <a:rPr lang="en-US" b="1" dirty="0"/>
              <a:t>Lambda vs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CE6A-711A-8485-4EEE-31A3E659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220"/>
            <a:ext cx="11068665" cy="581578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Lambda expressions in java has these main parts: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dirty="0"/>
              <a:t>No name – As Lambda is an anonymous function so no need to have a name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dirty="0"/>
              <a:t>Parameter list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dirty="0"/>
              <a:t>Body – This is the main part of the function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dirty="0"/>
              <a:t>No Return Type – You don’t need mention the return type in the lambda expression. The Java 8+ complier is infer the return type by checking the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5F65-3BC9-05B0-DD69-CE081428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47" y="4941356"/>
            <a:ext cx="6740902" cy="15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8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89FF4-5EC3-19ED-3723-A36E2C21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F8CC-2AC9-9D50-0B65-9F926B18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Chapter 2</a:t>
            </a:r>
            <a:br>
              <a:rPr lang="en-US" sz="7200" b="1" dirty="0"/>
            </a:br>
            <a:r>
              <a:rPr lang="en-US" sz="7200" b="1" dirty="0"/>
              <a:t>Functional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85612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521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you will learn ?</vt:lpstr>
      <vt:lpstr>Chapter 1: Lambda Expressions</vt:lpstr>
      <vt:lpstr>Lambda Expression</vt:lpstr>
      <vt:lpstr>PowerPoint Presentation</vt:lpstr>
      <vt:lpstr>Functional Interfaces</vt:lpstr>
      <vt:lpstr>Lambda vs Method</vt:lpstr>
      <vt:lpstr>Lambda vs Method</vt:lpstr>
      <vt:lpstr>PowerPoint Presentation</vt:lpstr>
      <vt:lpstr>Chapter 2 Functional Interfaces</vt:lpstr>
      <vt:lpstr>What you will learn ?</vt:lpstr>
      <vt:lpstr>PowerPoint Presentation</vt:lpstr>
      <vt:lpstr>Method References</vt:lpstr>
      <vt:lpstr>Types of Method References</vt:lpstr>
      <vt:lpstr>Chapter 4 Optional Class</vt:lpstr>
      <vt:lpstr>Chapter 6 Stream API with Examples</vt:lpstr>
      <vt:lpstr>Java 8 Stream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will learn</dc:title>
  <dc:creator>Nguyễn Đăng Duy</dc:creator>
  <cp:lastModifiedBy>Nguyen Dang Duy</cp:lastModifiedBy>
  <cp:revision>36</cp:revision>
  <dcterms:created xsi:type="dcterms:W3CDTF">2023-06-19T08:28:47Z</dcterms:created>
  <dcterms:modified xsi:type="dcterms:W3CDTF">2023-11-09T13:15:45Z</dcterms:modified>
</cp:coreProperties>
</file>