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9" r:id="rId2"/>
    <p:sldId id="26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7A032F-DB9D-49C1-83D9-4DEA8C3C68D0}" type="datetimeFigureOut">
              <a:rPr lang="en-US" smtClean="0"/>
              <a:t>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980803-F871-4C03-918F-984674B59A1B}" type="slidenum">
              <a:rPr lang="en-US" smtClean="0"/>
              <a:t>‹#›</a:t>
            </a:fld>
            <a:endParaRPr lang="en-US"/>
          </a:p>
        </p:txBody>
      </p:sp>
    </p:spTree>
    <p:extLst>
      <p:ext uri="{BB962C8B-B14F-4D97-AF65-F5344CB8AC3E}">
        <p14:creationId xmlns:p14="http://schemas.microsoft.com/office/powerpoint/2010/main" val="3481291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6869-8910-62F6-78E1-B4B080FA8A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72A555-0F91-030E-04CF-52352BA8AD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4D6A3B-8590-C912-0C2E-2EF95DD36C6D}"/>
              </a:ext>
            </a:extLst>
          </p:cNvPr>
          <p:cNvSpPr>
            <a:spLocks noGrp="1"/>
          </p:cNvSpPr>
          <p:nvPr>
            <p:ph type="dt" sz="half" idx="10"/>
          </p:nvPr>
        </p:nvSpPr>
        <p:spPr/>
        <p:txBody>
          <a:bodyPr/>
          <a:lstStyle/>
          <a:p>
            <a:fld id="{0DEC0337-1463-45F5-A8A2-2E8290BA980C}" type="datetimeFigureOut">
              <a:rPr lang="en-US" smtClean="0"/>
              <a:t>11/4/2023</a:t>
            </a:fld>
            <a:endParaRPr lang="en-US"/>
          </a:p>
        </p:txBody>
      </p:sp>
      <p:sp>
        <p:nvSpPr>
          <p:cNvPr id="5" name="Footer Placeholder 4">
            <a:extLst>
              <a:ext uri="{FF2B5EF4-FFF2-40B4-BE49-F238E27FC236}">
                <a16:creationId xmlns:a16="http://schemas.microsoft.com/office/drawing/2014/main" id="{AE1A19BD-ABD9-46A8-73DC-902BD0105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8E537-3B9E-3BBD-EBBA-3639B55A5650}"/>
              </a:ext>
            </a:extLst>
          </p:cNvPr>
          <p:cNvSpPr>
            <a:spLocks noGrp="1"/>
          </p:cNvSpPr>
          <p:nvPr>
            <p:ph type="sldNum" sz="quarter" idx="12"/>
          </p:nvPr>
        </p:nvSpPr>
        <p:spPr/>
        <p:txBody>
          <a:bodyPr/>
          <a:lstStyle/>
          <a:p>
            <a:fld id="{699207CA-579A-4D61-B859-6870126A4FC3}" type="slidenum">
              <a:rPr lang="en-US" smtClean="0"/>
              <a:t>‹#›</a:t>
            </a:fld>
            <a:endParaRPr lang="en-US"/>
          </a:p>
        </p:txBody>
      </p:sp>
    </p:spTree>
    <p:extLst>
      <p:ext uri="{BB962C8B-B14F-4D97-AF65-F5344CB8AC3E}">
        <p14:creationId xmlns:p14="http://schemas.microsoft.com/office/powerpoint/2010/main" val="4065418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FB54-D536-D612-9B2F-48DCDE3824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208E8C-9DF1-DFF2-8837-FC8CFF8C41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59450-5977-6A26-F184-9DAE64AB1A22}"/>
              </a:ext>
            </a:extLst>
          </p:cNvPr>
          <p:cNvSpPr>
            <a:spLocks noGrp="1"/>
          </p:cNvSpPr>
          <p:nvPr>
            <p:ph type="dt" sz="half" idx="10"/>
          </p:nvPr>
        </p:nvSpPr>
        <p:spPr/>
        <p:txBody>
          <a:bodyPr/>
          <a:lstStyle/>
          <a:p>
            <a:fld id="{0DEC0337-1463-45F5-A8A2-2E8290BA980C}" type="datetimeFigureOut">
              <a:rPr lang="en-US" smtClean="0"/>
              <a:t>11/4/2023</a:t>
            </a:fld>
            <a:endParaRPr lang="en-US"/>
          </a:p>
        </p:txBody>
      </p:sp>
      <p:sp>
        <p:nvSpPr>
          <p:cNvPr id="5" name="Footer Placeholder 4">
            <a:extLst>
              <a:ext uri="{FF2B5EF4-FFF2-40B4-BE49-F238E27FC236}">
                <a16:creationId xmlns:a16="http://schemas.microsoft.com/office/drawing/2014/main" id="{CEC7327C-5E50-5949-F4A5-6A0A320991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EF558-6DC8-D7AB-5076-A07D4EDEA255}"/>
              </a:ext>
            </a:extLst>
          </p:cNvPr>
          <p:cNvSpPr>
            <a:spLocks noGrp="1"/>
          </p:cNvSpPr>
          <p:nvPr>
            <p:ph type="sldNum" sz="quarter" idx="12"/>
          </p:nvPr>
        </p:nvSpPr>
        <p:spPr/>
        <p:txBody>
          <a:bodyPr/>
          <a:lstStyle/>
          <a:p>
            <a:fld id="{699207CA-579A-4D61-B859-6870126A4FC3}" type="slidenum">
              <a:rPr lang="en-US" smtClean="0"/>
              <a:t>‹#›</a:t>
            </a:fld>
            <a:endParaRPr lang="en-US"/>
          </a:p>
        </p:txBody>
      </p:sp>
    </p:spTree>
    <p:extLst>
      <p:ext uri="{BB962C8B-B14F-4D97-AF65-F5344CB8AC3E}">
        <p14:creationId xmlns:p14="http://schemas.microsoft.com/office/powerpoint/2010/main" val="1558326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380481-7AA4-86B1-8275-2CF0AAE707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BE487A-288B-3280-FE29-4A3AB3E02B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0CAC5-7E48-C643-7A07-7D157EFFF320}"/>
              </a:ext>
            </a:extLst>
          </p:cNvPr>
          <p:cNvSpPr>
            <a:spLocks noGrp="1"/>
          </p:cNvSpPr>
          <p:nvPr>
            <p:ph type="dt" sz="half" idx="10"/>
          </p:nvPr>
        </p:nvSpPr>
        <p:spPr/>
        <p:txBody>
          <a:bodyPr/>
          <a:lstStyle/>
          <a:p>
            <a:fld id="{0DEC0337-1463-45F5-A8A2-2E8290BA980C}" type="datetimeFigureOut">
              <a:rPr lang="en-US" smtClean="0"/>
              <a:t>11/4/2023</a:t>
            </a:fld>
            <a:endParaRPr lang="en-US"/>
          </a:p>
        </p:txBody>
      </p:sp>
      <p:sp>
        <p:nvSpPr>
          <p:cNvPr id="5" name="Footer Placeholder 4">
            <a:extLst>
              <a:ext uri="{FF2B5EF4-FFF2-40B4-BE49-F238E27FC236}">
                <a16:creationId xmlns:a16="http://schemas.microsoft.com/office/drawing/2014/main" id="{4A0237A9-A7AC-A8A3-F843-1B83040CC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3F7651-D972-0860-B96B-06BD2C8756B7}"/>
              </a:ext>
            </a:extLst>
          </p:cNvPr>
          <p:cNvSpPr>
            <a:spLocks noGrp="1"/>
          </p:cNvSpPr>
          <p:nvPr>
            <p:ph type="sldNum" sz="quarter" idx="12"/>
          </p:nvPr>
        </p:nvSpPr>
        <p:spPr/>
        <p:txBody>
          <a:bodyPr/>
          <a:lstStyle/>
          <a:p>
            <a:fld id="{699207CA-579A-4D61-B859-6870126A4FC3}" type="slidenum">
              <a:rPr lang="en-US" smtClean="0"/>
              <a:t>‹#›</a:t>
            </a:fld>
            <a:endParaRPr lang="en-US"/>
          </a:p>
        </p:txBody>
      </p:sp>
    </p:spTree>
    <p:extLst>
      <p:ext uri="{BB962C8B-B14F-4D97-AF65-F5344CB8AC3E}">
        <p14:creationId xmlns:p14="http://schemas.microsoft.com/office/powerpoint/2010/main" val="3860495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C844-A766-D049-6E59-CEC321CD39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E5290E-197F-D948-D0DD-6B9D2835C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65CD45-34E2-35B5-245B-8389C69AC4E0}"/>
              </a:ext>
            </a:extLst>
          </p:cNvPr>
          <p:cNvSpPr>
            <a:spLocks noGrp="1"/>
          </p:cNvSpPr>
          <p:nvPr>
            <p:ph type="dt" sz="half" idx="10"/>
          </p:nvPr>
        </p:nvSpPr>
        <p:spPr/>
        <p:txBody>
          <a:bodyPr/>
          <a:lstStyle/>
          <a:p>
            <a:fld id="{0DEC0337-1463-45F5-A8A2-2E8290BA980C}" type="datetimeFigureOut">
              <a:rPr lang="en-US" smtClean="0"/>
              <a:t>11/4/2023</a:t>
            </a:fld>
            <a:endParaRPr lang="en-US"/>
          </a:p>
        </p:txBody>
      </p:sp>
      <p:sp>
        <p:nvSpPr>
          <p:cNvPr id="5" name="Footer Placeholder 4">
            <a:extLst>
              <a:ext uri="{FF2B5EF4-FFF2-40B4-BE49-F238E27FC236}">
                <a16:creationId xmlns:a16="http://schemas.microsoft.com/office/drawing/2014/main" id="{D7D80AF7-551C-2D87-E12C-80774F904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2EF1E-265E-BE65-9928-71E3A030786C}"/>
              </a:ext>
            </a:extLst>
          </p:cNvPr>
          <p:cNvSpPr>
            <a:spLocks noGrp="1"/>
          </p:cNvSpPr>
          <p:nvPr>
            <p:ph type="sldNum" sz="quarter" idx="12"/>
          </p:nvPr>
        </p:nvSpPr>
        <p:spPr/>
        <p:txBody>
          <a:bodyPr/>
          <a:lstStyle/>
          <a:p>
            <a:fld id="{699207CA-579A-4D61-B859-6870126A4FC3}" type="slidenum">
              <a:rPr lang="en-US" smtClean="0"/>
              <a:t>‹#›</a:t>
            </a:fld>
            <a:endParaRPr lang="en-US"/>
          </a:p>
        </p:txBody>
      </p:sp>
    </p:spTree>
    <p:extLst>
      <p:ext uri="{BB962C8B-B14F-4D97-AF65-F5344CB8AC3E}">
        <p14:creationId xmlns:p14="http://schemas.microsoft.com/office/powerpoint/2010/main" val="4280476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59AB-C21D-9ECB-9C0E-C6DA128DCA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4E2D8D-D0B5-B824-E41D-A7B3E9C1CB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3A790D-700D-F9D6-8314-501CCFBC9326}"/>
              </a:ext>
            </a:extLst>
          </p:cNvPr>
          <p:cNvSpPr>
            <a:spLocks noGrp="1"/>
          </p:cNvSpPr>
          <p:nvPr>
            <p:ph type="dt" sz="half" idx="10"/>
          </p:nvPr>
        </p:nvSpPr>
        <p:spPr/>
        <p:txBody>
          <a:bodyPr/>
          <a:lstStyle/>
          <a:p>
            <a:fld id="{0DEC0337-1463-45F5-A8A2-2E8290BA980C}" type="datetimeFigureOut">
              <a:rPr lang="en-US" smtClean="0"/>
              <a:t>11/4/2023</a:t>
            </a:fld>
            <a:endParaRPr lang="en-US"/>
          </a:p>
        </p:txBody>
      </p:sp>
      <p:sp>
        <p:nvSpPr>
          <p:cNvPr id="5" name="Footer Placeholder 4">
            <a:extLst>
              <a:ext uri="{FF2B5EF4-FFF2-40B4-BE49-F238E27FC236}">
                <a16:creationId xmlns:a16="http://schemas.microsoft.com/office/drawing/2014/main" id="{7D5E9862-AD8B-BDAD-8234-64CD68C60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F1597-897C-B51C-A8F8-CC190453A41F}"/>
              </a:ext>
            </a:extLst>
          </p:cNvPr>
          <p:cNvSpPr>
            <a:spLocks noGrp="1"/>
          </p:cNvSpPr>
          <p:nvPr>
            <p:ph type="sldNum" sz="quarter" idx="12"/>
          </p:nvPr>
        </p:nvSpPr>
        <p:spPr/>
        <p:txBody>
          <a:bodyPr/>
          <a:lstStyle/>
          <a:p>
            <a:fld id="{699207CA-579A-4D61-B859-6870126A4FC3}" type="slidenum">
              <a:rPr lang="en-US" smtClean="0"/>
              <a:t>‹#›</a:t>
            </a:fld>
            <a:endParaRPr lang="en-US"/>
          </a:p>
        </p:txBody>
      </p:sp>
    </p:spTree>
    <p:extLst>
      <p:ext uri="{BB962C8B-B14F-4D97-AF65-F5344CB8AC3E}">
        <p14:creationId xmlns:p14="http://schemas.microsoft.com/office/powerpoint/2010/main" val="3942740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9C6DD-B752-4C43-0F62-B461D8E85A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101C9D-1A31-1635-714E-ADD6A23BC7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593DD8-4EFE-DBB0-7A18-FA2A9BCF5E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ED8678-DB80-5AB2-861B-FCFD2C96735E}"/>
              </a:ext>
            </a:extLst>
          </p:cNvPr>
          <p:cNvSpPr>
            <a:spLocks noGrp="1"/>
          </p:cNvSpPr>
          <p:nvPr>
            <p:ph type="dt" sz="half" idx="10"/>
          </p:nvPr>
        </p:nvSpPr>
        <p:spPr/>
        <p:txBody>
          <a:bodyPr/>
          <a:lstStyle/>
          <a:p>
            <a:fld id="{0DEC0337-1463-45F5-A8A2-2E8290BA980C}" type="datetimeFigureOut">
              <a:rPr lang="en-US" smtClean="0"/>
              <a:t>11/4/2023</a:t>
            </a:fld>
            <a:endParaRPr lang="en-US"/>
          </a:p>
        </p:txBody>
      </p:sp>
      <p:sp>
        <p:nvSpPr>
          <p:cNvPr id="6" name="Footer Placeholder 5">
            <a:extLst>
              <a:ext uri="{FF2B5EF4-FFF2-40B4-BE49-F238E27FC236}">
                <a16:creationId xmlns:a16="http://schemas.microsoft.com/office/drawing/2014/main" id="{32173F2C-05C2-52BE-C531-2D6FA1809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7E4AEB-3E7D-518C-E04F-5705120C6F6A}"/>
              </a:ext>
            </a:extLst>
          </p:cNvPr>
          <p:cNvSpPr>
            <a:spLocks noGrp="1"/>
          </p:cNvSpPr>
          <p:nvPr>
            <p:ph type="sldNum" sz="quarter" idx="12"/>
          </p:nvPr>
        </p:nvSpPr>
        <p:spPr/>
        <p:txBody>
          <a:bodyPr/>
          <a:lstStyle/>
          <a:p>
            <a:fld id="{699207CA-579A-4D61-B859-6870126A4FC3}" type="slidenum">
              <a:rPr lang="en-US" smtClean="0"/>
              <a:t>‹#›</a:t>
            </a:fld>
            <a:endParaRPr lang="en-US"/>
          </a:p>
        </p:txBody>
      </p:sp>
    </p:spTree>
    <p:extLst>
      <p:ext uri="{BB962C8B-B14F-4D97-AF65-F5344CB8AC3E}">
        <p14:creationId xmlns:p14="http://schemas.microsoft.com/office/powerpoint/2010/main" val="1769973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2F19-6B25-98F0-AEDD-E95A564BA1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DFB4FB-B016-C0C8-B90E-79B521117D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1C1816-5435-5970-B4B7-8E533A3DE2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A4AED0-B9EB-F8E4-5459-F1B172DADE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740860-36B7-9332-2587-BAFD462ADE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9B6BD9-6E92-FC92-5893-998A56920ADE}"/>
              </a:ext>
            </a:extLst>
          </p:cNvPr>
          <p:cNvSpPr>
            <a:spLocks noGrp="1"/>
          </p:cNvSpPr>
          <p:nvPr>
            <p:ph type="dt" sz="half" idx="10"/>
          </p:nvPr>
        </p:nvSpPr>
        <p:spPr/>
        <p:txBody>
          <a:bodyPr/>
          <a:lstStyle/>
          <a:p>
            <a:fld id="{0DEC0337-1463-45F5-A8A2-2E8290BA980C}" type="datetimeFigureOut">
              <a:rPr lang="en-US" smtClean="0"/>
              <a:t>11/4/2023</a:t>
            </a:fld>
            <a:endParaRPr lang="en-US"/>
          </a:p>
        </p:txBody>
      </p:sp>
      <p:sp>
        <p:nvSpPr>
          <p:cNvPr id="8" name="Footer Placeholder 7">
            <a:extLst>
              <a:ext uri="{FF2B5EF4-FFF2-40B4-BE49-F238E27FC236}">
                <a16:creationId xmlns:a16="http://schemas.microsoft.com/office/drawing/2014/main" id="{87EAF94C-5B4A-F1C4-3E23-4B038ED95D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69CE93-2F79-BD7A-A566-88F810AE7F13}"/>
              </a:ext>
            </a:extLst>
          </p:cNvPr>
          <p:cNvSpPr>
            <a:spLocks noGrp="1"/>
          </p:cNvSpPr>
          <p:nvPr>
            <p:ph type="sldNum" sz="quarter" idx="12"/>
          </p:nvPr>
        </p:nvSpPr>
        <p:spPr/>
        <p:txBody>
          <a:bodyPr/>
          <a:lstStyle/>
          <a:p>
            <a:fld id="{699207CA-579A-4D61-B859-6870126A4FC3}" type="slidenum">
              <a:rPr lang="en-US" smtClean="0"/>
              <a:t>‹#›</a:t>
            </a:fld>
            <a:endParaRPr lang="en-US"/>
          </a:p>
        </p:txBody>
      </p:sp>
    </p:spTree>
    <p:extLst>
      <p:ext uri="{BB962C8B-B14F-4D97-AF65-F5344CB8AC3E}">
        <p14:creationId xmlns:p14="http://schemas.microsoft.com/office/powerpoint/2010/main" val="17377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CC45-7048-E8A8-3271-E17D3226B1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F01BD1-53D6-16FB-B83F-7E41A850A5D5}"/>
              </a:ext>
            </a:extLst>
          </p:cNvPr>
          <p:cNvSpPr>
            <a:spLocks noGrp="1"/>
          </p:cNvSpPr>
          <p:nvPr>
            <p:ph type="dt" sz="half" idx="10"/>
          </p:nvPr>
        </p:nvSpPr>
        <p:spPr/>
        <p:txBody>
          <a:bodyPr/>
          <a:lstStyle/>
          <a:p>
            <a:fld id="{0DEC0337-1463-45F5-A8A2-2E8290BA980C}" type="datetimeFigureOut">
              <a:rPr lang="en-US" smtClean="0"/>
              <a:t>11/4/2023</a:t>
            </a:fld>
            <a:endParaRPr lang="en-US"/>
          </a:p>
        </p:txBody>
      </p:sp>
      <p:sp>
        <p:nvSpPr>
          <p:cNvPr id="4" name="Footer Placeholder 3">
            <a:extLst>
              <a:ext uri="{FF2B5EF4-FFF2-40B4-BE49-F238E27FC236}">
                <a16:creationId xmlns:a16="http://schemas.microsoft.com/office/drawing/2014/main" id="{2DAE99AB-1588-73EA-8448-9837D06092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8A024-EDBF-76A5-BC46-B92EC03867FB}"/>
              </a:ext>
            </a:extLst>
          </p:cNvPr>
          <p:cNvSpPr>
            <a:spLocks noGrp="1"/>
          </p:cNvSpPr>
          <p:nvPr>
            <p:ph type="sldNum" sz="quarter" idx="12"/>
          </p:nvPr>
        </p:nvSpPr>
        <p:spPr/>
        <p:txBody>
          <a:bodyPr/>
          <a:lstStyle/>
          <a:p>
            <a:fld id="{699207CA-579A-4D61-B859-6870126A4FC3}" type="slidenum">
              <a:rPr lang="en-US" smtClean="0"/>
              <a:t>‹#›</a:t>
            </a:fld>
            <a:endParaRPr lang="en-US"/>
          </a:p>
        </p:txBody>
      </p:sp>
    </p:spTree>
    <p:extLst>
      <p:ext uri="{BB962C8B-B14F-4D97-AF65-F5344CB8AC3E}">
        <p14:creationId xmlns:p14="http://schemas.microsoft.com/office/powerpoint/2010/main" val="120087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E1FAC7-825A-7DEA-2722-958E19BD17A9}"/>
              </a:ext>
            </a:extLst>
          </p:cNvPr>
          <p:cNvSpPr>
            <a:spLocks noGrp="1"/>
          </p:cNvSpPr>
          <p:nvPr>
            <p:ph type="dt" sz="half" idx="10"/>
          </p:nvPr>
        </p:nvSpPr>
        <p:spPr/>
        <p:txBody>
          <a:bodyPr/>
          <a:lstStyle/>
          <a:p>
            <a:fld id="{0DEC0337-1463-45F5-A8A2-2E8290BA980C}" type="datetimeFigureOut">
              <a:rPr lang="en-US" smtClean="0"/>
              <a:t>11/4/2023</a:t>
            </a:fld>
            <a:endParaRPr lang="en-US"/>
          </a:p>
        </p:txBody>
      </p:sp>
      <p:sp>
        <p:nvSpPr>
          <p:cNvPr id="3" name="Footer Placeholder 2">
            <a:extLst>
              <a:ext uri="{FF2B5EF4-FFF2-40B4-BE49-F238E27FC236}">
                <a16:creationId xmlns:a16="http://schemas.microsoft.com/office/drawing/2014/main" id="{375B865A-B023-2300-8D85-D60C9FA692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CF54E0-6DD1-E94B-AFDB-52058C5A2F8F}"/>
              </a:ext>
            </a:extLst>
          </p:cNvPr>
          <p:cNvSpPr>
            <a:spLocks noGrp="1"/>
          </p:cNvSpPr>
          <p:nvPr>
            <p:ph type="sldNum" sz="quarter" idx="12"/>
          </p:nvPr>
        </p:nvSpPr>
        <p:spPr/>
        <p:txBody>
          <a:bodyPr/>
          <a:lstStyle/>
          <a:p>
            <a:fld id="{699207CA-579A-4D61-B859-6870126A4FC3}" type="slidenum">
              <a:rPr lang="en-US" smtClean="0"/>
              <a:t>‹#›</a:t>
            </a:fld>
            <a:endParaRPr lang="en-US"/>
          </a:p>
        </p:txBody>
      </p:sp>
    </p:spTree>
    <p:extLst>
      <p:ext uri="{BB962C8B-B14F-4D97-AF65-F5344CB8AC3E}">
        <p14:creationId xmlns:p14="http://schemas.microsoft.com/office/powerpoint/2010/main" val="170577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C5548-8D02-12F9-B625-FD26F249DC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1BB2DE-844C-B1A2-55B0-064DA4D6A6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95D4BF-E0AA-D1A5-A8A9-BCBAD0C0A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D877B-E604-4A97-24A4-85FF552AD42F}"/>
              </a:ext>
            </a:extLst>
          </p:cNvPr>
          <p:cNvSpPr>
            <a:spLocks noGrp="1"/>
          </p:cNvSpPr>
          <p:nvPr>
            <p:ph type="dt" sz="half" idx="10"/>
          </p:nvPr>
        </p:nvSpPr>
        <p:spPr/>
        <p:txBody>
          <a:bodyPr/>
          <a:lstStyle/>
          <a:p>
            <a:fld id="{0DEC0337-1463-45F5-A8A2-2E8290BA980C}" type="datetimeFigureOut">
              <a:rPr lang="en-US" smtClean="0"/>
              <a:t>11/4/2023</a:t>
            </a:fld>
            <a:endParaRPr lang="en-US"/>
          </a:p>
        </p:txBody>
      </p:sp>
      <p:sp>
        <p:nvSpPr>
          <p:cNvPr id="6" name="Footer Placeholder 5">
            <a:extLst>
              <a:ext uri="{FF2B5EF4-FFF2-40B4-BE49-F238E27FC236}">
                <a16:creationId xmlns:a16="http://schemas.microsoft.com/office/drawing/2014/main" id="{5306E46A-A8F6-A09B-128E-56D1F4323A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E10617-71CD-9BBE-AB7C-12C0C819CF43}"/>
              </a:ext>
            </a:extLst>
          </p:cNvPr>
          <p:cNvSpPr>
            <a:spLocks noGrp="1"/>
          </p:cNvSpPr>
          <p:nvPr>
            <p:ph type="sldNum" sz="quarter" idx="12"/>
          </p:nvPr>
        </p:nvSpPr>
        <p:spPr/>
        <p:txBody>
          <a:bodyPr/>
          <a:lstStyle/>
          <a:p>
            <a:fld id="{699207CA-579A-4D61-B859-6870126A4FC3}" type="slidenum">
              <a:rPr lang="en-US" smtClean="0"/>
              <a:t>‹#›</a:t>
            </a:fld>
            <a:endParaRPr lang="en-US"/>
          </a:p>
        </p:txBody>
      </p:sp>
    </p:spTree>
    <p:extLst>
      <p:ext uri="{BB962C8B-B14F-4D97-AF65-F5344CB8AC3E}">
        <p14:creationId xmlns:p14="http://schemas.microsoft.com/office/powerpoint/2010/main" val="424615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E713E-1FA3-7A3B-1C54-B4ACF69D92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819241-732B-D9FA-1ED6-EF36BF2297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49F9D-42C1-087F-500C-298179792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6E838-9547-9089-1A0D-0B58B7A0630F}"/>
              </a:ext>
            </a:extLst>
          </p:cNvPr>
          <p:cNvSpPr>
            <a:spLocks noGrp="1"/>
          </p:cNvSpPr>
          <p:nvPr>
            <p:ph type="dt" sz="half" idx="10"/>
          </p:nvPr>
        </p:nvSpPr>
        <p:spPr/>
        <p:txBody>
          <a:bodyPr/>
          <a:lstStyle/>
          <a:p>
            <a:fld id="{0DEC0337-1463-45F5-A8A2-2E8290BA980C}" type="datetimeFigureOut">
              <a:rPr lang="en-US" smtClean="0"/>
              <a:t>11/4/2023</a:t>
            </a:fld>
            <a:endParaRPr lang="en-US"/>
          </a:p>
        </p:txBody>
      </p:sp>
      <p:sp>
        <p:nvSpPr>
          <p:cNvPr id="6" name="Footer Placeholder 5">
            <a:extLst>
              <a:ext uri="{FF2B5EF4-FFF2-40B4-BE49-F238E27FC236}">
                <a16:creationId xmlns:a16="http://schemas.microsoft.com/office/drawing/2014/main" id="{1AE41C93-BE23-E76E-9941-4AB1C43926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A53F7-0902-5EF7-4FBB-B63347CDFB77}"/>
              </a:ext>
            </a:extLst>
          </p:cNvPr>
          <p:cNvSpPr>
            <a:spLocks noGrp="1"/>
          </p:cNvSpPr>
          <p:nvPr>
            <p:ph type="sldNum" sz="quarter" idx="12"/>
          </p:nvPr>
        </p:nvSpPr>
        <p:spPr/>
        <p:txBody>
          <a:bodyPr/>
          <a:lstStyle/>
          <a:p>
            <a:fld id="{699207CA-579A-4D61-B859-6870126A4FC3}" type="slidenum">
              <a:rPr lang="en-US" smtClean="0"/>
              <a:t>‹#›</a:t>
            </a:fld>
            <a:endParaRPr lang="en-US"/>
          </a:p>
        </p:txBody>
      </p:sp>
    </p:spTree>
    <p:extLst>
      <p:ext uri="{BB962C8B-B14F-4D97-AF65-F5344CB8AC3E}">
        <p14:creationId xmlns:p14="http://schemas.microsoft.com/office/powerpoint/2010/main" val="3702944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A80A2B-9ED5-FF7F-4A67-029BA5C41B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798021-E760-F04A-74E2-E6769B606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5E49CF-58F4-1670-F905-2112336F14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C0337-1463-45F5-A8A2-2E8290BA980C}" type="datetimeFigureOut">
              <a:rPr lang="en-US" smtClean="0"/>
              <a:t>11/4/2023</a:t>
            </a:fld>
            <a:endParaRPr lang="en-US"/>
          </a:p>
        </p:txBody>
      </p:sp>
      <p:sp>
        <p:nvSpPr>
          <p:cNvPr id="5" name="Footer Placeholder 4">
            <a:extLst>
              <a:ext uri="{FF2B5EF4-FFF2-40B4-BE49-F238E27FC236}">
                <a16:creationId xmlns:a16="http://schemas.microsoft.com/office/drawing/2014/main" id="{CBF18A9E-AAB1-BD5B-389C-4C72F70CC2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DFECB6-37C8-DE51-501D-606442E366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207CA-579A-4D61-B859-6870126A4FC3}" type="slidenum">
              <a:rPr lang="en-US" smtClean="0"/>
              <a:t>‹#›</a:t>
            </a:fld>
            <a:endParaRPr lang="en-US"/>
          </a:p>
        </p:txBody>
      </p:sp>
    </p:spTree>
    <p:extLst>
      <p:ext uri="{BB962C8B-B14F-4D97-AF65-F5344CB8AC3E}">
        <p14:creationId xmlns:p14="http://schemas.microsoft.com/office/powerpoint/2010/main" val="3675338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0197-BAF7-3931-88D7-7210C237EB47}"/>
              </a:ext>
            </a:extLst>
          </p:cNvPr>
          <p:cNvSpPr>
            <a:spLocks noGrp="1"/>
          </p:cNvSpPr>
          <p:nvPr>
            <p:ph type="title"/>
          </p:nvPr>
        </p:nvSpPr>
        <p:spPr/>
        <p:txBody>
          <a:bodyPr/>
          <a:lstStyle/>
          <a:p>
            <a:pPr algn="ctr"/>
            <a:r>
              <a:rPr lang="en-US" b="1" dirty="0"/>
              <a:t>Cascading Examples</a:t>
            </a:r>
          </a:p>
        </p:txBody>
      </p:sp>
      <p:sp>
        <p:nvSpPr>
          <p:cNvPr id="3" name="Content Placeholder 2">
            <a:extLst>
              <a:ext uri="{FF2B5EF4-FFF2-40B4-BE49-F238E27FC236}">
                <a16:creationId xmlns:a16="http://schemas.microsoft.com/office/drawing/2014/main" id="{14ED0904-2CB8-538B-6F68-140304623F07}"/>
              </a:ext>
            </a:extLst>
          </p:cNvPr>
          <p:cNvSpPr>
            <a:spLocks noGrp="1"/>
          </p:cNvSpPr>
          <p:nvPr>
            <p:ph idx="1"/>
          </p:nvPr>
        </p:nvSpPr>
        <p:spPr>
          <a:xfrm>
            <a:off x="838200" y="1825625"/>
            <a:ext cx="10896600" cy="4351338"/>
          </a:xfrm>
        </p:spPr>
        <p:txBody>
          <a:bodyPr/>
          <a:lstStyle/>
          <a:p>
            <a:pPr marL="0" indent="0">
              <a:lnSpc>
                <a:spcPct val="100000"/>
              </a:lnSpc>
              <a:spcBef>
                <a:spcPts val="1800"/>
              </a:spcBef>
              <a:spcAft>
                <a:spcPts val="1200"/>
              </a:spcAft>
              <a:buNone/>
            </a:pPr>
            <a:r>
              <a:rPr lang="en-US" b="1" dirty="0"/>
              <a:t>Example 1</a:t>
            </a:r>
            <a:r>
              <a:rPr lang="en-US" dirty="0"/>
              <a:t>: Order-Billing Address relationships. Without the Order, the Billing Address entity doesn’t have any meaning of its own. When we delete the Order entity, our Billing Address entity should also get deleted.</a:t>
            </a:r>
          </a:p>
          <a:p>
            <a:pPr marL="0" indent="0">
              <a:spcBef>
                <a:spcPts val="3600"/>
              </a:spcBef>
              <a:spcAft>
                <a:spcPts val="1200"/>
              </a:spcAft>
              <a:buNone/>
            </a:pPr>
            <a:r>
              <a:rPr lang="en-US" b="1" dirty="0"/>
              <a:t>Example 2</a:t>
            </a:r>
            <a:r>
              <a:rPr lang="en-US" dirty="0"/>
              <a:t>: Order and </a:t>
            </a:r>
            <a:r>
              <a:rPr lang="en-US" dirty="0" err="1"/>
              <a:t>OrderItems</a:t>
            </a:r>
            <a:r>
              <a:rPr lang="en-US" dirty="0"/>
              <a:t> relationship</a:t>
            </a:r>
          </a:p>
          <a:p>
            <a:pPr marL="0" indent="0">
              <a:spcBef>
                <a:spcPts val="0"/>
              </a:spcBef>
              <a:buNone/>
            </a:pPr>
            <a:r>
              <a:rPr lang="en-US" dirty="0"/>
              <a:t>Cascading is the way to achieve this. When we perform some action on the target entity, the same action will be applied to the associated entity.</a:t>
            </a:r>
          </a:p>
        </p:txBody>
      </p:sp>
    </p:spTree>
    <p:extLst>
      <p:ext uri="{BB962C8B-B14F-4D97-AF65-F5344CB8AC3E}">
        <p14:creationId xmlns:p14="http://schemas.microsoft.com/office/powerpoint/2010/main" val="390822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EA7678-67AF-B020-DEEF-C77CCA379213}"/>
              </a:ext>
            </a:extLst>
          </p:cNvPr>
          <p:cNvPicPr>
            <a:picLocks noGrp="1" noChangeAspect="1"/>
          </p:cNvPicPr>
          <p:nvPr>
            <p:ph idx="1"/>
          </p:nvPr>
        </p:nvPicPr>
        <p:blipFill>
          <a:blip r:embed="rId2"/>
          <a:stretch>
            <a:fillRect/>
          </a:stretch>
        </p:blipFill>
        <p:spPr>
          <a:xfrm>
            <a:off x="0" y="0"/>
            <a:ext cx="12192000" cy="6857999"/>
          </a:xfrm>
        </p:spPr>
      </p:pic>
    </p:spTree>
    <p:extLst>
      <p:ext uri="{BB962C8B-B14F-4D97-AF65-F5344CB8AC3E}">
        <p14:creationId xmlns:p14="http://schemas.microsoft.com/office/powerpoint/2010/main" val="1730504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77</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Cascading Examples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Many to Many Mapping</dc:title>
  <dc:creator>Nguyễn Đăng Duy</dc:creator>
  <cp:lastModifiedBy>Nguyen Dang Duy</cp:lastModifiedBy>
  <cp:revision>17</cp:revision>
  <dcterms:created xsi:type="dcterms:W3CDTF">2023-06-15T02:05:41Z</dcterms:created>
  <dcterms:modified xsi:type="dcterms:W3CDTF">2023-11-04T09:54:54Z</dcterms:modified>
</cp:coreProperties>
</file>