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B52A-4BC1-32B7-97C2-3164F92AC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0826F-A4AC-6006-AD68-A090C160D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2BD6A-CA13-DD7A-5E8F-7494B614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D836-7597-4182-A231-38E989AC43A2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ECAC3-1507-BB17-6FE8-4C96E468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9E427-A06C-89B8-69D8-3E234323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022C-D627-46A4-9FAA-EBA9ED7D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5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34EC-0BBB-B72E-9E6D-9B044ABF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C68AC-0B47-1B26-33BE-A5A2F2F0A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2B76D-8F7E-7BF0-CCE2-EC833D62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D836-7597-4182-A231-38E989AC43A2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8C07-FC2F-7847-2A03-D769B811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7B798-E9AF-435C-688F-5859B46E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022C-D627-46A4-9FAA-EBA9ED7D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E118F2-4A12-2B15-9379-E93B245CE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39BC3-7CDE-C916-0A5F-5E9073334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670EE-99D9-B851-53CF-C8C7DB7A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D836-7597-4182-A231-38E989AC43A2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7970D-F3AC-5DF7-8C14-238EF780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8C633-D663-25D8-B97E-C8BA7F42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022C-D627-46A4-9FAA-EBA9ED7D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4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A1-C11E-6E8F-973F-6B059458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C523-0198-C266-ABD4-AFA10540B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B89B0-7DEE-BA97-CF94-62CD64D5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D836-7597-4182-A231-38E989AC43A2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CC0D4-01A6-A1BF-B142-BC88F77B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6C766-A1CA-B4DF-6FBA-3EA9241F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022C-D627-46A4-9FAA-EBA9ED7D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3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9E7E-7840-9110-5D95-A2377459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C46E5-1CCB-5949-BE12-4F428CFEF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0E718-F18E-3632-70DF-3E4B01FC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D836-7597-4182-A231-38E989AC43A2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A6417-719E-1BDA-A788-7E6D83EE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6A21C-BB34-F582-3D1D-2EB0F184C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022C-D627-46A4-9FAA-EBA9ED7D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9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EE3B-FBE0-D276-88E6-486D5DF58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0DCCC-FF4A-1AA7-F3B5-581954536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84BB6-F003-746B-43F4-708670A4B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01047-DAB3-B3F0-F0C0-E17030A7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D836-7597-4182-A231-38E989AC43A2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FCAD1-5648-36F8-074B-8B80F15FA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7F5D9-A966-4BE9-C835-222BC0F7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022C-D627-46A4-9FAA-EBA9ED7D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5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BB3D-F60B-FAF6-9701-A83242AB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FD77A-0C8C-E13C-3AB1-0AB903DC6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C5858-9D6A-334C-5AC8-2CFEF363F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D760A-2AE6-B373-F90C-A3D7ABE66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0BBBC6-E11D-09AB-3834-D86702D40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7BF52-BDF0-E5D5-36F0-F1154528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D836-7597-4182-A231-38E989AC43A2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13158-AA24-415E-17CE-0623BFCD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D30124-6F07-8F68-0CF8-9376A1A8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022C-D627-46A4-9FAA-EBA9ED7D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9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FC82-C74F-ABEE-E81D-1085F066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A56A2-668D-9960-0C18-2BAA35FB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D836-7597-4182-A231-38E989AC43A2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F09E9-3D17-35D2-6721-0187964D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4EBFE-8557-355B-CD20-1860355B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022C-D627-46A4-9FAA-EBA9ED7D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5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48085-298D-21CE-7E0F-4EE52281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D836-7597-4182-A231-38E989AC43A2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768ABE-1276-3CDB-E82F-DC652F58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D70E1-8CF1-2812-2628-CA9A8B64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022C-D627-46A4-9FAA-EBA9ED7D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3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D27E-FECA-BFF2-8F15-198C6497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A021-D05A-4E3C-8961-4B898079D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C8C58-85E6-585A-0F21-C8B07A734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17C87-39C0-5FE5-EE67-F8544B49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D836-7597-4182-A231-38E989AC43A2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61436-A188-4640-8BFE-40CD72795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A2A6B-1387-CE32-2339-1F8CD280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022C-D627-46A4-9FAA-EBA9ED7D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8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863C-30C2-ED31-6BB5-24541E1F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463770-14B2-0576-9773-8E774F153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9DBDD-ED92-1ED4-D845-4BAACD37D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3E66A-F4AB-697F-EA79-993A5551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D836-7597-4182-A231-38E989AC43A2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24800-5E30-2DC6-8007-BCDF9008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A49D5-6514-6113-9979-B5A630DA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022C-D627-46A4-9FAA-EBA9ED7D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7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DA570-D383-13C6-C7BC-DBB55E74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069C7-DE16-EBF6-A36D-1142D01CD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9B338-1F05-D893-5BA8-BDDDA942D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ED836-7597-4182-A231-38E989AC43A2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3642B-5CE2-3371-F901-D77FC146B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4AF89-E693-8D8A-5809-C074B9EC6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022C-D627-46A4-9FAA-EBA9ED7D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6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E279A-7F96-4D51-A066-A4A2EEF2D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9447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Spring Boot Application Repository Layer Testing</a:t>
            </a:r>
          </a:p>
        </p:txBody>
      </p:sp>
    </p:spTree>
    <p:extLst>
      <p:ext uri="{BB962C8B-B14F-4D97-AF65-F5344CB8AC3E}">
        <p14:creationId xmlns:p14="http://schemas.microsoft.com/office/powerpoint/2010/main" val="143641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 descr="A diagram of a boot application&#10;&#10;Description automatically generated">
            <a:extLst>
              <a:ext uri="{FF2B5EF4-FFF2-40B4-BE49-F238E27FC236}">
                <a16:creationId xmlns:a16="http://schemas.microsoft.com/office/drawing/2014/main" id="{BB808D34-DB74-5BAD-9BA8-7EB88BF49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89" r="2558" b="-2"/>
          <a:stretch/>
        </p:blipFill>
        <p:spPr>
          <a:xfrm>
            <a:off x="579032" y="579031"/>
            <a:ext cx="11033936" cy="56991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69C9563-3F88-F4E8-69B1-522A21F2E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9032" y="6154767"/>
            <a:ext cx="11033937" cy="123363"/>
            <a:chOff x="-5025" y="6737718"/>
            <a:chExt cx="12207200" cy="12336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6B58CA-5165-43D0-E5AA-7EB35159F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A445985-8854-4E17-9010-F0B467A86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024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computer test&#10;&#10;Description automatically generated">
            <a:extLst>
              <a:ext uri="{FF2B5EF4-FFF2-40B4-BE49-F238E27FC236}">
                <a16:creationId xmlns:a16="http://schemas.microsoft.com/office/drawing/2014/main" id="{F9111EE3-7455-D182-57FB-3E4723241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54"/>
          <a:stretch/>
        </p:blipFill>
        <p:spPr>
          <a:xfrm>
            <a:off x="865141" y="871147"/>
            <a:ext cx="10488660" cy="51147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2C85F1-A25E-ACF0-F435-AF8D6EFBD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35585" y="871147"/>
            <a:ext cx="0" cy="5114714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21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E279A-7F96-4D51-A066-A4A2EEF2D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0276"/>
            <a:ext cx="9144000" cy="1117447"/>
          </a:xfrm>
        </p:spPr>
        <p:txBody>
          <a:bodyPr>
            <a:normAutofit/>
          </a:bodyPr>
          <a:lstStyle/>
          <a:p>
            <a:r>
              <a:rPr lang="en-US" b="1" dirty="0"/>
              <a:t>@DataJpaTest annotation</a:t>
            </a:r>
          </a:p>
        </p:txBody>
      </p:sp>
    </p:spTree>
    <p:extLst>
      <p:ext uri="{BB962C8B-B14F-4D97-AF65-F5344CB8AC3E}">
        <p14:creationId xmlns:p14="http://schemas.microsoft.com/office/powerpoint/2010/main" val="168235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0917A4-490D-20B4-8481-3170ABF8B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7CF146-99C2-FBB0-C3AD-D229E80C9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361"/>
            <a:ext cx="12192000" cy="603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6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EB1C-A539-4155-3148-C08DEF66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045"/>
            <a:ext cx="10515600" cy="1186179"/>
          </a:xfrm>
        </p:spPr>
        <p:txBody>
          <a:bodyPr/>
          <a:lstStyle/>
          <a:p>
            <a:r>
              <a:rPr lang="en-US" b="1" dirty="0"/>
              <a:t>@DataJpaTest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01AC4-BF6D-8B20-8B34-BA93F271D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4"/>
            <a:ext cx="10916920" cy="5438775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/>
              <a:t>Spring Boot provides the </a:t>
            </a:r>
            <a:r>
              <a:rPr lang="en-US" b="1" dirty="0"/>
              <a:t>@DataJpaTest </a:t>
            </a:r>
            <a:r>
              <a:rPr lang="en-US" dirty="0"/>
              <a:t>annotation to test the persistence layer components that will autoconfigure in-memory embedded database for testing purposes.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The </a:t>
            </a:r>
            <a:r>
              <a:rPr lang="en-US" b="1" dirty="0"/>
              <a:t>@DataJpaTest </a:t>
            </a:r>
            <a:r>
              <a:rPr lang="en-US" dirty="0"/>
              <a:t>annotation doesn’t load other Spring beans </a:t>
            </a:r>
            <a:r>
              <a:rPr lang="en-US" b="1" dirty="0"/>
              <a:t>(@Components</a:t>
            </a:r>
            <a:r>
              <a:rPr lang="en-US" dirty="0"/>
              <a:t>, </a:t>
            </a:r>
            <a:r>
              <a:rPr lang="en-US" b="1" dirty="0"/>
              <a:t>@Controller</a:t>
            </a:r>
            <a:r>
              <a:rPr lang="en-US" dirty="0"/>
              <a:t>, </a:t>
            </a:r>
            <a:r>
              <a:rPr lang="en-US" b="1" dirty="0"/>
              <a:t>@Service </a:t>
            </a:r>
            <a:r>
              <a:rPr lang="en-US" dirty="0"/>
              <a:t>and annotated beans) into </a:t>
            </a:r>
            <a:r>
              <a:rPr lang="en-US" b="1" dirty="0" err="1"/>
              <a:t>ApplicationContext</a:t>
            </a:r>
            <a:r>
              <a:rPr lang="en-US" dirty="0"/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By default, it scans for </a:t>
            </a:r>
            <a:r>
              <a:rPr lang="en-US" b="1" dirty="0"/>
              <a:t>@Entity </a:t>
            </a:r>
            <a:r>
              <a:rPr lang="en-US" dirty="0"/>
              <a:t>classes and configures Spring Data JPA repositories annotated with </a:t>
            </a:r>
            <a:r>
              <a:rPr lang="en-US" b="1" dirty="0"/>
              <a:t>@Repository </a:t>
            </a:r>
            <a:r>
              <a:rPr lang="en-US" dirty="0"/>
              <a:t>annotation.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By default, tests annotated with </a:t>
            </a:r>
            <a:r>
              <a:rPr lang="en-US" b="1" dirty="0"/>
              <a:t>@DataJpaTest </a:t>
            </a:r>
            <a:r>
              <a:rPr lang="en-US" dirty="0"/>
              <a:t>are transactional and roll back at the end of each test.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0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EB1C-A539-4155-3148-C08DEF66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045"/>
            <a:ext cx="10515600" cy="1186179"/>
          </a:xfrm>
        </p:spPr>
        <p:txBody>
          <a:bodyPr/>
          <a:lstStyle/>
          <a:p>
            <a:r>
              <a:rPr lang="en-US" b="1" dirty="0"/>
              <a:t>@DataJpaTest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01AC4-BF6D-8B20-8B34-BA93F271D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720" y="2875280"/>
            <a:ext cx="5080273" cy="34726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test Spring Data JPA repositories or any other JPA-related components for that matter, Spring Boot provides the </a:t>
            </a:r>
            <a:r>
              <a:rPr lang="en-US" b="1" dirty="0"/>
              <a:t>@DataJpaTest </a:t>
            </a:r>
            <a:r>
              <a:rPr lang="en-US" dirty="0"/>
              <a:t>annotation.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E34509-500D-BF7B-58CE-2B7007FDB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008" y="1762975"/>
            <a:ext cx="5563731" cy="430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2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126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Spring Boot Application Repository Layer Testing</vt:lpstr>
      <vt:lpstr>PowerPoint Presentation</vt:lpstr>
      <vt:lpstr>PowerPoint Presentation</vt:lpstr>
      <vt:lpstr>@DataJpaTest annotation</vt:lpstr>
      <vt:lpstr>PowerPoint Presentation</vt:lpstr>
      <vt:lpstr>@DataJpaTest annotation</vt:lpstr>
      <vt:lpstr>@DataJpaTest annotation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Management with Spring Boot and Spring Data JPA (@Transactional Annotation)</dc:title>
  <dc:creator>Nguyễn Đăng Duy</dc:creator>
  <cp:lastModifiedBy>Nguyen Dang Duy</cp:lastModifiedBy>
  <cp:revision>16</cp:revision>
  <dcterms:created xsi:type="dcterms:W3CDTF">2023-06-09T16:34:37Z</dcterms:created>
  <dcterms:modified xsi:type="dcterms:W3CDTF">2023-11-04T08:30:13Z</dcterms:modified>
</cp:coreProperties>
</file>