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E2943-4061-CD20-847A-A1CF6C7FB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0FD91-EB19-C7C4-93B6-C57D102FE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26029-FCC7-88FA-EBB4-86ED4366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374D-200D-491A-96E1-C206F552B1F3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BC297-94BE-431B-1A9E-31FD82E2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C48E6-6751-1443-3A0B-53EDE172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6770-80B0-4415-9C26-4B6DE5CF0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9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69A5-FAF4-574C-B07D-BFAB13B3F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6AE7F-E951-9461-B5AA-5045FF7CD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4E467-C043-6DA3-BF9B-0BD0B3CE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374D-200D-491A-96E1-C206F552B1F3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6D546-C9B8-2E1D-546D-3ABFC6AE7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E5CC7-59FD-89A4-AF8F-9307669E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6770-80B0-4415-9C26-4B6DE5CF0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8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8F1D6-0ACD-AB3A-4458-E75203D22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2BBC5-D942-0A54-BBCE-E3621E473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F794F-F027-21C9-2269-21A98F8F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374D-200D-491A-96E1-C206F552B1F3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D460D-B52A-34D0-948E-4344A472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532CC-9F4C-270F-CFA9-4B3C4585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6770-80B0-4415-9C26-4B6DE5CF0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7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442C0-1C4D-7B09-E200-3F2BFCD2C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CF59D-7146-82B9-8342-D78B30F70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7A3A5-DAB7-7F91-6765-15E582D3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374D-200D-491A-96E1-C206F552B1F3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3D53D-06F1-8E4F-3F6E-21CB71D0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63482-3E90-C18E-65C5-81D205D1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6770-80B0-4415-9C26-4B6DE5CF0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1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8737-F402-22FE-135E-539CE6052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FB39D-0D80-64BE-48E6-A3EB66967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0FC93-E9FE-8C96-DB08-6C460523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374D-200D-491A-96E1-C206F552B1F3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2BF4E-73F1-8A2A-F63B-C947D7E8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73ADA-8A5A-4095-7588-98A41012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6770-80B0-4415-9C26-4B6DE5CF0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6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1E1DE-278C-71D7-98D0-7E67C501F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336AB-2580-09F4-FBFE-DB371216C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EFA21-0624-31DA-7B26-990ABBC5F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0C723-4CBD-C2F6-E500-02B5B476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374D-200D-491A-96E1-C206F552B1F3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1E687-6217-2E51-98AD-7D5FFFDC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1B9D1-4E45-54E4-572F-92D94448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6770-80B0-4415-9C26-4B6DE5CF0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6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70832-890E-D057-EFBE-CBBFBF49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EB549-3E82-DFC6-DC67-287FDA540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92F60-3CD7-1245-68FA-61F757FC3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B3EBE6-5235-F7F0-917F-5A1D9B3D9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D5925E-ABAE-8E6F-0665-97304AC8D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DFF843-686A-90F3-D164-9490BEFFA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374D-200D-491A-96E1-C206F552B1F3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80556D-7369-226A-AFE7-6F3DEC9DB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CB036A-FD57-6636-0860-F80C9ABC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6770-80B0-4415-9C26-4B6DE5CF0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1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65F0-F8D6-495A-040E-597632A6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6327C-EB3B-F829-CFEB-A6368E653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374D-200D-491A-96E1-C206F552B1F3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ACE55-0003-5C04-A9F1-0E2418A5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B7C97-D7CE-4241-A190-3A6A57D2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6770-80B0-4415-9C26-4B6DE5CF0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1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CFAFB-4089-E1E8-8983-1011A2C0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374D-200D-491A-96E1-C206F552B1F3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0B0CE5-0093-6EEE-48A8-C1D9F57E3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43D76-23C6-DC8C-9AEB-9C73F599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6770-80B0-4415-9C26-4B6DE5CF0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2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8D0C-73C4-A994-A2A3-0522DA88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258E-DEAC-E586-BDF2-44028328A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BC916-F704-4B15-0BD1-8D6455B4F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F96DA-7665-C1C4-140C-6BF89B8D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374D-200D-491A-96E1-C206F552B1F3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8EA68-1AD0-03A6-69C9-1BB79CD1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B7B17-07BF-4D11-CA44-20731729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6770-80B0-4415-9C26-4B6DE5CF0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6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13B5-E56D-C3F3-6C39-49C0D3845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4905C3-5388-6539-F22E-EB03940AE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9A6D1-2558-7203-7F77-45AF308E1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43883-EA10-CA64-C416-0EB040CE3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374D-200D-491A-96E1-C206F552B1F3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659CA-C39B-BEF4-4907-D26B39FBA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5E700-CFB7-6ECF-04BA-EFCFCC3B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6770-80B0-4415-9C26-4B6DE5CF0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9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76DCAF-E4EC-719C-CCD4-A7542C3AD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817A7-2B02-3711-9AD3-D56EE3A04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E1D49-A5C8-97A0-FFB3-F3F70AD1B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6374D-200D-491A-96E1-C206F552B1F3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6AAFE-95F7-5648-1D1E-BAFAADAE2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E7054-88D1-7CED-5F56-170C885F3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B6770-80B0-4415-9C26-4B6DE5CF0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2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A5E93-9F15-9A64-EA2C-10D75DE8A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@Component Annotation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5C0FF-0971-8A78-6EF7-9E09DF45C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spcAft>
                <a:spcPts val="1800"/>
              </a:spcAft>
              <a:buNone/>
            </a:pPr>
            <a:r>
              <a:rPr lang="en-US" sz="2800" dirty="0"/>
              <a:t>The @Component annotation indicates that an annotated class is a “spring bean/component”.</a:t>
            </a:r>
          </a:p>
          <a:p>
            <a:pPr marL="0" indent="0" algn="l">
              <a:spcAft>
                <a:spcPts val="1800"/>
              </a:spcAft>
              <a:buNone/>
            </a:pPr>
            <a:r>
              <a:rPr lang="en-US" sz="2800" dirty="0"/>
              <a:t>The @Component annotation tells Spring container to automatically create Spring bean.</a:t>
            </a:r>
          </a:p>
          <a:p>
            <a:pPr marL="0" indent="0">
              <a:spcAft>
                <a:spcPts val="18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54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F377-5CC9-8550-48D1-35ADD4000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@ConfigurationProperties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8809-6DEB-F919-1DD5-E111E5BED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@ConfigurationProperties bind external configurations to a strongly typed bean in your application code. You can inject and use this bean throughout your application code just like any other spring bean.</a:t>
            </a:r>
          </a:p>
        </p:txBody>
      </p:sp>
    </p:spTree>
    <p:extLst>
      <p:ext uri="{BB962C8B-B14F-4D97-AF65-F5344CB8AC3E}">
        <p14:creationId xmlns:p14="http://schemas.microsoft.com/office/powerpoint/2010/main" val="1158466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1B09-CD95-0009-CB13-A74B3146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@Controller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5A690-43F6-C8C9-189E-40021ED0C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Spring provides </a:t>
            </a:r>
            <a:r>
              <a:rPr lang="en-US" b="1" dirty="0"/>
              <a:t>@Controller </a:t>
            </a:r>
            <a:r>
              <a:rPr lang="en-US" dirty="0"/>
              <a:t>annotation to make a Java class as a Spring MVC controller. The </a:t>
            </a:r>
            <a:r>
              <a:rPr lang="en-US" b="1" dirty="0"/>
              <a:t>@Controller </a:t>
            </a:r>
            <a:r>
              <a:rPr lang="en-US" dirty="0"/>
              <a:t>annotation indicates that a particular class serves the role of a controller.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Controller </a:t>
            </a:r>
            <a:r>
              <a:rPr lang="en-US" dirty="0"/>
              <a:t>in Spring MVC web application is a component that handles incoming HTTP requests.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@Controller </a:t>
            </a:r>
            <a:r>
              <a:rPr lang="en-US" dirty="0"/>
              <a:t>annotation is simply a specialization of the </a:t>
            </a:r>
            <a:r>
              <a:rPr lang="en-US" b="1" dirty="0"/>
              <a:t>@Component </a:t>
            </a:r>
            <a:r>
              <a:rPr lang="en-US" dirty="0"/>
              <a:t>class, which allows us to auto-detect implementation classes through the </a:t>
            </a:r>
            <a:r>
              <a:rPr lang="en-US" dirty="0" err="1"/>
              <a:t>classpath</a:t>
            </a:r>
            <a:r>
              <a:rPr lang="en-US" dirty="0"/>
              <a:t> scanning.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typically use @Controller in combination with a @RequestMapping annotation for request handling method.</a:t>
            </a:r>
          </a:p>
        </p:txBody>
      </p:sp>
    </p:spTree>
    <p:extLst>
      <p:ext uri="{BB962C8B-B14F-4D97-AF65-F5344CB8AC3E}">
        <p14:creationId xmlns:p14="http://schemas.microsoft.com/office/powerpoint/2010/main" val="316573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E2F3-38D8-745C-B793-CBFB0C95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@</a:t>
            </a:r>
            <a:r>
              <a:rPr lang="en-US" b="1"/>
              <a:t>RestController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B42DC-319B-0BDB-9CBA-809922D66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5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DDBF-5BC7-729D-F61A-7A52C6D4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@Autowired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AD9F4-F1B8-DB2A-9BC6-18026EDCE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@Autowired annotation is used to inject the bean automatically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@Autowired annotation is used in constructor injection, setter injection and field injection</a:t>
            </a:r>
          </a:p>
        </p:txBody>
      </p:sp>
    </p:spTree>
    <p:extLst>
      <p:ext uri="{BB962C8B-B14F-4D97-AF65-F5344CB8AC3E}">
        <p14:creationId xmlns:p14="http://schemas.microsoft.com/office/powerpoint/2010/main" val="271640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23FB4-CA79-1864-D766-330CC2187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@Qualifier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E0F52-FF6F-AA2C-25C7-B128AA505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@Qualifier </a:t>
            </a:r>
            <a:r>
              <a:rPr lang="en-US" dirty="0"/>
              <a:t>annotation is used in conjunction with </a:t>
            </a:r>
            <a:r>
              <a:rPr lang="en-US" dirty="0" err="1"/>
              <a:t>Autowired</a:t>
            </a:r>
            <a:r>
              <a:rPr lang="en-US" dirty="0"/>
              <a:t> to avoid confusion when we have two or more beans configured for same type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863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1A293-FA85-82A9-EB2B-8519C693D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@Primary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8A72B-26E3-DF2D-505F-08D7516DB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use </a:t>
            </a:r>
            <a:r>
              <a:rPr lang="en-US" b="1" dirty="0"/>
              <a:t>@Primary </a:t>
            </a:r>
            <a:r>
              <a:rPr lang="en-US" dirty="0"/>
              <a:t>annotation to give higher preference to a bean when there are multiple beans of the same type</a:t>
            </a:r>
          </a:p>
        </p:txBody>
      </p:sp>
    </p:spTree>
    <p:extLst>
      <p:ext uri="{BB962C8B-B14F-4D97-AF65-F5344CB8AC3E}">
        <p14:creationId xmlns:p14="http://schemas.microsoft.com/office/powerpoint/2010/main" val="224319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C7795-0D04-26A1-4895-B097A130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@Configuration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E76E5-88DD-EDAC-35EB-EFFB104F0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  <a:latin typeface="Google Sans"/>
              </a:rPr>
              <a:t>@Configuration </a:t>
            </a:r>
            <a:r>
              <a:rPr lang="en-US" b="0" i="0" dirty="0">
                <a:effectLst/>
                <a:latin typeface="Google Sans"/>
              </a:rPr>
              <a:t>is a class-level annotation indicating that an object is a source of bean definitions. </a:t>
            </a:r>
            <a:r>
              <a:rPr lang="en-US" b="1" i="0" dirty="0">
                <a:effectLst/>
                <a:latin typeface="Google Sans"/>
              </a:rPr>
              <a:t>@Configuration </a:t>
            </a:r>
            <a:r>
              <a:rPr lang="en-US" b="0" i="0" dirty="0">
                <a:effectLst/>
                <a:latin typeface="Google Sans"/>
              </a:rPr>
              <a:t>classes declare beans through @Bean -annotated methods. Calls to @Bean methods on </a:t>
            </a:r>
            <a:r>
              <a:rPr lang="en-US" b="1" i="0" dirty="0">
                <a:effectLst/>
                <a:latin typeface="Google Sans"/>
              </a:rPr>
              <a:t>@Configuration </a:t>
            </a:r>
            <a:r>
              <a:rPr lang="en-US" b="0" i="0" dirty="0">
                <a:effectLst/>
                <a:latin typeface="Google Sans"/>
              </a:rPr>
              <a:t>classes can also be used to define inter-bean dependencies.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8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82E29-1152-52EB-0F6E-DCF09D68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@Bean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9C264-CC59-DE55-6899-4B226A720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@Bean annotation indicates that a method produces a bean to be managed by the </a:t>
            </a:r>
            <a:r>
              <a:rPr lang="en-US" b="1" dirty="0"/>
              <a:t>Spring container. </a:t>
            </a:r>
            <a:r>
              <a:rPr lang="en-US" dirty="0"/>
              <a:t>The @Bean annotation is usually declared in Configuration class to create Spring Bean definitions.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By default, the bean name is same as </a:t>
            </a:r>
            <a:r>
              <a:rPr lang="en-US" b="1" dirty="0"/>
              <a:t>method name. </a:t>
            </a:r>
            <a:r>
              <a:rPr lang="en-US" dirty="0"/>
              <a:t>We can specify bean name using </a:t>
            </a:r>
            <a:r>
              <a:rPr lang="en-US" b="1" dirty="0"/>
              <a:t>@Bean(name = “</a:t>
            </a:r>
            <a:r>
              <a:rPr lang="en-US" b="1" dirty="0" err="1"/>
              <a:t>beanName</a:t>
            </a:r>
            <a:r>
              <a:rPr lang="en-US" b="1" dirty="0"/>
              <a:t>”).</a:t>
            </a:r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@Bean annotation provides </a:t>
            </a:r>
            <a:r>
              <a:rPr lang="en-US" b="1" dirty="0" err="1"/>
              <a:t>initMethod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destroyMethod</a:t>
            </a:r>
            <a:r>
              <a:rPr lang="en-US" b="1" dirty="0"/>
              <a:t> </a:t>
            </a:r>
            <a:r>
              <a:rPr lang="en-US" dirty="0"/>
              <a:t>attributes to perform certain actions after bean initialization or before bean destruction by a container.</a:t>
            </a:r>
          </a:p>
        </p:txBody>
      </p:sp>
    </p:spTree>
    <p:extLst>
      <p:ext uri="{BB962C8B-B14F-4D97-AF65-F5344CB8AC3E}">
        <p14:creationId xmlns:p14="http://schemas.microsoft.com/office/powerpoint/2010/main" val="375839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0F2EE-A452-1530-55EB-977003751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Stereotype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804EA-E191-61FA-3613-25A978DA3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58939" cy="5032375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These annotations are used to create Spring beans automatically in the application context (Spring IoC container)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The main stereotype annotation is @Component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By using this annotation, Spring provides more Stereotype meta annotations such as @Service, @Repository and @Controller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@Service annotation is used to create Spring beans at the Service layer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@Repository is used to create Spring beans for the repositories at the DAO layer.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@Controller is used to create Spring beans at the controller layer.</a:t>
            </a:r>
          </a:p>
        </p:txBody>
      </p:sp>
    </p:spTree>
    <p:extLst>
      <p:ext uri="{BB962C8B-B14F-4D97-AF65-F5344CB8AC3E}">
        <p14:creationId xmlns:p14="http://schemas.microsoft.com/office/powerpoint/2010/main" val="193224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3A598E-1BD5-5CB3-47A9-39063C4100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84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48EA-9372-B848-2148-6F19E8AC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@Lazy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8378-C57C-391D-1048-FFA529B41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Spring creates </a:t>
            </a:r>
            <a:r>
              <a:rPr lang="en-US" b="1" dirty="0"/>
              <a:t>all singleton beans eagerly </a:t>
            </a:r>
            <a:r>
              <a:rPr lang="en-US" dirty="0"/>
              <a:t>at the startup/bootstrapping of the application context.</a:t>
            </a:r>
          </a:p>
          <a:p>
            <a:r>
              <a:rPr lang="en-US" dirty="0"/>
              <a:t>You can load the Spring beans lazily (on-demand) using </a:t>
            </a:r>
            <a:r>
              <a:rPr lang="en-US" b="1" dirty="0"/>
              <a:t>@Lazy </a:t>
            </a:r>
            <a:r>
              <a:rPr lang="en-US" dirty="0"/>
              <a:t>annotation</a:t>
            </a:r>
          </a:p>
          <a:p>
            <a:r>
              <a:rPr lang="en-US" dirty="0"/>
              <a:t>@Lazy annotation can used with @Configuration, @Component and @Bean annotations</a:t>
            </a:r>
          </a:p>
          <a:p>
            <a:r>
              <a:rPr lang="en-US" b="1" dirty="0"/>
              <a:t>Eager initialization is recommended: </a:t>
            </a:r>
            <a:r>
              <a:rPr lang="en-US" dirty="0"/>
              <a:t>to avoid and detect all possible errors immediately rather than at runtime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091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536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Google Sans</vt:lpstr>
      <vt:lpstr>Office Theme</vt:lpstr>
      <vt:lpstr>@Component Annotation</vt:lpstr>
      <vt:lpstr>@Autowired Annotation</vt:lpstr>
      <vt:lpstr>@Qualifier Annotation</vt:lpstr>
      <vt:lpstr>@Primary Annotation</vt:lpstr>
      <vt:lpstr>@Configuration</vt:lpstr>
      <vt:lpstr>@Bean annotation</vt:lpstr>
      <vt:lpstr>Stereotype annotations</vt:lpstr>
      <vt:lpstr>PowerPoint Presentation</vt:lpstr>
      <vt:lpstr>@Lazy Annotation</vt:lpstr>
      <vt:lpstr>@ConfigurationProperties Annotation</vt:lpstr>
      <vt:lpstr>@Controller Annotation</vt:lpstr>
      <vt:lpstr>@RestController Annotation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@Component Annotation</dc:title>
  <dc:creator>Nguyễn Đăng Duy</dc:creator>
  <cp:lastModifiedBy>Nguyễn Đăng Duy</cp:lastModifiedBy>
  <cp:revision>16</cp:revision>
  <dcterms:created xsi:type="dcterms:W3CDTF">2023-06-30T13:05:42Z</dcterms:created>
  <dcterms:modified xsi:type="dcterms:W3CDTF">2023-07-01T03:34:54Z</dcterms:modified>
</cp:coreProperties>
</file>