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4F83-B37F-F465-3522-425F1A8D1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18850-46E2-829C-B91D-0AC8860F8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10652-551B-FC66-3062-082632447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7280-1EF6-4794-9FF8-0D37CAA14A5C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3FEA1-6FBB-556B-15D1-7773A6565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D777C-D5DC-5A30-1A57-3B2733A9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0B2C-9D12-45BA-ADDD-E70BC412F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0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63C96-06B4-8F45-0EFA-AD61ADCAB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68CD0-23CB-4743-47BC-584B988C8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F5780-0555-7B65-691B-D3A88894C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7280-1EF6-4794-9FF8-0D37CAA14A5C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C506D-0344-A5AA-196C-4FD53B2C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7E808-385E-C7D3-C238-425670340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0B2C-9D12-45BA-ADDD-E70BC412F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2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F802DC-D1FC-6868-18E7-5B8EDE465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FBB3F-190E-8413-7C2B-612C38037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634B7-6F19-92FE-2277-8089B4E08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7280-1EF6-4794-9FF8-0D37CAA14A5C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6F876-0B05-822A-5AEF-F0E10389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F729F-1544-19AB-CFB1-C8AAF2ABA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0B2C-9D12-45BA-ADDD-E70BC412F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1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C0B61-652B-8CB3-AB03-C12654EC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44603-C364-2193-AB1B-D03AA695D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C7E47-4024-AFC6-EFCA-FFA182A69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7280-1EF6-4794-9FF8-0D37CAA14A5C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CF988-B94B-C993-8887-EE0755D5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C6E01-24B2-0FB6-764E-2A56A333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0B2C-9D12-45BA-ADDD-E70BC412F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14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233E-BDDE-2518-3873-C75069D32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EACA6-BA8A-4D5E-215B-4E48BAF5F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7599F-8462-2D33-DD75-DD756C81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7280-1EF6-4794-9FF8-0D37CAA14A5C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ADCCD-068B-C33E-65BF-04946BF5A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4A4B1-270D-F016-D058-C5C8F54C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0B2C-9D12-45BA-ADDD-E70BC412F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5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A2FEA-0089-070F-FD2E-96908A04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932F3-7752-3009-B2FF-EA5384F3B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F4530-D41C-DCE4-C08D-3E0C5BAC6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C918E-7699-E3EE-5F18-EAA9B8E5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7280-1EF6-4794-9FF8-0D37CAA14A5C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83004-CE1B-2ECB-1552-2C90EE014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B32F-0AE0-A4F9-6669-7B37BD509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0B2C-9D12-45BA-ADDD-E70BC412F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1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0AE6E-C323-B606-3FB8-505A0F38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76732-1577-764C-ACD1-CACAA7B41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D7FF0-05FD-C8F3-32B7-E3D3AC988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0B9AFB-90CD-9738-D362-40F699A3F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E5297-F62B-C322-B8B1-EE8245A55D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ACAF13-0794-DCE7-72DE-9538BE08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7280-1EF6-4794-9FF8-0D37CAA14A5C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23CD03-5C31-CB8A-7E0F-67121D99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24B00B-9307-D921-1153-43B58798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0B2C-9D12-45BA-ADDD-E70BC412F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8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F5C6-9D03-970F-BBF1-5A621EAE7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A5893D-3525-058D-67B0-B3C2EC1A1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7280-1EF6-4794-9FF8-0D37CAA14A5C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28BEE-7B77-4CAD-50FC-635705740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887CD-1C2D-E599-B9CF-8DA686412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0B2C-9D12-45BA-ADDD-E70BC412F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5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54CFFB-4FFC-6ACB-CA04-967E63FB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7280-1EF6-4794-9FF8-0D37CAA14A5C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8AC7DF-5860-1F96-D899-9A6F15E67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531E-EC41-6A64-3F86-A87940EA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0B2C-9D12-45BA-ADDD-E70BC412F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1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B3EF-F0C0-E59B-D27B-D8FAB926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205C0-5FBA-1D62-C5C3-47280DF2E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BBFC9-B1C8-4A70-4B82-C4201AE2D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AF95D-7A2D-CE87-A170-67472BFE8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7280-1EF6-4794-9FF8-0D37CAA14A5C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870AB-9827-BA7C-0943-876FF6DCC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B4489-1EEE-789D-5342-0D45C623D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0B2C-9D12-45BA-ADDD-E70BC412F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7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D0287-73BC-B448-6428-0A54BC901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E29517-1052-0E38-BDCB-8E783AB052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EA5C0-6005-1D66-C7EF-2F2D3C871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B74EE-2035-913E-0B77-9A9B9A01D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7280-1EF6-4794-9FF8-0D37CAA14A5C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90C48-4C65-8391-7F69-18B5A4EF9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D32E5-3653-E19B-EAB9-FBEC8201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0B2C-9D12-45BA-ADDD-E70BC412F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1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38F7F6-7A1D-E3A8-347A-967497D02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1374C-EBB0-A037-99C8-A57DF3CDA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265A0-4CCC-8320-687E-0BDE90BA0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27280-1EF6-4794-9FF8-0D37CAA14A5C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40925-6DE2-7434-A2C2-C715E676C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B202D-ED85-487E-891A-57A2F19FE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20B2C-9D12-45BA-ADDD-E70BC412F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9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6F640-04BF-8AFF-988E-D21DA51B6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144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Spring Boot REST API Basics – Important Annotations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75B97-63A5-4471-3F7A-7E36DE04B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452" y="1209368"/>
            <a:ext cx="11749548" cy="5319252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dirty="0"/>
              <a:t>Create Simple Spring Boot REST API - </a:t>
            </a:r>
            <a:r>
              <a:rPr lang="en-US" b="1" dirty="0"/>
              <a:t>@RestController</a:t>
            </a:r>
            <a:r>
              <a:rPr lang="en-US" dirty="0"/>
              <a:t> and </a:t>
            </a:r>
            <a:r>
              <a:rPr lang="en-US" b="1" dirty="0"/>
              <a:t>@GetMapping</a:t>
            </a:r>
          </a:p>
          <a:p>
            <a:pPr marL="457200" indent="-457200" algn="l">
              <a:buAutoNum type="arabicPeriod"/>
            </a:pPr>
            <a:r>
              <a:rPr lang="en-US" dirty="0"/>
              <a:t>Spring Boot REST API That Returns Java Bean as JSON</a:t>
            </a:r>
          </a:p>
          <a:p>
            <a:pPr marL="457200" indent="-457200" algn="l">
              <a:buAutoNum type="arabicPeriod"/>
            </a:pPr>
            <a:r>
              <a:rPr lang="en-US" dirty="0"/>
              <a:t>Create Spring Boot REST API That Returns List as JSON</a:t>
            </a:r>
          </a:p>
          <a:p>
            <a:pPr marL="457200" indent="-457200" algn="l">
              <a:buAutoNum type="arabicPeriod"/>
            </a:pPr>
            <a:r>
              <a:rPr lang="en-US" dirty="0"/>
              <a:t>Create Spring Boot REST API with Path Variable - </a:t>
            </a:r>
            <a:r>
              <a:rPr lang="en-US" b="1" dirty="0"/>
              <a:t>@PathVariable</a:t>
            </a:r>
          </a:p>
          <a:p>
            <a:pPr marL="457200" indent="-457200" algn="l">
              <a:buAutoNum type="arabicPeriod"/>
            </a:pPr>
            <a:r>
              <a:rPr lang="en-US" dirty="0"/>
              <a:t>Create Spring Boot REST API with Request Param - </a:t>
            </a:r>
            <a:r>
              <a:rPr lang="en-US" b="1" dirty="0"/>
              <a:t>@RequestParam</a:t>
            </a:r>
          </a:p>
          <a:p>
            <a:pPr marL="457200" indent="-457200" algn="l">
              <a:buAutoNum type="arabicPeriod"/>
            </a:pPr>
            <a:r>
              <a:rPr lang="en-US" dirty="0"/>
              <a:t>Spring Boot REST API - </a:t>
            </a:r>
            <a:r>
              <a:rPr lang="en-US" b="1" dirty="0"/>
              <a:t>@PostMapping </a:t>
            </a:r>
            <a:r>
              <a:rPr lang="en-US" dirty="0"/>
              <a:t>and </a:t>
            </a:r>
            <a:r>
              <a:rPr lang="en-US" b="1" dirty="0"/>
              <a:t>@RequestBody</a:t>
            </a:r>
          </a:p>
          <a:p>
            <a:pPr marL="457200" indent="-457200" algn="l">
              <a:buAutoNum type="arabicPeriod"/>
            </a:pPr>
            <a:r>
              <a:rPr lang="en-US" dirty="0"/>
              <a:t>Spring Boot PUT REST API - </a:t>
            </a:r>
            <a:r>
              <a:rPr lang="en-US" b="1" dirty="0"/>
              <a:t>@PutMapping </a:t>
            </a:r>
            <a:r>
              <a:rPr lang="en-US" dirty="0"/>
              <a:t>and </a:t>
            </a:r>
            <a:r>
              <a:rPr lang="en-US" b="1" dirty="0"/>
              <a:t>@RequestBody</a:t>
            </a:r>
          </a:p>
          <a:p>
            <a:pPr marL="457200" indent="-457200" algn="l">
              <a:buAutoNum type="arabicPeriod"/>
            </a:pPr>
            <a:r>
              <a:rPr lang="en-US" dirty="0"/>
              <a:t>Spring Boot DELETE REST API - </a:t>
            </a:r>
            <a:r>
              <a:rPr lang="en-US" b="1" dirty="0"/>
              <a:t>@DeleteMapping</a:t>
            </a:r>
          </a:p>
          <a:p>
            <a:pPr marL="457200" indent="-457200" algn="l">
              <a:buAutoNum type="arabicPeriod"/>
            </a:pPr>
            <a:r>
              <a:rPr lang="en-US" dirty="0"/>
              <a:t>Using Spring </a:t>
            </a:r>
            <a:r>
              <a:rPr lang="en-US" b="1" dirty="0" err="1"/>
              <a:t>ResponseEntity</a:t>
            </a:r>
            <a:r>
              <a:rPr lang="en-US" dirty="0"/>
              <a:t> to Manipulate the HTTP Response</a:t>
            </a:r>
          </a:p>
          <a:p>
            <a:pPr marL="457200" indent="-457200" algn="l">
              <a:buAutoNum type="arabicPeriod"/>
            </a:pPr>
            <a:r>
              <a:rPr lang="en-US" dirty="0"/>
              <a:t>Define Base URL for REST API’s in Spring MVC Controller - </a:t>
            </a:r>
            <a:r>
              <a:rPr lang="en-US" b="1" dirty="0"/>
              <a:t>@RequestMapping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059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1B09-CD95-0009-CB13-A74B3146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@Controller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5A690-43F6-C8C9-189E-40021ED0C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/>
              <a:t>We use @Controller annotation to make a Java class as a Spring MVC Controller.</a:t>
            </a:r>
          </a:p>
        </p:txBody>
      </p:sp>
    </p:spTree>
    <p:extLst>
      <p:ext uri="{BB962C8B-B14F-4D97-AF65-F5344CB8AC3E}">
        <p14:creationId xmlns:p14="http://schemas.microsoft.com/office/powerpoint/2010/main" val="316573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1B09-CD95-0009-CB13-A74B3146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@ResponseBody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5A690-43F6-C8C9-189E-40021ED0C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/>
              <a:t>The @ResponseBody annotation tells a controller that object returned is automatically serialized into JSON and passed back into the </a:t>
            </a:r>
            <a:r>
              <a:rPr lang="en-US" sz="3400" dirty="0" err="1"/>
              <a:t>HTTPResponse</a:t>
            </a:r>
            <a:r>
              <a:rPr lang="en-US" sz="3400" dirty="0"/>
              <a:t> object.</a:t>
            </a:r>
          </a:p>
        </p:txBody>
      </p:sp>
    </p:spTree>
    <p:extLst>
      <p:ext uri="{BB962C8B-B14F-4D97-AF65-F5344CB8AC3E}">
        <p14:creationId xmlns:p14="http://schemas.microsoft.com/office/powerpoint/2010/main" val="2168323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1B09-CD95-0009-CB13-A74B3146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@RestController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5A690-43F6-C8C9-189E-40021ED0C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/>
              <a:t>We use @RestController annotation is combination of @Controller and @ResponseBody </a:t>
            </a:r>
          </a:p>
        </p:txBody>
      </p:sp>
    </p:spTree>
    <p:extLst>
      <p:ext uri="{BB962C8B-B14F-4D97-AF65-F5344CB8AC3E}">
        <p14:creationId xmlns:p14="http://schemas.microsoft.com/office/powerpoint/2010/main" val="1329268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1B09-CD95-0009-CB13-A74B3146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@PathVariable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5A690-43F6-C8C9-189E-40021ED0C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/>
              <a:t>@PathVariable annotation used on a method argument to bind it to the value of a URI template variable.</a:t>
            </a:r>
          </a:p>
        </p:txBody>
      </p:sp>
    </p:spTree>
    <p:extLst>
      <p:ext uri="{BB962C8B-B14F-4D97-AF65-F5344CB8AC3E}">
        <p14:creationId xmlns:p14="http://schemas.microsoft.com/office/powerpoint/2010/main" val="2128839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8C6D-F809-6406-47BD-52D70F85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976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 err="1"/>
              <a:t>ResponseEntity</a:t>
            </a: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A389C-E28C-7A23-536F-9439F6539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ResponseEntity</a:t>
            </a:r>
            <a:r>
              <a:rPr lang="en-US" dirty="0"/>
              <a:t> represents the whole HTTP response: status code, headers, and body. As a result, we can use it to fully configure the HTTP response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we want to use it, we have to return it from the endpoint; Spring takes care of the rest.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ResponseEntity</a:t>
            </a:r>
            <a:r>
              <a:rPr lang="en-US" dirty="0"/>
              <a:t> is a generic type. Consequently, we can use any type as the response body.</a:t>
            </a:r>
          </a:p>
        </p:txBody>
      </p:sp>
    </p:spTree>
    <p:extLst>
      <p:ext uri="{BB962C8B-B14F-4D97-AF65-F5344CB8AC3E}">
        <p14:creationId xmlns:p14="http://schemas.microsoft.com/office/powerpoint/2010/main" val="3903643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263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Spring Boot REST API Basics – Important Annotations</vt:lpstr>
      <vt:lpstr>@Controller </vt:lpstr>
      <vt:lpstr>@ResponseBody</vt:lpstr>
      <vt:lpstr>@RestController</vt:lpstr>
      <vt:lpstr>@PathVariable</vt:lpstr>
      <vt:lpstr>ResponseEntity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REST API Basics – Important Annotations</dc:title>
  <dc:creator>Nguyễn Đăng Duy</dc:creator>
  <cp:lastModifiedBy>Nguyen Dang Duy</cp:lastModifiedBy>
  <cp:revision>3</cp:revision>
  <dcterms:created xsi:type="dcterms:W3CDTF">2023-06-02T13:45:37Z</dcterms:created>
  <dcterms:modified xsi:type="dcterms:W3CDTF">2023-10-31T12:08:21Z</dcterms:modified>
</cp:coreProperties>
</file>