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FFD-BC13-D479-08FF-A7546271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709AD-5248-CBA4-5D39-4BDEB9E29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2BC7-0723-1AD7-8E2D-15E7ECC6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DCE3-FDFC-7119-5706-678870B9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6435-A3AD-8C5E-54FF-9EC18E5E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B1DF-B12A-7BED-FA10-5F7686FD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AB3ED-D20A-A75C-2BE8-FA88257D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A4831-CCC5-BFFE-8CF2-F21CC266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7A99-EFBF-B2BC-0BB9-721169AA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76FC-7F9F-FA46-F003-B8D0D253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F58CE-3243-6042-EEE8-E55890F8B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A1F1-A2B1-0465-86A1-47887ECB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1AD4-0540-08EB-A2FB-33C9BDA9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1099-110A-3A74-D4F7-BD322CB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E094-26E2-C2A3-A5E3-CBF9089A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7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D658-EF81-D875-C11F-1503E93B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FC24-0ED2-FF60-1317-B1C49A84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AB17-4F5D-107F-D101-DF040EA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FDDB-4B96-4C43-3F36-2EC6AC14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A265-C044-BAE6-248F-E213973F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183-6E1D-F005-8785-966F299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92AE-C2B0-0FB8-B37A-2066C385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B4ED-7D70-0123-A891-17ED068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A56C-E7D8-864C-2460-1B0F5BE9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D1AD-B0B7-00B7-1DF0-CA4EC924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2742-ACB3-EB2A-5ED2-7C268A9C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C9F9-9061-09C8-3F55-408659FD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9BACE-A8B3-AE27-7336-D800D547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302A-0D00-6005-7E1B-692D6D1A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29A97-E3D9-6D8D-477F-14CEA94B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7511-A9C5-A24C-15C3-BFFA436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D227-12BF-4D01-3536-F49327A4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BD86-96D8-7D6C-B80E-CD09D182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77E7-3D99-94A7-E2E5-B24AC874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57EA3-C558-E429-BA74-63166561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6F985-28C2-0B80-B58D-AF32F0AD0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EECDA-CE99-F799-DDC8-7C14A581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7ABE3-6B14-7AF1-4ECE-4F35E0B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DDD5A-25C2-3818-212F-D83CF65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495E-D8FC-2EE5-5EC0-733C73B3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26EBE-27CF-64B6-7714-F84B7940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F73CD-4130-D6F1-5B23-428622CB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541DB-4B4D-5850-6388-5B42166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2FD65-4E4F-5D2A-10F8-3E402B3D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477C-5159-A267-67B1-27B0E6B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1C87-1C9D-07B0-B564-27C0CE76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8F0-C991-1792-A347-9BECBBCA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93C6-628A-F952-15E2-D74875C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78A6-7943-8151-EE76-A913EB8C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9AA6-70D9-5839-44DB-0414D5A2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57837-29DF-92EE-C526-7211710A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CE19A-70D7-1500-22EF-621E255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D154-0B07-5E7E-0D88-D58656AA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0B90C-505B-481D-E5AA-C80296A60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12A2-6192-B6C0-4746-B5A3C1A1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2300-800D-C3B5-D591-461BD946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026E1-33FF-A789-FA48-FC5E9FEE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D996-617F-6B18-9152-2A5ADB2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1F7DE-1451-0AA7-E8D6-8DBD1BFD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F1098-75CD-4B6B-5E85-1BAF6A1C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E7C9-4CA6-C000-E910-4016155C2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DF48-0E57-432D-A9CA-0BF55610884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178F-690F-A4D4-86C3-05B9EF7D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145C-7F7F-9D1D-372B-A6E3CBD8F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B18-58D7-4942-97F5-3E8FBF2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CDBD9D-3B89-A7B9-A3D2-88608CD5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0D3A-B2B2-8EB8-F7B1-3B0FCA54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Create and Use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7E81-84F8-EBC3-B48D-AD19161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559"/>
            <a:ext cx="10515600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Requirement:</a:t>
            </a:r>
          </a:p>
          <a:p>
            <a:pPr marL="0" indent="0">
              <a:buNone/>
            </a:pPr>
            <a:r>
              <a:rPr lang="en-US" dirty="0"/>
              <a:t>If User does not exist with given id in the database then we need to throw exception with proper error message and status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3BC6B-B758-8127-FC55-97756116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41" y="3429000"/>
            <a:ext cx="9717145" cy="22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D32BF8-2C6D-8964-724A-556D39EC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3A98-76D2-BB56-DAA2-5BA8F26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Development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5587-4664-18D8-C611-A41BA8E5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974"/>
            <a:ext cx="10515600" cy="4351338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Create and Use </a:t>
            </a:r>
            <a:r>
              <a:rPr lang="en-US" b="1" dirty="0" err="1"/>
              <a:t>ResourceNotFoundException</a:t>
            </a:r>
            <a:r>
              <a:rPr lang="en-US" dirty="0"/>
              <a:t> custom Exception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ErrorDetails</a:t>
            </a:r>
            <a:r>
              <a:rPr lang="en-US" dirty="0"/>
              <a:t> class to hold of the custom error response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GlobalExceptionHandler</a:t>
            </a:r>
            <a:r>
              <a:rPr lang="en-US" dirty="0"/>
              <a:t> class to handle specific and global exception</a:t>
            </a:r>
          </a:p>
        </p:txBody>
      </p:sp>
    </p:spTree>
    <p:extLst>
      <p:ext uri="{BB962C8B-B14F-4D97-AF65-F5344CB8AC3E}">
        <p14:creationId xmlns:p14="http://schemas.microsoft.com/office/powerpoint/2010/main" val="300221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277C-25F8-F20C-D3B1-65F0AED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@ExceptionHandler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2B0E-9696-75DE-49BA-BF5530B1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767"/>
            <a:ext cx="10515600" cy="1377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@ExceptionHandler </a:t>
            </a:r>
            <a:r>
              <a:rPr lang="en-US" sz="3200" dirty="0"/>
              <a:t>is an annotation used to handle the specific exceptions and sending the custom response to the client.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179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8538-F40E-F83E-8E5F-A7E9B83A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8563"/>
          </a:xfrm>
        </p:spPr>
        <p:txBody>
          <a:bodyPr/>
          <a:lstStyle/>
          <a:p>
            <a:r>
              <a:rPr lang="en-US" b="1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ADFC-AF1A-42A5-4E57-E0B7CEE1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049"/>
            <a:ext cx="10515600" cy="50766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User email already exists in the database then we need to throw exception with proper error message and status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49B9E-3135-B116-73C9-CE791D73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34" y="1787244"/>
            <a:ext cx="8887132" cy="273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3D800-171B-27B8-3FD0-65777002875F}"/>
              </a:ext>
            </a:extLst>
          </p:cNvPr>
          <p:cNvSpPr txBox="1"/>
          <p:nvPr/>
        </p:nvSpPr>
        <p:spPr>
          <a:xfrm>
            <a:off x="838199" y="4803038"/>
            <a:ext cx="6604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EmailAlreadyExistsException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529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Create and Use Custom Exception</vt:lpstr>
      <vt:lpstr>PowerPoint Presentation</vt:lpstr>
      <vt:lpstr>Development Steps</vt:lpstr>
      <vt:lpstr>@ExceptionHandler</vt:lpstr>
      <vt:lpstr>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Đăng Duy</dc:creator>
  <cp:lastModifiedBy>Nguyễn Đăng Duy</cp:lastModifiedBy>
  <cp:revision>6</cp:revision>
  <dcterms:created xsi:type="dcterms:W3CDTF">2023-06-12T00:50:57Z</dcterms:created>
  <dcterms:modified xsi:type="dcterms:W3CDTF">2023-06-13T04:09:59Z</dcterms:modified>
</cp:coreProperties>
</file>