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4CD6-E246-11A9-3C58-505E288E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2CC2-9122-FDE7-7402-B7906CC1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C396-B9C5-4DA9-B212-DBA5DE41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88F6-59E3-DC9F-D0B2-FE3765D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5F58-08CF-9EE3-508A-5D41AC9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D586-C480-36AF-DD0D-46B4E9A9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0B1B5-A92C-BE7A-807F-0D7738E15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A242-46F6-E181-B21E-F5F34D8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26E4-0422-F2DB-15A5-082BE158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772A-D133-DE04-EF2E-6957E9A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75AE3-E064-2113-CB67-4F2B6C3A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9EFD2-4319-F384-0B81-A60679AA5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1508-FB52-0479-216F-748C8006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9E68-D475-8551-0DCA-1F4493B3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1B5B-9ADF-AC5A-BF67-1F526737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D7BE-2F80-2605-EEE4-2D288F21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5FC8-9F83-FB03-8EBD-50122BF8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D5BE-0A58-C78A-DD53-138640E5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7AFA-DABF-8A5E-03A3-3B7D99EE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4A62-A014-B936-03E5-E1720069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3C5E-2D6E-CF62-1AD7-FB50743B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4EB09-F1BF-A7A2-055C-428AB375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4423-8560-0814-416B-94666C13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E2BB-07F3-BC44-D978-82F482FD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895F-E185-B529-FFFB-3E62780A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E98E-B263-AEDE-C25F-ED3F699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32F-6FF8-40D6-CCC7-544A48FE5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41E7-D122-514C-9D3D-88F276F1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449E4-61F8-DEC3-CAEB-EE97C49D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29DBF-E9D9-FB9C-32B6-36137492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E661-21DC-4789-C4BA-6E562DA0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7B25-6F55-2727-CE8A-8C2F8850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FF9D-952A-C767-DC1C-8D8B5171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D4225-DDC1-0DEE-CCA7-4F7C436E9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D4071-90AF-EBD7-3025-881AE7878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2D2D3-8636-6773-D92E-A0FFFECC8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31B9F-BBF5-0572-DFAA-1C470734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60D8C-CBEE-02EE-20E7-5182C376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6C1AA-2E74-2315-3B96-E93EA2F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7A49-525A-9143-274D-CD6EBC83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F0C83-1BAD-5ADF-C826-31F90676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86B7E-A87F-1E6A-0152-EA1C3EC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4EAA5-A0E6-1740-8CCD-A40E39FA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19973-4915-B00E-10E5-1ACA09BB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1A64-B416-5A94-E2E6-6AB8A14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275C-9BC4-4621-6B36-E48482BF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024A-F683-1FEC-9C59-E455FEE6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C772-4939-BD9F-A3F4-1E997747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BE865-EFE2-F6F7-87F0-6905560D2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CE8BB-BD28-7CD1-3A50-995EC3F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9AF9-049C-8CBC-079E-3F3F9AA7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48C87-04FB-9E4D-04BA-735EA5A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5EC4-D2A6-3267-2463-DCCE68F9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E1F6-BE05-EF46-206C-8CDA14B23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53AA2-076F-8E1E-557E-7A645D818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FD36-06C1-AB2F-D5BF-DD3A253E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BB146-FEF3-91C2-781C-B9E376C2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309CC-E8A3-32FA-CB6A-A0A9BE1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6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5EF20-BF9C-04D4-997F-ECD1EFF0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DA55-63D9-08FD-E428-6C562579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C082-B58D-89D0-4D5C-51825C2FD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FE22-756E-42D8-B50E-325646CB119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7E6A-67C4-8CB5-F8B3-996F3463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E91F-EE12-673B-D654-580B8FB3A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FCBE-D44A-42F4-93FD-41AF7C29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C0F-241D-0168-23C7-0FF58A7A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44" y="0"/>
            <a:ext cx="11385755" cy="1061884"/>
          </a:xfrm>
        </p:spPr>
        <p:txBody>
          <a:bodyPr/>
          <a:lstStyle/>
          <a:p>
            <a:pPr algn="l"/>
            <a:r>
              <a:rPr lang="en-US" b="1" dirty="0"/>
              <a:t>What is Spring MVC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9115-CBB8-85BD-082D-039163FE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5" y="1602658"/>
            <a:ext cx="9861756" cy="464082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Spring MVC is a popular module in Spring Framework and it is used to develop web application as well as </a:t>
            </a:r>
            <a:r>
              <a:rPr lang="en-US" sz="2800" dirty="0" err="1"/>
              <a:t>RESTfull</a:t>
            </a:r>
            <a:r>
              <a:rPr lang="en-US" sz="2800" dirty="0"/>
              <a:t> web services.</a:t>
            </a:r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Spring MVC is called web framework because it provides all required components to develop a complete web application</a:t>
            </a:r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The Spring MVC framework provides Model-View-Controller (MVC) architecture and ready components that can be used to develop flexible and loosely coupled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5472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026-6ED3-01B7-E047-ED550948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Handler Method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8967-B6DA-034A-308A-3B14B4F6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Handler method is a method annotated with @RequestMapping annotation (</a:t>
            </a:r>
            <a:r>
              <a:rPr lang="en-US" dirty="0" err="1"/>
              <a:t>GetMapping</a:t>
            </a:r>
            <a:r>
              <a:rPr lang="en-US" dirty="0"/>
              <a:t> and </a:t>
            </a:r>
            <a:r>
              <a:rPr lang="en-US" dirty="0" err="1"/>
              <a:t>PostMapping</a:t>
            </a:r>
            <a:r>
              <a:rPr lang="en-US" dirty="0"/>
              <a:t>) capable to handle incoming HTTP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define Handler method in Controller.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Handler method process the HTTP request and return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250231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026-6ED3-01B7-E047-ED550948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</a:t>
            </a:r>
            <a:r>
              <a:rPr lang="en-US" sz="5400" b="1" dirty="0" err="1"/>
              <a:t>ViewResolver</a:t>
            </a:r>
            <a:r>
              <a:rPr lang="en-US" sz="5400" b="1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8967-B6DA-034A-308A-3B14B4F6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 err="1"/>
              <a:t>ViewResolver</a:t>
            </a:r>
            <a:r>
              <a:rPr lang="en-US" b="1" dirty="0"/>
              <a:t> </a:t>
            </a:r>
            <a:r>
              <a:rPr lang="en-US" dirty="0"/>
              <a:t>responsible to map logical view with actual view and return the actual view details back to the </a:t>
            </a:r>
            <a:r>
              <a:rPr lang="en-US" dirty="0" err="1"/>
              <a:t>DispatcherServlet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boot auto configures </a:t>
            </a:r>
            <a:r>
              <a:rPr lang="en-US" b="1" dirty="0" err="1"/>
              <a:t>ViewResolver</a:t>
            </a:r>
            <a:r>
              <a:rPr lang="en-US" b="1" dirty="0"/>
              <a:t> </a:t>
            </a:r>
            <a:r>
              <a:rPr lang="en-US" dirty="0"/>
              <a:t>for </a:t>
            </a:r>
            <a:r>
              <a:rPr lang="en-US" dirty="0" err="1"/>
              <a:t>Thymeleaf</a:t>
            </a:r>
            <a:r>
              <a:rPr lang="en-US" dirty="0"/>
              <a:t> so we don’t have to manually configure </a:t>
            </a:r>
            <a:r>
              <a:rPr lang="en-US" b="1" dirty="0" err="1"/>
              <a:t>ViewResolver</a:t>
            </a:r>
            <a:r>
              <a:rPr lang="en-US" b="1" dirty="0"/>
              <a:t> </a:t>
            </a:r>
            <a:r>
              <a:rPr lang="en-US" dirty="0"/>
              <a:t>for </a:t>
            </a:r>
            <a:r>
              <a:rPr lang="en-US" dirty="0" err="1"/>
              <a:t>Thymeleaf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23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026-6ED3-01B7-E047-ED550948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View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8967-B6DA-034A-308A-3B14B4F6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View </a:t>
            </a:r>
            <a:r>
              <a:rPr lang="en-US" dirty="0"/>
              <a:t>component merge view and model and forms a plain HTML output. Finally, the View component sends HTML output back to the </a:t>
            </a:r>
            <a:r>
              <a:rPr lang="en-US" dirty="0" err="1"/>
              <a:t>DispatcherServlet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DispatcherServlet</a:t>
            </a:r>
            <a:r>
              <a:rPr lang="en-US" dirty="0"/>
              <a:t> send HTML output in response to display in a browser.</a:t>
            </a:r>
          </a:p>
        </p:txBody>
      </p:sp>
    </p:spTree>
    <p:extLst>
      <p:ext uri="{BB962C8B-B14F-4D97-AF65-F5344CB8AC3E}">
        <p14:creationId xmlns:p14="http://schemas.microsoft.com/office/powerpoint/2010/main" val="277746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026-6ED3-01B7-E047-ED550948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Model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8967-B6DA-034A-308A-3B14B4F6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Model encapsulates the application data and in general they will consist of POJO (Plain </a:t>
            </a:r>
            <a:r>
              <a:rPr lang="en-US"/>
              <a:t>old Java object).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7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5C455743-8AC4-B7E7-37F6-70FCFB76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BBF8-AAB5-39A1-56E2-2727BC44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5303"/>
            <a:ext cx="12192000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1 – When the client (browser) sends an HTTP request to a specific URL. The </a:t>
            </a:r>
            <a:r>
              <a:rPr lang="en-US" sz="2000" dirty="0" err="1"/>
              <a:t>DispatcherServlet</a:t>
            </a:r>
            <a:r>
              <a:rPr lang="en-US" sz="2000" dirty="0"/>
              <a:t> of Spring MVC receives the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2 – </a:t>
            </a:r>
            <a:r>
              <a:rPr lang="en-US" sz="2000" dirty="0" err="1"/>
              <a:t>DispatcherServlet</a:t>
            </a:r>
            <a:r>
              <a:rPr lang="en-US" sz="2000" dirty="0"/>
              <a:t> consult to </a:t>
            </a:r>
            <a:r>
              <a:rPr lang="en-US" sz="2000" dirty="0" err="1"/>
              <a:t>HandlerMapper</a:t>
            </a:r>
            <a:r>
              <a:rPr lang="en-US" sz="2000" dirty="0"/>
              <a:t> to identify which controller is responsible to handle the HTTP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3 – </a:t>
            </a:r>
            <a:r>
              <a:rPr lang="en-US" sz="2000" dirty="0" err="1"/>
              <a:t>HandlerMapper</a:t>
            </a:r>
            <a:r>
              <a:rPr lang="en-US" sz="2000" dirty="0"/>
              <a:t> selects the controller which is mapped to the incoming request URL and returns the (selected Handler) and Controller details to </a:t>
            </a:r>
            <a:r>
              <a:rPr lang="en-US" sz="2000" dirty="0" err="1"/>
              <a:t>DispatcherServlet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4 – Now </a:t>
            </a:r>
            <a:r>
              <a:rPr lang="en-US" sz="2000" dirty="0" err="1"/>
              <a:t>DispatcherServlet</a:t>
            </a:r>
            <a:r>
              <a:rPr lang="en-US" sz="2000" dirty="0"/>
              <a:t> knows which controller is responsible to process the request so </a:t>
            </a:r>
            <a:r>
              <a:rPr lang="en-US" sz="2000" dirty="0" err="1"/>
              <a:t>DispatcherServlet</a:t>
            </a:r>
            <a:r>
              <a:rPr lang="en-US" sz="2000" dirty="0"/>
              <a:t> will forward that request to corresponding controller to process the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5 – Now the controller process the request, validates the request, and creates a model with data. Finally, the controller returns the logical name of view </a:t>
            </a:r>
            <a:r>
              <a:rPr lang="en-US" sz="2000" dirty="0" err="1"/>
              <a:t>anh</a:t>
            </a:r>
            <a:r>
              <a:rPr lang="en-US" sz="2000" dirty="0"/>
              <a:t> model to the </a:t>
            </a:r>
            <a:r>
              <a:rPr lang="en-US" sz="2000" dirty="0" err="1"/>
              <a:t>DispatcherServlet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6 - </a:t>
            </a:r>
            <a:r>
              <a:rPr lang="en-US" sz="2000" dirty="0" err="1"/>
              <a:t>DispatcherServlet</a:t>
            </a:r>
            <a:r>
              <a:rPr lang="en-US" sz="2000" dirty="0"/>
              <a:t> consult </a:t>
            </a:r>
            <a:r>
              <a:rPr lang="en-US" sz="2000" dirty="0" err="1"/>
              <a:t>ViewResolver</a:t>
            </a:r>
            <a:r>
              <a:rPr lang="en-US" sz="2000" dirty="0"/>
              <a:t> to resolve a logical view with the physical view that exists in the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7 – </a:t>
            </a:r>
            <a:r>
              <a:rPr lang="en-US" sz="2000" dirty="0" err="1"/>
              <a:t>ViewResolver</a:t>
            </a:r>
            <a:r>
              <a:rPr lang="en-US" sz="2000" dirty="0"/>
              <a:t> responsible to map logical view with actual view and return the actual view details back to the </a:t>
            </a:r>
            <a:r>
              <a:rPr lang="en-US" sz="2000" dirty="0" err="1"/>
              <a:t>DispatcherServlet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8 – Now </a:t>
            </a:r>
            <a:r>
              <a:rPr lang="en-US" sz="2000" dirty="0" err="1"/>
              <a:t>DispatcherServlet</a:t>
            </a:r>
            <a:r>
              <a:rPr lang="en-US" sz="2000" dirty="0"/>
              <a:t> sends the view and model to the View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9 – The View component merge view and model and forms a plain HTML output. Finally, the view component sends HTML output back to the </a:t>
            </a:r>
            <a:r>
              <a:rPr lang="en-US" sz="2000" dirty="0" err="1"/>
              <a:t>DispatcherServlet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Step 10 – The </a:t>
            </a:r>
            <a:r>
              <a:rPr lang="en-US" sz="2000" dirty="0" err="1"/>
              <a:t>DispatcherServlet</a:t>
            </a:r>
            <a:r>
              <a:rPr lang="en-US" sz="2000" dirty="0"/>
              <a:t> finally sends HTPL output as a response back to the browser for rendering.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53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D1325AB-D2A6-D7E1-7388-10D7AC88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7EA940A-B147-F198-F4FF-5222E112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pring framework&#10;&#10;Description automatically generated with low confidence">
            <a:extLst>
              <a:ext uri="{FF2B5EF4-FFF2-40B4-BE49-F238E27FC236}">
                <a16:creationId xmlns:a16="http://schemas.microsoft.com/office/drawing/2014/main" id="{11870803-DE60-1D9C-0292-043F93C4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37" y="208722"/>
            <a:ext cx="631346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C0F-241D-0168-23C7-0FF58A7A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44" y="0"/>
            <a:ext cx="11385755" cy="1061884"/>
          </a:xfrm>
        </p:spPr>
        <p:txBody>
          <a:bodyPr/>
          <a:lstStyle/>
          <a:p>
            <a:pPr algn="l"/>
            <a:r>
              <a:rPr lang="en-US" b="1" dirty="0"/>
              <a:t>What is Spring MVC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9115-CBB8-85BD-082D-039163FE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4" y="1676400"/>
            <a:ext cx="10923640" cy="518160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800" dirty="0"/>
              <a:t>The MVC pattern results in separating the different aspects of the application while providing a loose coupling between these elements.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The Model encapsulates the application data and in general they will consist of POJO(Plain Old Java Object).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The View is </a:t>
            </a:r>
            <a:r>
              <a:rPr lang="en-US" sz="2800" dirty="0" err="1"/>
              <a:t>reponsible</a:t>
            </a:r>
            <a:r>
              <a:rPr lang="en-US" sz="2800" dirty="0"/>
              <a:t> for rendering the model data and in general it generates HTML output that the client's browser can interpret.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The Controller is responsible for processing user requests and building an appropriate model and passes it to the view for rendering.</a:t>
            </a:r>
          </a:p>
        </p:txBody>
      </p:sp>
    </p:spTree>
    <p:extLst>
      <p:ext uri="{BB962C8B-B14F-4D97-AF65-F5344CB8AC3E}">
        <p14:creationId xmlns:p14="http://schemas.microsoft.com/office/powerpoint/2010/main" val="291209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928D1D7-FE7D-2E30-8AA9-3AAF70C9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C0F-241D-0168-23C7-0FF58A7A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44" y="0"/>
            <a:ext cx="11385755" cy="1061884"/>
          </a:xfrm>
        </p:spPr>
        <p:txBody>
          <a:bodyPr/>
          <a:lstStyle/>
          <a:p>
            <a:pPr algn="l"/>
            <a:r>
              <a:rPr lang="en-US" b="1" dirty="0"/>
              <a:t>What is Spring MVC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9115-CBB8-85BD-082D-039163FE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4" y="1676400"/>
            <a:ext cx="10923640" cy="4291781"/>
          </a:xfrm>
        </p:spPr>
        <p:txBody>
          <a:bodyPr>
            <a:noAutofit/>
          </a:bodyPr>
          <a:lstStyle/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The Spring MVC(model-view-controller) framework is designed </a:t>
            </a:r>
            <a:r>
              <a:rPr lang="en-US" sz="2800" dirty="0" err="1"/>
              <a:t>arround</a:t>
            </a:r>
            <a:r>
              <a:rPr lang="en-US" sz="2800" dirty="0"/>
              <a:t> a </a:t>
            </a:r>
            <a:r>
              <a:rPr lang="en-US" sz="2800" b="1" dirty="0" err="1"/>
              <a:t>DispatcherServlet</a:t>
            </a:r>
            <a:r>
              <a:rPr lang="en-US" sz="2800" dirty="0"/>
              <a:t> that handles all the HTTP requests and responses.</a:t>
            </a:r>
          </a:p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In Spring Web MVC, the </a:t>
            </a:r>
            <a:r>
              <a:rPr lang="en-US" sz="2800" dirty="0" err="1"/>
              <a:t>DispatcherServlet</a:t>
            </a:r>
            <a:r>
              <a:rPr lang="en-US" sz="2800" dirty="0"/>
              <a:t> class works as the </a:t>
            </a:r>
            <a:r>
              <a:rPr lang="en-US" sz="2800" b="1" dirty="0"/>
              <a:t>front controller</a:t>
            </a:r>
            <a:r>
              <a:rPr lang="en-US" sz="2800" dirty="0"/>
              <a:t>. It is responsible to manage the flow of the Spring MVC application.</a:t>
            </a:r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3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C0F-241D-0168-23C7-0FF58A7A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44" y="0"/>
            <a:ext cx="11385755" cy="1061884"/>
          </a:xfrm>
        </p:spPr>
        <p:txBody>
          <a:bodyPr/>
          <a:lstStyle/>
          <a:p>
            <a:pPr algn="l"/>
            <a:r>
              <a:rPr lang="en-US" b="1" dirty="0"/>
              <a:t>What is </a:t>
            </a:r>
            <a:r>
              <a:rPr lang="en-US" b="1" dirty="0" err="1"/>
              <a:t>DispatcherServlet</a:t>
            </a:r>
            <a:r>
              <a:rPr lang="en-US" b="1" dirty="0"/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9115-CBB8-85BD-082D-039163FE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4" y="1676400"/>
            <a:ext cx="10923640" cy="51816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In Spring Web MVC, the </a:t>
            </a:r>
            <a:r>
              <a:rPr lang="en-US" sz="2800" dirty="0" err="1"/>
              <a:t>DispatcherServlet</a:t>
            </a:r>
            <a:r>
              <a:rPr lang="en-US" sz="2800" dirty="0"/>
              <a:t> class works as the </a:t>
            </a:r>
            <a:r>
              <a:rPr lang="en-US" sz="2800" b="1" dirty="0"/>
              <a:t>front controller </a:t>
            </a:r>
            <a:r>
              <a:rPr lang="en-US" sz="2800" dirty="0"/>
              <a:t>and it is responsible to manage the HTTP request flow of the Spring MVC application.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A </a:t>
            </a:r>
            <a:r>
              <a:rPr lang="en-US" sz="2800" b="1" dirty="0"/>
              <a:t>Front Controller </a:t>
            </a:r>
            <a:r>
              <a:rPr lang="en-US" sz="2800" dirty="0"/>
              <a:t>is common pattern in web application and it used to receive requests and delegate to other components in the application for actual processing. The </a:t>
            </a:r>
            <a:r>
              <a:rPr lang="en-US" sz="2800" b="1" dirty="0" err="1"/>
              <a:t>DispatcherServlet</a:t>
            </a:r>
            <a:r>
              <a:rPr lang="en-US" sz="2800" dirty="0"/>
              <a:t> is a front controller like it provides a single entry point for a client request to Spring MVC web application and forwards request to Spring MVC controllers for processing. </a:t>
            </a:r>
          </a:p>
        </p:txBody>
      </p:sp>
    </p:spTree>
    <p:extLst>
      <p:ext uri="{BB962C8B-B14F-4D97-AF65-F5344CB8AC3E}">
        <p14:creationId xmlns:p14="http://schemas.microsoft.com/office/powerpoint/2010/main" val="427522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C0F-241D-0168-23C7-0FF58A7A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44" y="0"/>
            <a:ext cx="11385755" cy="1061884"/>
          </a:xfrm>
        </p:spPr>
        <p:txBody>
          <a:bodyPr/>
          <a:lstStyle/>
          <a:p>
            <a:pPr algn="l"/>
            <a:r>
              <a:rPr lang="en-US" b="1" dirty="0"/>
              <a:t>What is </a:t>
            </a:r>
            <a:r>
              <a:rPr lang="en-US" b="1" dirty="0" err="1"/>
              <a:t>DispatcherServlet</a:t>
            </a:r>
            <a:r>
              <a:rPr lang="en-US" b="1" dirty="0"/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9115-CBB8-85BD-082D-039163FE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4" y="1676400"/>
            <a:ext cx="10923640" cy="51816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 err="1"/>
              <a:t>DispatcherServlet</a:t>
            </a:r>
            <a:r>
              <a:rPr lang="en-US" sz="2800" dirty="0"/>
              <a:t> is a actual Servlet and we can configure in </a:t>
            </a:r>
            <a:r>
              <a:rPr lang="en-US" sz="2800" b="1" dirty="0"/>
              <a:t>web.xml </a:t>
            </a:r>
            <a:r>
              <a:rPr lang="en-US" sz="2800" dirty="0"/>
              <a:t>or using </a:t>
            </a:r>
            <a:r>
              <a:rPr lang="en-US" sz="2800" b="1" dirty="0" err="1"/>
              <a:t>AbstractAnnotationConfigDispatcherServletInitialzer</a:t>
            </a:r>
            <a:r>
              <a:rPr lang="en-US" sz="2800" b="1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Spring boot provides the </a:t>
            </a:r>
            <a:r>
              <a:rPr lang="en-US" sz="2800" b="1" dirty="0"/>
              <a:t>spring-boot-start-web </a:t>
            </a:r>
            <a:r>
              <a:rPr lang="en-US" sz="2800" dirty="0"/>
              <a:t>library for developing web applications using Spring MVC. One of the main features of Spring Boot is autoconfiguration. The Spring Boot autoconfiguration registers and configures the </a:t>
            </a:r>
            <a:r>
              <a:rPr lang="en-US" sz="2800" b="1" dirty="0" err="1"/>
              <a:t>DispatcherServlet</a:t>
            </a:r>
            <a:r>
              <a:rPr lang="en-US" sz="2800" b="1" dirty="0"/>
              <a:t> </a:t>
            </a:r>
            <a:r>
              <a:rPr lang="en-US" sz="2800" dirty="0"/>
              <a:t>automatically. Therefore, we don’t need to register the </a:t>
            </a:r>
            <a:r>
              <a:rPr lang="en-US" sz="2800" b="1" dirty="0" err="1"/>
              <a:t>DispatcherServlet</a:t>
            </a:r>
            <a:r>
              <a:rPr lang="en-US" sz="2800" b="1" dirty="0"/>
              <a:t> </a:t>
            </a:r>
            <a:r>
              <a:rPr lang="en-US" sz="2800" dirty="0"/>
              <a:t>manually.</a:t>
            </a:r>
          </a:p>
        </p:txBody>
      </p:sp>
    </p:spTree>
    <p:extLst>
      <p:ext uri="{BB962C8B-B14F-4D97-AF65-F5344CB8AC3E}">
        <p14:creationId xmlns:p14="http://schemas.microsoft.com/office/powerpoint/2010/main" val="272394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C0F-241D-0168-23C7-0FF58A7A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44" y="0"/>
            <a:ext cx="11385755" cy="1061884"/>
          </a:xfrm>
        </p:spPr>
        <p:txBody>
          <a:bodyPr/>
          <a:lstStyle/>
          <a:p>
            <a:pPr algn="l"/>
            <a:r>
              <a:rPr lang="en-US" b="1" dirty="0"/>
              <a:t>Spring MVC Components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9115-CBB8-85BD-082D-039163FE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4" y="1676400"/>
            <a:ext cx="10884311" cy="4399935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 err="1"/>
              <a:t>DispatcherServlet</a:t>
            </a:r>
            <a:r>
              <a:rPr lang="en-US" sz="2800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Controller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Handler method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/>
              <a:t>ViewResolver</a:t>
            </a:r>
            <a:endParaRPr lang="en-US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6877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026-6ED3-01B7-E047-ED550948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Controller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8967-B6DA-034A-308A-3B14B4F6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Controller in Spring MVC web application is a component that handles incoming HTTP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provides @Controller annotation to make a Java class as a Spring MVC Controller. The @Controller annotation indicates that a particular class server the role of a controller.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will define handler method within Controller.</a:t>
            </a:r>
          </a:p>
        </p:txBody>
      </p:sp>
    </p:spTree>
    <p:extLst>
      <p:ext uri="{BB962C8B-B14F-4D97-AF65-F5344CB8AC3E}">
        <p14:creationId xmlns:p14="http://schemas.microsoft.com/office/powerpoint/2010/main" val="29426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847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is Spring MVC ?</vt:lpstr>
      <vt:lpstr>PowerPoint Presentation</vt:lpstr>
      <vt:lpstr>What is Spring MVC ?</vt:lpstr>
      <vt:lpstr>PowerPoint Presentation</vt:lpstr>
      <vt:lpstr>What is Spring MVC ?</vt:lpstr>
      <vt:lpstr>What is DispatcherServlet ?</vt:lpstr>
      <vt:lpstr>What is DispatcherServlet ?</vt:lpstr>
      <vt:lpstr>Spring MVC Components </vt:lpstr>
      <vt:lpstr>What is Controller ?</vt:lpstr>
      <vt:lpstr>What is Handler Method ?</vt:lpstr>
      <vt:lpstr>What is ViewResolver ?</vt:lpstr>
      <vt:lpstr>What is View ?</vt:lpstr>
      <vt:lpstr>What is Model 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Spring MVC ?</dc:title>
  <dc:creator>Nguyễn Đăng Duy</dc:creator>
  <cp:lastModifiedBy>Nguyễn Đăng Duy</cp:lastModifiedBy>
  <cp:revision>10</cp:revision>
  <dcterms:created xsi:type="dcterms:W3CDTF">2023-06-03T15:11:02Z</dcterms:created>
  <dcterms:modified xsi:type="dcterms:W3CDTF">2023-06-04T00:40:13Z</dcterms:modified>
</cp:coreProperties>
</file>