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4757-194A-8AA5-F770-44A669B01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6488B-1272-72B6-3B91-3FC6E41F9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2236-2E6D-3D1E-7CEF-D5F661D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EA5E-21C0-DA31-8355-C8C12B4A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0675-B347-96C3-942A-61704773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9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6BAA-7674-0610-035E-8B2F88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08663-EA88-2C7F-28B0-4B3ACA09D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CFB7-1F7C-6339-4635-4610D03B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291C7-F570-9AAD-5D03-C835CEE5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22A5-D94D-3211-5AB3-456A426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6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EA3DE-3780-A01D-252C-70FE08FC2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732E3-7799-6724-30E4-0C34EEDF1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5F7B-CACD-46F0-0EBC-B192B6D3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3099-EFBE-0726-27E9-1F821393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69AB-C264-BE6C-6DA2-DB79ED4A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6765-2A79-4A59-8F73-5B62AFA0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61FE-E364-0114-B5AF-0876D62E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9D5C-384A-F059-3444-88D080EF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1B14-CEB5-AC85-7ECE-1AD3197A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00332-59CF-6134-0D43-ABA208E2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F8EF-5605-122E-ABB5-D49F1165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192D-95B3-14C3-9D92-386DACF8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B5A3-68BA-F8C5-9482-5E42C1D3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963B-C7F7-C79D-14A7-6621F4A4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9C2D-C0D1-A2F7-D20F-6BFBC69D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0A25-40A1-CB9F-6E5C-37C98DE7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10C8-2B77-10FC-71BC-28C7D39B7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FE8C6-4C17-4224-FD36-3D9D9735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4414-3048-31C5-EC9A-C7974CD9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0A6FD-22CF-214E-434D-35950910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9BF56-8877-DBB2-A4B5-AC246F72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47D1-5B70-D5CB-3C49-A2F64231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FC17-13A1-B4D0-C262-DC1BB695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1E81E-3483-B5D4-C80A-7755430CF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36E90-0484-B59E-8622-394186499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781B0-198D-EF1A-D754-CD3B00E1E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69BCC-DEB6-95E2-D382-9BB37157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A4CE0-5BC2-3576-ABD3-51A36B94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F7FCC-B703-B0CB-88EB-6B26F61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8846-CE73-EDC3-A4BA-B04CC59C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4CE70-ED61-2FB6-93E5-5E995D54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ACFC1-CCB2-7AA2-053C-37C7EEC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DA1D7-8408-B05D-92E0-CA224C75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70FB5-5F8C-3E96-C3BD-9DB2DA71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B41ED-E6A9-FDC3-68FD-3B44DDFB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65DC3-2576-0135-E521-E7BCBB89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2FF5-D6BC-7506-E74B-0D7468B6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A5DF-45A8-1559-D29A-EA83F345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8586B-E24C-3D75-79A6-4B4656A3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9FB4-17FB-E24B-818B-D647BD5D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10923-4649-7EDD-3331-28B1A6B5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7D7-41E4-33C4-A237-2DD27A09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032B-BB1A-9287-986D-D29EEBF3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8E87B-D525-4E9F-45F4-82509B8FC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05A5E-5742-9C5C-3833-7FD74ACD9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24B60-4B85-1A85-A20E-A8E554C0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835CF-7D7F-5994-D52B-8B0959DE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B25E5-D49F-0910-D040-C2C43A80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E6FBD-F2F4-216E-B290-3DE3868E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BB3FF-B4B5-51C6-E5C8-89F967A7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B111-1459-770E-0D9A-1FA01FD62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7BE0-5D47-43A7-AD8B-0E1F747552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0819-6725-B985-3A87-84361D11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7D2F-4D6E-BF46-6B1E-F55490B2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3FED-5979-4401-980D-AB7C6E12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1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EEE8-5DFD-9F23-E385-256D528E7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61884"/>
          </a:xfrm>
        </p:spPr>
        <p:txBody>
          <a:bodyPr/>
          <a:lstStyle/>
          <a:p>
            <a:r>
              <a:rPr lang="en-US" b="1" dirty="0"/>
              <a:t>What you will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E27EB-969E-6783-0E17-728DACD1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38" y="1199535"/>
            <a:ext cx="11631561" cy="493579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Authentication and Authorization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Spring Security Overview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 to Add Spring Security to Spring Boot App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Spring Boot Autoconfiguration for Spring Security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Form based authentication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Basic authentication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In-memory authentication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Secure REST APIs using Role-based authorization (Todo Management Project)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Secure REST APIs using Method level security (Todo Management Project)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Database authentication (Todo Management Project)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 Database authentication works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819E-EC74-D5EA-56EF-6F3E98AE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922901"/>
          </a:xfrm>
        </p:spPr>
        <p:txBody>
          <a:bodyPr/>
          <a:lstStyle/>
          <a:p>
            <a:r>
              <a:rPr lang="en-US" b="1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6E00-3B07-D082-7474-5B1CB506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1392"/>
            <a:ext cx="11127659" cy="55158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Authentication is the process of verifying the identity of a user or system attempting to access a resource.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Authentication Examples:</a:t>
            </a:r>
          </a:p>
          <a:p>
            <a:pPr>
              <a:spcAft>
                <a:spcPts val="600"/>
              </a:spcAft>
            </a:pPr>
            <a:r>
              <a:rPr lang="en-US" b="1" dirty="0"/>
              <a:t>Password-based authentication: </a:t>
            </a:r>
            <a:r>
              <a:rPr lang="en-US" dirty="0"/>
              <a:t>A user enters their username(email) and password to access their email account(Ex: Gmail, LinkedIn, Facebook).</a:t>
            </a:r>
          </a:p>
          <a:p>
            <a:pPr>
              <a:spcAft>
                <a:spcPts val="600"/>
              </a:spcAft>
            </a:pPr>
            <a:r>
              <a:rPr lang="en-US" b="1" dirty="0"/>
              <a:t>Biometric authentication: </a:t>
            </a:r>
            <a:r>
              <a:rPr lang="en-US" dirty="0"/>
              <a:t>A user scans their fingerprint to unlock their smartphone.</a:t>
            </a:r>
          </a:p>
          <a:p>
            <a:pPr>
              <a:spcAft>
                <a:spcPts val="600"/>
              </a:spcAft>
            </a:pPr>
            <a:r>
              <a:rPr lang="en-US" b="1" dirty="0"/>
              <a:t>Multi-factor authentication: </a:t>
            </a:r>
            <a:r>
              <a:rPr lang="en-US" dirty="0"/>
              <a:t>A user enters a password and receives a one-time code via SMS to access their online banking account.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Spring Security provides built-in support for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66898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930F-B189-15AF-B364-F382833A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2555"/>
          </a:xfrm>
        </p:spPr>
        <p:txBody>
          <a:bodyPr/>
          <a:lstStyle/>
          <a:p>
            <a:r>
              <a:rPr lang="en-US" b="1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F77F-FED6-E005-7B5E-E2B9F096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Authorization is the process of determining what actions an authenticated user or system is allowed to perform on a resource.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simple term, authorization determines what actions they are allowed to perform once their identity has been verified.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Authorization Example: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Role-based authorization: </a:t>
            </a:r>
            <a:r>
              <a:rPr lang="en-US" dirty="0"/>
              <a:t>A user with a “manager” role can approve or reject employee leave requests, while a user with an “employee” role can only submit leave requests.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Spring Security provides built-in support for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343544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C0BE-0E97-2E6E-5666-295FC2F7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EF7B-CFE4-43B4-0F81-4208EF07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315"/>
            <a:ext cx="10515600" cy="4351338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Spring Security is a framework that provides authentication, authorization, and protection against common attacks. With first class support for securing both web and reactive applications, it is the de-facto standard for securing Spring-based applications.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Spring Security is used to secure web applications, REST APIs and Microservices.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Spring Security provides built-in support for both authentication and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129479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0C14-4C49-DAC1-3146-37D177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6"/>
            <a:ext cx="10515600" cy="12080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Spring Boot Auto Configuration for 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E48D-F1C3-FA29-C865-08E05354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5083278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Spring Boot auto configures below features: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spring-boot-starter-security </a:t>
            </a:r>
            <a:r>
              <a:rPr lang="en-US" sz="2000" dirty="0"/>
              <a:t>start that aggregates Spring Security-related dependencies together.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Enables Spring Security’s default configuration, which creates a servlet Filter as a bean named </a:t>
            </a:r>
            <a:r>
              <a:rPr lang="en-US" sz="2000" b="1" dirty="0" err="1"/>
              <a:t>springSecurityFilterChain</a:t>
            </a:r>
            <a:r>
              <a:rPr lang="en-US" sz="2000" b="1" dirty="0"/>
              <a:t>. </a:t>
            </a:r>
            <a:r>
              <a:rPr lang="en-US" sz="2000" dirty="0"/>
              <a:t>This bean is responsible for all the security (protecting the application URLs, validating submitted username and passwords, redirecting to the login form, and so on) within your application.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Form based authentication is enabled (Provides default login and logout features)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Basic authentication is enabled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Creates default user with a username as </a:t>
            </a:r>
            <a:r>
              <a:rPr lang="en-US" sz="2000" b="1" dirty="0"/>
              <a:t>user</a:t>
            </a:r>
            <a:r>
              <a:rPr lang="en-US" sz="2000" dirty="0"/>
              <a:t> and a randomly generated password that is logged to the console (Ex: da10962c-c232-47fa-84e6-8ae964ec7838)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Spring boot provides properties to customize default user’s username and password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Protects the password storage with </a:t>
            </a:r>
            <a:r>
              <a:rPr lang="en-US" sz="2000" b="1" dirty="0" err="1"/>
              <a:t>BCrypt</a:t>
            </a:r>
            <a:r>
              <a:rPr lang="en-US" sz="2000" b="1" dirty="0"/>
              <a:t> </a:t>
            </a:r>
            <a:r>
              <a:rPr lang="en-US" sz="2000" dirty="0"/>
              <a:t>algorithm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CSRF attack prevention (enabled by default)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0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825221-3BBD-D871-E219-2AD358E0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7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453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you will learn</vt:lpstr>
      <vt:lpstr>Authentication</vt:lpstr>
      <vt:lpstr>Authorization</vt:lpstr>
      <vt:lpstr>Spring Security</vt:lpstr>
      <vt:lpstr>Spring Boot Auto Configuration for Spring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 will learn</dc:title>
  <dc:creator>Nguyễn Đăng Duy</dc:creator>
  <cp:lastModifiedBy>Nguyễn Đăng Duy</cp:lastModifiedBy>
  <cp:revision>15</cp:revision>
  <dcterms:created xsi:type="dcterms:W3CDTF">2023-06-19T01:27:24Z</dcterms:created>
  <dcterms:modified xsi:type="dcterms:W3CDTF">2023-06-23T15:56:22Z</dcterms:modified>
</cp:coreProperties>
</file>